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  <p:sldMasterId id="2147483674" r:id="rId3"/>
    <p:sldMasterId id="2147483687" r:id="rId4"/>
    <p:sldMasterId id="2147483699" r:id="rId5"/>
  </p:sldMasterIdLst>
  <p:notesMasterIdLst>
    <p:notesMasterId r:id="rId35"/>
  </p:notesMasterIdLst>
  <p:sldIdLst>
    <p:sldId id="256" r:id="rId6"/>
    <p:sldId id="257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88" r:id="rId23"/>
    <p:sldId id="289" r:id="rId24"/>
    <p:sldId id="290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12192000" cy="6858000"/>
  <p:notesSz cx="6858000" cy="9144000"/>
  <p:embeddedFontLst>
    <p:embeddedFont>
      <p:font typeface=".VnCooper" panose="020B7200000000000000" pitchFamily="34" charset="0"/>
      <p:regular r:id="rId36"/>
    </p:embeddedFont>
    <p:embeddedFont>
      <p:font typeface="Bilbo" panose="020B0604020202020204" charset="0"/>
      <p:regular r:id="rId37"/>
    </p:embeddedFont>
    <p:embeddedFont>
      <p:font typeface="Comic Sans MS" panose="030F0702030302020204" pitchFamily="66" charset="0"/>
      <p:regular r:id="rId38"/>
      <p:bold r:id="rId39"/>
      <p:italic r:id="rId40"/>
      <p:boldItalic r:id="rId41"/>
    </p:embeddedFont>
    <p:embeddedFont>
      <p:font typeface="Fira Sans Extra Condensed Medium" panose="020B0604020202020204" charset="0"/>
      <p:regular r:id="rId42"/>
      <p:bold r:id="rId43"/>
      <p:italic r:id="rId44"/>
      <p:boldItalic r:id="rId45"/>
    </p:embeddedFont>
    <p:embeddedFont>
      <p:font typeface="Fredoka One" panose="02000000000000000000" pitchFamily="2" charset="0"/>
      <p:regular r:id="rId46"/>
    </p:embeddedFont>
    <p:embeddedFont>
      <p:font typeface="Hind" panose="02000000000000000000" pitchFamily="2" charset="0"/>
      <p:regular r:id="rId47"/>
      <p:bold r:id="rId48"/>
    </p:embeddedFont>
    <p:embeddedFont>
      <p:font typeface="Jokerman" panose="04090605060D06020702" pitchFamily="82" charset="0"/>
      <p:regular r:id="rId49"/>
    </p:embeddedFont>
    <p:embeddedFont>
      <p:font typeface="Kristen ITC" panose="03050502040202030202" pitchFamily="66" charset="0"/>
      <p:regular r:id="rId50"/>
    </p:embeddedFont>
    <p:embeddedFont>
      <p:font typeface="Oi" panose="020B0604020202020204" charset="0"/>
      <p:regular r:id="rId51"/>
    </p:embeddedFont>
    <p:embeddedFont>
      <p:font typeface="Open Sans" panose="020B0606030504020204" pitchFamily="34" charset="0"/>
      <p:regular r:id="rId52"/>
      <p:bold r:id="rId53"/>
      <p:italic r:id="rId54"/>
      <p:boldItalic r:id="rId55"/>
    </p:embeddedFont>
    <p:embeddedFont>
      <p:font typeface="Poppins SemiBold" panose="00000700000000000000" pitchFamily="2" charset="0"/>
      <p:regular r:id="rId56"/>
      <p:bold r:id="rId57"/>
      <p:italic r:id="rId58"/>
      <p:boldItalic r:id="rId59"/>
    </p:embeddedFont>
    <p:embeddedFont>
      <p:font typeface="PT Sans" panose="020B0503020203020204" pitchFamily="34" charset="0"/>
      <p:regular r:id="rId60"/>
      <p:bold r:id="rId61"/>
      <p:italic r:id="rId62"/>
      <p:boldItalic r:id="rId63"/>
    </p:embeddedFont>
    <p:embeddedFont>
      <p:font typeface="Schoolbell" panose="020B0604020202020204" charset="0"/>
      <p:regular r:id="rId64"/>
    </p:embeddedFont>
    <p:embeddedFont>
      <p:font typeface="Sigmar One" panose="020B0604020202020204" charset="0"/>
      <p:regular r:id="rId65"/>
    </p:embeddedFont>
    <p:embeddedFont>
      <p:font typeface="Tahoma" panose="020B0604030504040204" pitchFamily="34" charset="0"/>
      <p:regular r:id="rId66"/>
      <p:bold r:id="rId67"/>
    </p:embeddedFont>
    <p:embeddedFont>
      <p:font typeface="Verdana" panose="020B0604030504040204" pitchFamily="34" charset="0"/>
      <p:regular r:id="rId68"/>
      <p:bold r:id="rId69"/>
      <p:italic r:id="rId70"/>
      <p:boldItalic r:id="rId7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4" roundtripDataSignature="AMtx7mgVP2KrnGEMY/R4xLcVIJUA6RDMi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4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63" Type="http://schemas.openxmlformats.org/officeDocument/2006/relationships/font" Target="fonts/font28.fntdata"/><Relationship Id="rId68" Type="http://schemas.openxmlformats.org/officeDocument/2006/relationships/font" Target="fonts/font33.fntdata"/><Relationship Id="rId84" Type="http://customschemas.google.com/relationships/presentationmetadata" Target="metadata"/><Relationship Id="rId7" Type="http://schemas.openxmlformats.org/officeDocument/2006/relationships/slide" Target="slides/slide2.xml"/><Relationship Id="rId71" Type="http://schemas.openxmlformats.org/officeDocument/2006/relationships/font" Target="fonts/font3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66" Type="http://schemas.openxmlformats.org/officeDocument/2006/relationships/font" Target="fonts/font31.fntdata"/><Relationship Id="rId8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61" Type="http://schemas.openxmlformats.org/officeDocument/2006/relationships/font" Target="fonts/font26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65" Type="http://schemas.openxmlformats.org/officeDocument/2006/relationships/font" Target="fonts/font30.fntdata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openxmlformats.org/officeDocument/2006/relationships/font" Target="fonts/font29.fntdata"/><Relationship Id="rId69" Type="http://schemas.openxmlformats.org/officeDocument/2006/relationships/font" Target="fonts/font34.fntdata"/><Relationship Id="rId8" Type="http://schemas.openxmlformats.org/officeDocument/2006/relationships/slide" Target="slides/slide3.xml"/><Relationship Id="rId51" Type="http://schemas.openxmlformats.org/officeDocument/2006/relationships/font" Target="fonts/font16.fntdata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Relationship Id="rId67" Type="http://schemas.openxmlformats.org/officeDocument/2006/relationships/font" Target="fonts/font32.fntdata"/><Relationship Id="rId20" Type="http://schemas.openxmlformats.org/officeDocument/2006/relationships/slide" Target="slides/slide15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font" Target="fonts/font27.fntdata"/><Relationship Id="rId70" Type="http://schemas.openxmlformats.org/officeDocument/2006/relationships/font" Target="fonts/font35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584033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7" name="Google Shape;138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shows the shadows with their pictures and say the words and gives sentences: “They are _____.”, “She is _____.”, “He is _____.”</a:t>
            </a:r>
            <a:endParaRPr/>
          </a:p>
        </p:txBody>
      </p:sp>
      <p:sp>
        <p:nvSpPr>
          <p:cNvPr id="1388" name="Google Shape;1388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4" name="Google Shape;140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Review Numbers 1-10 and Alphabet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0" name="Google Shape;141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1: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Have pupils look at Pictures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b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identify the characters in the pictures.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2: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Ask pupils to look at Picture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. Play the recording for them to listen. Play the recording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again, sentence by sentence, for pupils to listen and repeat. Follow the same procedure with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Picture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b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. Correct their pronunciation where necessary.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3: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again for pupils to listen and repeat in chorus sentence by sentence.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4: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Invite a few pairs to the front of the classroom to listen and repeat the sentences in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recording.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5: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Draw their attention to the question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What’s your hobby?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the answers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I like cooking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I like walking.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Tell pupils that they are a question and answers about hobbies.</a:t>
            </a:r>
            <a:endParaRPr/>
          </a:p>
        </p:txBody>
      </p:sp>
      <p:sp>
        <p:nvSpPr>
          <p:cNvPr id="1411" name="Google Shape;1411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6" name="Google Shape;141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1: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Have pupils look at Pictures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b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identify the characters in the pictures.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2: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Ask pupils to look at Picture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. Play the recording for them to listen. Play the recording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again, sentence by sentence, for pupils to listen and repeat. Follow the same procedure with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Picture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b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. Correct their pronunciation where necessary.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3: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again for pupils to listen and repeat in chorus sentence by sentence.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4: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Invite a few pairs to the front of the classroom to listen and repeat the sentences in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recording.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5: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Draw their attention to the question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What’s your hobby?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the answers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I like cooking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I like walking.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Tell pupils that they are a question and answers about hobbies.</a:t>
            </a:r>
            <a:endParaRPr/>
          </a:p>
        </p:txBody>
      </p:sp>
      <p:sp>
        <p:nvSpPr>
          <p:cNvPr id="1417" name="Google Shape;1417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3" name="Google Shape;142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Review Numbers 1-10 and Alphabet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9" name="Google Shape;142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1: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Have pupils look at the pictures and elicit the names of the hobbies.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2: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Have pupils point at Picture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(a boy running), listen to the recording and repeat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word (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running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). Follow the same procedure with the other three pictures. Have the class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repeat the words a few times.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3: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Point at the bubble and have pupils listen and repeat after the recording (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What’s your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hobby?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). Point at Picture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have pupils listen and repeat after the recording (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I like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running.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). Follow the same procedure with the other three pictures.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4: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Have pairs practise asking and answering the question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What’s your hobby? – I like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_____.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5: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Invite a few pairs to point at the pictures and say the questions and answers in front of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the class.</a:t>
            </a:r>
            <a:endParaRPr/>
          </a:p>
        </p:txBody>
      </p:sp>
      <p:sp>
        <p:nvSpPr>
          <p:cNvPr id="1430" name="Google Shape;143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6" name="Google Shape;143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Let pupils do the action and say.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Set group competition to make it more interesting.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2" name="Google Shape;145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shows 4 pictures on the board and asks pupils to practise more.</a:t>
            </a:r>
            <a:endParaRPr/>
          </a:p>
        </p:txBody>
      </p:sp>
      <p:sp>
        <p:nvSpPr>
          <p:cNvPr id="1453" name="Google Shape;145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8801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1: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Draw pupils’ attention to Pictures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1a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and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1b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. Tell them about the activity. Elicit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hobby in each picture. Play the recording of the first exchange. Play the recording again for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pupils to do the task. Play the recording a third time for pupils to check their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2: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Repeat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1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for the second exchange.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3: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Tell pupils to swap books with a partner, then check answers as a class. Write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correct answers on the board for pupils to correct their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4: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Play the recording again for pupils to double-check their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Extension: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If time allows, play the recording sentence by sentence for the class to listen and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repeat in chorus. Correct their pronunciation where necessary.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89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2" name="Google Shape;125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1: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Draw pupils’ attention to Pictures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1a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and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1b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. Tell them about the activity. Elicit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hobby in each picture. Play the recording of the first exchange. Play the recording again for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pupils to do the task. Play the recording a third time for pupils to check their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2: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Repeat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1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for the second exchange.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3: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Tell pupils to swap books with a partner, then check answers as a class. Write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correct answers on the board for pupils to correct their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4: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Play the recording again for pupils to double-check their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Extension: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If time allows, play the recording sentence by sentence for the class to listen and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repeat in chorus. Correct their pronunciation where necessary.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7426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3" name="Google Shape;1503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lets the pupils review the pictures of hobbies. (flash cards)</a:t>
            </a:r>
            <a:endParaRPr/>
          </a:p>
        </p:txBody>
      </p:sp>
      <p:sp>
        <p:nvSpPr>
          <p:cNvPr id="1504" name="Google Shape;1504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Google Shape;151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9" name="Google Shape;1519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divides class into 2 teams.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Pupils in 2 teams take turn choosing a box and answer the questions: </a:t>
            </a:r>
            <a:r>
              <a:rPr lang="en-US" i="1"/>
              <a:t>What’s your hobby? </a:t>
            </a:r>
            <a:r>
              <a:rPr lang="en-US"/>
              <a:t>(T uses flash cards of hobbies and ask pupils to say out loud the hobbies-flash cards/ pictures of hobbies).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clicks on the box to reveal the points beneath.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The team with the most points is the winner.</a:t>
            </a:r>
            <a:endParaRPr/>
          </a:p>
        </p:txBody>
      </p:sp>
      <p:sp>
        <p:nvSpPr>
          <p:cNvPr id="1520" name="Google Shape;1520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5" name="Google Shape;1565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Jigsaw puzzle: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on the puzzles and let the pupils get when the pictures of hobbies revealed.</a:t>
            </a:r>
            <a:endParaRPr/>
          </a:p>
        </p:txBody>
      </p:sp>
      <p:sp>
        <p:nvSpPr>
          <p:cNvPr id="1566" name="Google Shape;1566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2" name="Google Shape;1572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Jigsaw puzzle: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on the puzzles and let the pupils get when the pictures of hobbies revealed.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3" name="Google Shape;1573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Google Shape;160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3" name="Google Shape;1603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Jigsaw puzzle: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on the puzzles and let the pupils get when the pictures of hobbies revealed.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4" name="Google Shape;1604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Jigsaw puzzle: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on the puzzles and let the pupils get when the pictures of hobbies revealed.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5" name="Google Shape;1635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Google Shape;166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6" name="Google Shape;1666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Jigsaw puzzle: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on the puzzles and let the pupils get when the pictures of hobbies revealed.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7" name="Google Shape;1667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" name="Google Shape;169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7" name="Google Shape;1697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Jigsaw puzzle: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on the puzzles and let the pupils get when the pictures of hobbies revealed.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8" name="Google Shape;1698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8" name="Google Shape;1728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Jigsaw puzzle: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on the puzzles and let the pupils get when the pictures of hobbies revealed.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9" name="Google Shape;1729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4" name="Google Shape;128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1" name="Google Shape;129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divides class into 2 teams (Boys and Girls).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Pupils in 2 teams take turn to open the boxes to match the shadows and their original pictures (open: click the numbers - close: click the red signs).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Pupils of each team will get points if their matching is correct.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Review hobbies: singing, drawing, dancing, swimming.</a:t>
            </a:r>
            <a:endParaRPr/>
          </a:p>
        </p:txBody>
      </p:sp>
      <p:sp>
        <p:nvSpPr>
          <p:cNvPr id="1292" name="Google Shape;1292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2" name="Google Shape;133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T shows the shadows with their pictures and say the words and gives sentences: “They are _____.”, “She is _____.”, “He is _____.”.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3" name="Google Shape;134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T shows the shadows with their pictures and say the words and gives sentences: “They are _____.”, “She is _____.”, “He is _____.”.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4" name="Google Shape;135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T shows the shadows with their pictures and say the words and gives sentences: “They are _____.”, “She is_____.”, “He is _____.”.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5" name="Google Shape;136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shows the shadows with their pictures and say the words and gives sentences: “They are _____.”, “She is _____.”, “He is _____.”.</a:t>
            </a:r>
            <a:endParaRPr/>
          </a:p>
        </p:txBody>
      </p:sp>
      <p:sp>
        <p:nvSpPr>
          <p:cNvPr id="1366" name="Google Shape;136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6" name="Google Shape;137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shows the shadows with their pictures and say the words and gives sentences: “They are _____.”, “She is _____.”, “He is _____.”.</a:t>
            </a:r>
            <a:endParaRPr/>
          </a:p>
        </p:txBody>
      </p:sp>
      <p:sp>
        <p:nvSpPr>
          <p:cNvPr id="1377" name="Google Shape;137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ề Bản chiếu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ề và Văn bản Dọc" type="vertTx">
  <p:cSld name="VERTICAL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5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ề Dọc và Văn bản" type="vertTitleAndTx">
  <p:cSld name="VERTICAL_TITLE_AND_VERTICAL_TEX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5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3100714" y="-286111"/>
            <a:ext cx="5990452" cy="7430221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20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20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0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0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0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20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20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20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20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20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20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20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20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20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20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20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20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20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20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0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20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20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20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968917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7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1" name="Google Shape;111;p37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2" name="Google Shape;112;p37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37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37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37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37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37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37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37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37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37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37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37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37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37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37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37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37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37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64"/>
          <p:cNvGrpSpPr/>
          <p:nvPr/>
        </p:nvGrpSpPr>
        <p:grpSpPr>
          <a:xfrm rot="5400000" flipH="1">
            <a:off x="2986013" y="-646719"/>
            <a:ext cx="5990462" cy="8151446"/>
            <a:chOff x="1282756" y="26746"/>
            <a:chExt cx="6692755" cy="5156533"/>
          </a:xfrm>
        </p:grpSpPr>
        <p:sp>
          <p:nvSpPr>
            <p:cNvPr id="132" name="Google Shape;132;p64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64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4" name="Google Shape;134;p64"/>
          <p:cNvSpPr txBox="1">
            <a:spLocks noGrp="1"/>
          </p:cNvSpPr>
          <p:nvPr>
            <p:ph type="title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35" name="Google Shape;135;p64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64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64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64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64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64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64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64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64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64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64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64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64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64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64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64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64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5"/>
          <p:cNvSpPr txBox="1">
            <a:spLocks noGrp="1"/>
          </p:cNvSpPr>
          <p:nvPr>
            <p:ph type="title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54" name="Google Shape;154;p65"/>
          <p:cNvSpPr txBox="1">
            <a:spLocks noGrp="1"/>
          </p:cNvSpPr>
          <p:nvPr>
            <p:ph type="subTitle" idx="1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55" name="Google Shape;155;p65"/>
          <p:cNvSpPr/>
          <p:nvPr/>
        </p:nvSpPr>
        <p:spPr>
          <a:xfrm rot="5246680">
            <a:off x="-533229" y="5344050"/>
            <a:ext cx="1537060" cy="105586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65"/>
          <p:cNvSpPr/>
          <p:nvPr/>
        </p:nvSpPr>
        <p:spPr>
          <a:xfrm>
            <a:off x="9050978" y="53483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65"/>
          <p:cNvSpPr/>
          <p:nvPr/>
        </p:nvSpPr>
        <p:spPr>
          <a:xfrm>
            <a:off x="9931802" y="6191392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65"/>
          <p:cNvSpPr/>
          <p:nvPr/>
        </p:nvSpPr>
        <p:spPr>
          <a:xfrm>
            <a:off x="762419" y="-156300"/>
            <a:ext cx="738639" cy="753389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65"/>
          <p:cNvSpPr/>
          <p:nvPr/>
        </p:nvSpPr>
        <p:spPr>
          <a:xfrm>
            <a:off x="10808801" y="498020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65"/>
          <p:cNvSpPr/>
          <p:nvPr/>
        </p:nvSpPr>
        <p:spPr>
          <a:xfrm>
            <a:off x="10971543" y="10133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65"/>
          <p:cNvSpPr/>
          <p:nvPr/>
        </p:nvSpPr>
        <p:spPr>
          <a:xfrm>
            <a:off x="1712557" y="112595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65"/>
          <p:cNvSpPr/>
          <p:nvPr/>
        </p:nvSpPr>
        <p:spPr>
          <a:xfrm>
            <a:off x="98365" y="-27597"/>
            <a:ext cx="538625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65"/>
          <p:cNvSpPr/>
          <p:nvPr/>
        </p:nvSpPr>
        <p:spPr>
          <a:xfrm>
            <a:off x="10117537" y="84504"/>
            <a:ext cx="1070640" cy="955869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65"/>
          <p:cNvSpPr/>
          <p:nvPr/>
        </p:nvSpPr>
        <p:spPr>
          <a:xfrm>
            <a:off x="-13" y="606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65"/>
          <p:cNvSpPr/>
          <p:nvPr/>
        </p:nvSpPr>
        <p:spPr>
          <a:xfrm>
            <a:off x="11113855" y="5547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65"/>
          <p:cNvSpPr/>
          <p:nvPr/>
        </p:nvSpPr>
        <p:spPr>
          <a:xfrm>
            <a:off x="1452683" y="825810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65"/>
          <p:cNvSpPr/>
          <p:nvPr/>
        </p:nvSpPr>
        <p:spPr>
          <a:xfrm>
            <a:off x="11006380" y="174684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65"/>
          <p:cNvSpPr/>
          <p:nvPr/>
        </p:nvSpPr>
        <p:spPr>
          <a:xfrm>
            <a:off x="955062" y="15330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65"/>
          <p:cNvSpPr/>
          <p:nvPr/>
        </p:nvSpPr>
        <p:spPr>
          <a:xfrm>
            <a:off x="960791" y="12824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65"/>
          <p:cNvSpPr/>
          <p:nvPr/>
        </p:nvSpPr>
        <p:spPr>
          <a:xfrm>
            <a:off x="11485137" y="413226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65"/>
          <p:cNvSpPr/>
          <p:nvPr/>
        </p:nvSpPr>
        <p:spPr>
          <a:xfrm rot="5246680">
            <a:off x="-94365" y="5110895"/>
            <a:ext cx="854209" cy="127308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65"/>
          <p:cNvSpPr/>
          <p:nvPr/>
        </p:nvSpPr>
        <p:spPr>
          <a:xfrm>
            <a:off x="9740577" y="59877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65"/>
          <p:cNvSpPr/>
          <p:nvPr/>
        </p:nvSpPr>
        <p:spPr>
          <a:xfrm>
            <a:off x="1173120" y="58407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65"/>
          <p:cNvSpPr/>
          <p:nvPr/>
        </p:nvSpPr>
        <p:spPr>
          <a:xfrm>
            <a:off x="966520" y="5616943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5"/>
          <p:cNvSpPr/>
          <p:nvPr/>
        </p:nvSpPr>
        <p:spPr>
          <a:xfrm>
            <a:off x="-125430" y="4330875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oogle Shape;178;p67"/>
          <p:cNvGrpSpPr/>
          <p:nvPr/>
        </p:nvGrpSpPr>
        <p:grpSpPr>
          <a:xfrm flipH="1">
            <a:off x="1166872" y="1336034"/>
            <a:ext cx="9930265" cy="5205348"/>
            <a:chOff x="1282756" y="26746"/>
            <a:chExt cx="6692755" cy="5156533"/>
          </a:xfrm>
        </p:grpSpPr>
        <p:sp>
          <p:nvSpPr>
            <p:cNvPr id="179" name="Google Shape;179;p67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67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1" name="Google Shape;181;p67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67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67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67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67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67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67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67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67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67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67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67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67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67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67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67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67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8" name="Google Shape;198;p67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99" name="Google Shape;199;p67"/>
          <p:cNvSpPr txBox="1">
            <a:spLocks noGrp="1"/>
          </p:cNvSpPr>
          <p:nvPr>
            <p:ph type="title" idx="2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00" name="Google Shape;200;p67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1" name="Google Shape;201;p67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02" name="Google Shape;202;p67"/>
          <p:cNvSpPr txBox="1">
            <a:spLocks noGrp="1"/>
          </p:cNvSpPr>
          <p:nvPr>
            <p:ph type="title" idx="5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03" name="Google Shape;203;p67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4" name="Google Shape;204;p67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05" name="Google Shape;205;p67"/>
          <p:cNvSpPr txBox="1">
            <a:spLocks noGrp="1"/>
          </p:cNvSpPr>
          <p:nvPr>
            <p:ph type="title" idx="8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06" name="Google Shape;206;p67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07" name="Google Shape;207;p67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8" name="Google Shape;208;p67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09" name="Google Shape;209;p67"/>
          <p:cNvSpPr txBox="1">
            <a:spLocks noGrp="1"/>
          </p:cNvSpPr>
          <p:nvPr>
            <p:ph type="title" idx="15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oogle Shape;211;p68"/>
          <p:cNvGrpSpPr/>
          <p:nvPr/>
        </p:nvGrpSpPr>
        <p:grpSpPr>
          <a:xfrm>
            <a:off x="1241496" y="-95466"/>
            <a:ext cx="9410907" cy="6911127"/>
            <a:chOff x="1282756" y="26746"/>
            <a:chExt cx="6692755" cy="5156533"/>
          </a:xfrm>
        </p:grpSpPr>
        <p:sp>
          <p:nvSpPr>
            <p:cNvPr id="212" name="Google Shape;212;p68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68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4" name="Google Shape;214;p68"/>
          <p:cNvSpPr/>
          <p:nvPr/>
        </p:nvSpPr>
        <p:spPr>
          <a:xfrm>
            <a:off x="10607752" y="4877580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68"/>
          <p:cNvSpPr/>
          <p:nvPr/>
        </p:nvSpPr>
        <p:spPr>
          <a:xfrm>
            <a:off x="592578" y="1275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68"/>
          <p:cNvSpPr/>
          <p:nvPr/>
        </p:nvSpPr>
        <p:spPr>
          <a:xfrm>
            <a:off x="1246935" y="7808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68"/>
          <p:cNvSpPr/>
          <p:nvPr/>
        </p:nvSpPr>
        <p:spPr>
          <a:xfrm>
            <a:off x="10854934" y="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68"/>
          <p:cNvSpPr/>
          <p:nvPr/>
        </p:nvSpPr>
        <p:spPr>
          <a:xfrm>
            <a:off x="1088254" y="5936230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68"/>
          <p:cNvSpPr/>
          <p:nvPr/>
        </p:nvSpPr>
        <p:spPr>
          <a:xfrm>
            <a:off x="137593" y="5726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68"/>
          <p:cNvSpPr/>
          <p:nvPr/>
        </p:nvSpPr>
        <p:spPr>
          <a:xfrm>
            <a:off x="-89280" y="5448979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68"/>
          <p:cNvSpPr/>
          <p:nvPr/>
        </p:nvSpPr>
        <p:spPr>
          <a:xfrm>
            <a:off x="10939354" y="5471905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68"/>
          <p:cNvSpPr/>
          <p:nvPr/>
        </p:nvSpPr>
        <p:spPr>
          <a:xfrm>
            <a:off x="497369" y="1563723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68"/>
          <p:cNvSpPr/>
          <p:nvPr/>
        </p:nvSpPr>
        <p:spPr>
          <a:xfrm>
            <a:off x="10231049" y="1469892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68"/>
          <p:cNvSpPr/>
          <p:nvPr/>
        </p:nvSpPr>
        <p:spPr>
          <a:xfrm>
            <a:off x="10972940" y="1405951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68"/>
          <p:cNvSpPr/>
          <p:nvPr/>
        </p:nvSpPr>
        <p:spPr>
          <a:xfrm>
            <a:off x="322797" y="16104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68"/>
          <p:cNvSpPr/>
          <p:nvPr/>
        </p:nvSpPr>
        <p:spPr>
          <a:xfrm>
            <a:off x="3609788" y="506328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68"/>
          <p:cNvSpPr/>
          <p:nvPr/>
        </p:nvSpPr>
        <p:spPr>
          <a:xfrm>
            <a:off x="9945374" y="5395517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68"/>
          <p:cNvSpPr/>
          <p:nvPr/>
        </p:nvSpPr>
        <p:spPr>
          <a:xfrm>
            <a:off x="881653" y="5712410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68"/>
          <p:cNvSpPr/>
          <p:nvPr/>
        </p:nvSpPr>
        <p:spPr>
          <a:xfrm>
            <a:off x="4769789" y="4870170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68"/>
          <p:cNvSpPr/>
          <p:nvPr/>
        </p:nvSpPr>
        <p:spPr>
          <a:xfrm>
            <a:off x="144353" y="5014503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68"/>
          <p:cNvSpPr/>
          <p:nvPr/>
        </p:nvSpPr>
        <p:spPr>
          <a:xfrm>
            <a:off x="11437005" y="1192797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68"/>
          <p:cNvSpPr/>
          <p:nvPr/>
        </p:nvSpPr>
        <p:spPr>
          <a:xfrm>
            <a:off x="10829104" y="46660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68"/>
          <p:cNvSpPr/>
          <p:nvPr/>
        </p:nvSpPr>
        <p:spPr>
          <a:xfrm>
            <a:off x="122228" y="4669357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68"/>
          <p:cNvSpPr/>
          <p:nvPr/>
        </p:nvSpPr>
        <p:spPr>
          <a:xfrm>
            <a:off x="1054277" y="5588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68"/>
          <p:cNvSpPr/>
          <p:nvPr/>
        </p:nvSpPr>
        <p:spPr>
          <a:xfrm rot="-1644660">
            <a:off x="10515131" y="6133483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68"/>
          <p:cNvSpPr txBox="1">
            <a:spLocks noGrp="1"/>
          </p:cNvSpPr>
          <p:nvPr>
            <p:ph type="title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37" name="Google Shape;237;p68"/>
          <p:cNvSpPr txBox="1">
            <a:spLocks noGrp="1"/>
          </p:cNvSpPr>
          <p:nvPr>
            <p:ph type="subTitle" idx="1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38" name="Google Shape;238;p68"/>
          <p:cNvSpPr txBox="1">
            <a:spLocks noGrp="1"/>
          </p:cNvSpPr>
          <p:nvPr>
            <p:ph type="title" idx="2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39" name="Google Shape;239;p68"/>
          <p:cNvSpPr txBox="1">
            <a:spLocks noGrp="1"/>
          </p:cNvSpPr>
          <p:nvPr>
            <p:ph type="subTitle" idx="3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40" name="Google Shape;240;p68"/>
          <p:cNvSpPr txBox="1">
            <a:spLocks noGrp="1"/>
          </p:cNvSpPr>
          <p:nvPr>
            <p:ph type="title" idx="4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41" name="Google Shape;241;p68"/>
          <p:cNvSpPr txBox="1">
            <a:spLocks noGrp="1"/>
          </p:cNvSpPr>
          <p:nvPr>
            <p:ph type="subTitle" idx="5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69"/>
          <p:cNvGrpSpPr/>
          <p:nvPr/>
        </p:nvGrpSpPr>
        <p:grpSpPr>
          <a:xfrm rot="5400000" flipH="1">
            <a:off x="3100710" y="-286110"/>
            <a:ext cx="5990462" cy="7430219"/>
            <a:chOff x="1282756" y="26746"/>
            <a:chExt cx="6692755" cy="5156533"/>
          </a:xfrm>
        </p:grpSpPr>
        <p:sp>
          <p:nvSpPr>
            <p:cNvPr id="244" name="Google Shape;244;p69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69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6" name="Google Shape;246;p69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69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69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69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69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69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69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69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69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69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69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69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69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69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69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69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69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69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69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69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69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69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69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69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69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1" name="Google Shape;271;p69"/>
          <p:cNvSpPr txBox="1">
            <a:spLocks noGrp="1"/>
          </p:cNvSpPr>
          <p:nvPr>
            <p:ph type="title" idx="2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272" name="Google Shape;272;p69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ống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74;p70"/>
          <p:cNvGrpSpPr/>
          <p:nvPr/>
        </p:nvGrpSpPr>
        <p:grpSpPr>
          <a:xfrm flipH="1">
            <a:off x="2062500" y="1299167"/>
            <a:ext cx="8067002" cy="5205348"/>
            <a:chOff x="1282756" y="26746"/>
            <a:chExt cx="6692755" cy="5156533"/>
          </a:xfrm>
        </p:grpSpPr>
        <p:sp>
          <p:nvSpPr>
            <p:cNvPr id="275" name="Google Shape;275;p7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7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7" name="Google Shape;277;p70"/>
          <p:cNvSpPr/>
          <p:nvPr/>
        </p:nvSpPr>
        <p:spPr>
          <a:xfrm>
            <a:off x="595200" y="1035767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70"/>
          <p:cNvSpPr/>
          <p:nvPr/>
        </p:nvSpPr>
        <p:spPr>
          <a:xfrm>
            <a:off x="1025734" y="1457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70"/>
          <p:cNvSpPr/>
          <p:nvPr/>
        </p:nvSpPr>
        <p:spPr>
          <a:xfrm>
            <a:off x="392000" y="2266000"/>
            <a:ext cx="1238733" cy="11904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70"/>
          <p:cNvSpPr/>
          <p:nvPr/>
        </p:nvSpPr>
        <p:spPr>
          <a:xfrm>
            <a:off x="901800" y="174367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70"/>
          <p:cNvSpPr/>
          <p:nvPr/>
        </p:nvSpPr>
        <p:spPr>
          <a:xfrm>
            <a:off x="2062500" y="1105334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70"/>
          <p:cNvSpPr/>
          <p:nvPr/>
        </p:nvSpPr>
        <p:spPr>
          <a:xfrm>
            <a:off x="203201" y="1947400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70"/>
          <p:cNvSpPr/>
          <p:nvPr/>
        </p:nvSpPr>
        <p:spPr>
          <a:xfrm>
            <a:off x="3211268" y="1654101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70"/>
          <p:cNvSpPr/>
          <p:nvPr/>
        </p:nvSpPr>
        <p:spPr>
          <a:xfrm>
            <a:off x="3401033" y="2428200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70"/>
          <p:cNvSpPr/>
          <p:nvPr/>
        </p:nvSpPr>
        <p:spPr>
          <a:xfrm>
            <a:off x="10057434" y="4185968"/>
            <a:ext cx="611033" cy="66683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70"/>
          <p:cNvSpPr/>
          <p:nvPr/>
        </p:nvSpPr>
        <p:spPr>
          <a:xfrm>
            <a:off x="9766333" y="5451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70"/>
          <p:cNvSpPr/>
          <p:nvPr/>
        </p:nvSpPr>
        <p:spPr>
          <a:xfrm>
            <a:off x="11401734" y="5711134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70"/>
          <p:cNvSpPr/>
          <p:nvPr/>
        </p:nvSpPr>
        <p:spPr>
          <a:xfrm>
            <a:off x="1627000" y="1877567"/>
            <a:ext cx="22333" cy="19867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70"/>
          <p:cNvSpPr/>
          <p:nvPr/>
        </p:nvSpPr>
        <p:spPr>
          <a:xfrm>
            <a:off x="11112534" y="6302001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70"/>
          <p:cNvSpPr/>
          <p:nvPr/>
        </p:nvSpPr>
        <p:spPr>
          <a:xfrm>
            <a:off x="1755133" y="2479200"/>
            <a:ext cx="969067" cy="144426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70"/>
          <p:cNvSpPr/>
          <p:nvPr/>
        </p:nvSpPr>
        <p:spPr>
          <a:xfrm rot="8100000">
            <a:off x="10858336" y="4482871"/>
            <a:ext cx="837925" cy="854692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70"/>
          <p:cNvSpPr/>
          <p:nvPr/>
        </p:nvSpPr>
        <p:spPr>
          <a:xfrm rot="8100000">
            <a:off x="11041726" y="4798000"/>
            <a:ext cx="1091823" cy="61756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70"/>
          <p:cNvSpPr/>
          <p:nvPr/>
        </p:nvSpPr>
        <p:spPr>
          <a:xfrm rot="8829132">
            <a:off x="-261079" y="415793"/>
            <a:ext cx="1498008" cy="1703471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70"/>
          <p:cNvSpPr/>
          <p:nvPr/>
        </p:nvSpPr>
        <p:spPr>
          <a:xfrm>
            <a:off x="9999834" y="4852801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70"/>
          <p:cNvSpPr/>
          <p:nvPr/>
        </p:nvSpPr>
        <p:spPr>
          <a:xfrm>
            <a:off x="9604985" y="2961433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70"/>
          <p:cNvSpPr/>
          <p:nvPr/>
        </p:nvSpPr>
        <p:spPr>
          <a:xfrm>
            <a:off x="10885820" y="3684433"/>
            <a:ext cx="751281" cy="666861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70"/>
          <p:cNvSpPr txBox="1">
            <a:spLocks noGrp="1"/>
          </p:cNvSpPr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98" name="Google Shape;298;p70"/>
          <p:cNvSpPr txBox="1">
            <a:spLocks noGrp="1"/>
          </p:cNvSpPr>
          <p:nvPr>
            <p:ph type="subTitle" idx="1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71"/>
          <p:cNvSpPr txBox="1">
            <a:spLocks noGrp="1"/>
          </p:cNvSpPr>
          <p:nvPr>
            <p:ph type="subTitle" idx="1"/>
          </p:nvPr>
        </p:nvSpPr>
        <p:spPr>
          <a:xfrm>
            <a:off x="1389900" y="2855999"/>
            <a:ext cx="4218400" cy="18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71"/>
          <p:cNvSpPr/>
          <p:nvPr/>
        </p:nvSpPr>
        <p:spPr>
          <a:xfrm>
            <a:off x="10734145" y="96234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71"/>
          <p:cNvSpPr/>
          <p:nvPr/>
        </p:nvSpPr>
        <p:spPr>
          <a:xfrm>
            <a:off x="11331569" y="7635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71"/>
          <p:cNvSpPr/>
          <p:nvPr/>
        </p:nvSpPr>
        <p:spPr>
          <a:xfrm>
            <a:off x="10279159" y="541375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71"/>
          <p:cNvSpPr/>
          <p:nvPr/>
        </p:nvSpPr>
        <p:spPr>
          <a:xfrm>
            <a:off x="10662502" y="1723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71"/>
          <p:cNvSpPr/>
          <p:nvPr/>
        </p:nvSpPr>
        <p:spPr>
          <a:xfrm>
            <a:off x="10237963" y="15669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71"/>
          <p:cNvSpPr/>
          <p:nvPr/>
        </p:nvSpPr>
        <p:spPr>
          <a:xfrm>
            <a:off x="11195844" y="527609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71"/>
          <p:cNvSpPr/>
          <p:nvPr/>
        </p:nvSpPr>
        <p:spPr>
          <a:xfrm rot="1039124">
            <a:off x="6087346" y="4509429"/>
            <a:ext cx="738607" cy="75338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71"/>
          <p:cNvSpPr/>
          <p:nvPr/>
        </p:nvSpPr>
        <p:spPr>
          <a:xfrm rot="-5705381">
            <a:off x="1672434" y="6280351"/>
            <a:ext cx="1252607" cy="786981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71"/>
          <p:cNvSpPr/>
          <p:nvPr/>
        </p:nvSpPr>
        <p:spPr>
          <a:xfrm rot="1039124">
            <a:off x="5159939" y="5608917"/>
            <a:ext cx="1250943" cy="574655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71"/>
          <p:cNvSpPr/>
          <p:nvPr/>
        </p:nvSpPr>
        <p:spPr>
          <a:xfrm rot="1039124">
            <a:off x="4112481" y="6115791"/>
            <a:ext cx="1421447" cy="74515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71"/>
          <p:cNvSpPr/>
          <p:nvPr/>
        </p:nvSpPr>
        <p:spPr>
          <a:xfrm rot="1039124">
            <a:off x="2888537" y="6181153"/>
            <a:ext cx="1291108" cy="115260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71"/>
          <p:cNvSpPr/>
          <p:nvPr/>
        </p:nvSpPr>
        <p:spPr>
          <a:xfrm rot="1039124">
            <a:off x="3190516" y="5342888"/>
            <a:ext cx="1271421" cy="88942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71"/>
          <p:cNvSpPr/>
          <p:nvPr/>
        </p:nvSpPr>
        <p:spPr>
          <a:xfrm rot="-4850917">
            <a:off x="5028685" y="5093367"/>
            <a:ext cx="854252" cy="127315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71"/>
          <p:cNvSpPr/>
          <p:nvPr/>
        </p:nvSpPr>
        <p:spPr>
          <a:xfrm rot="1314892">
            <a:off x="6823714" y="4581844"/>
            <a:ext cx="1070637" cy="9558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71"/>
          <p:cNvSpPr/>
          <p:nvPr/>
        </p:nvSpPr>
        <p:spPr>
          <a:xfrm rot="1314892">
            <a:off x="7801672" y="4598781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71"/>
          <p:cNvSpPr/>
          <p:nvPr/>
        </p:nvSpPr>
        <p:spPr>
          <a:xfrm rot="1314892">
            <a:off x="7399120" y="3714971"/>
            <a:ext cx="577968" cy="691917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71"/>
          <p:cNvSpPr txBox="1">
            <a:spLocks noGrp="1"/>
          </p:cNvSpPr>
          <p:nvPr>
            <p:ph type="ctrTitle"/>
          </p:nvPr>
        </p:nvSpPr>
        <p:spPr>
          <a:xfrm>
            <a:off x="963200" y="467756"/>
            <a:ext cx="102656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72"/>
          <p:cNvGrpSpPr/>
          <p:nvPr/>
        </p:nvGrpSpPr>
        <p:grpSpPr>
          <a:xfrm rot="10800000">
            <a:off x="1509356" y="354517"/>
            <a:ext cx="9410907" cy="6911127"/>
            <a:chOff x="1282756" y="26746"/>
            <a:chExt cx="6692755" cy="5156533"/>
          </a:xfrm>
        </p:grpSpPr>
        <p:sp>
          <p:nvSpPr>
            <p:cNvPr id="320" name="Google Shape;320;p7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7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2" name="Google Shape;322;p72"/>
          <p:cNvSpPr/>
          <p:nvPr/>
        </p:nvSpPr>
        <p:spPr>
          <a:xfrm rot="10800000">
            <a:off x="16907" y="1236708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72"/>
          <p:cNvSpPr/>
          <p:nvPr/>
        </p:nvSpPr>
        <p:spPr>
          <a:xfrm rot="10800000">
            <a:off x="10143591" y="6538490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72"/>
          <p:cNvSpPr/>
          <p:nvPr/>
        </p:nvSpPr>
        <p:spPr>
          <a:xfrm rot="10800000">
            <a:off x="10176187" y="563590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72"/>
          <p:cNvSpPr/>
          <p:nvPr/>
        </p:nvSpPr>
        <p:spPr>
          <a:xfrm rot="10800000">
            <a:off x="52541" y="5894586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72"/>
          <p:cNvSpPr/>
          <p:nvPr/>
        </p:nvSpPr>
        <p:spPr>
          <a:xfrm rot="10800000">
            <a:off x="9705300" y="-34265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72"/>
          <p:cNvSpPr/>
          <p:nvPr/>
        </p:nvSpPr>
        <p:spPr>
          <a:xfrm rot="10800000">
            <a:off x="11095361" y="5872826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72"/>
          <p:cNvSpPr/>
          <p:nvPr/>
        </p:nvSpPr>
        <p:spPr>
          <a:xfrm rot="10800000">
            <a:off x="11473058" y="362808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72"/>
          <p:cNvSpPr/>
          <p:nvPr/>
        </p:nvSpPr>
        <p:spPr>
          <a:xfrm rot="10800000">
            <a:off x="-30234" y="911269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72"/>
          <p:cNvSpPr/>
          <p:nvPr/>
        </p:nvSpPr>
        <p:spPr>
          <a:xfrm rot="10800000">
            <a:off x="10413398" y="503177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72"/>
          <p:cNvSpPr/>
          <p:nvPr/>
        </p:nvSpPr>
        <p:spPr>
          <a:xfrm rot="10800000">
            <a:off x="846968" y="4650950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72"/>
          <p:cNvSpPr/>
          <p:nvPr/>
        </p:nvSpPr>
        <p:spPr>
          <a:xfrm rot="10800000">
            <a:off x="809217" y="5417446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72"/>
          <p:cNvSpPr/>
          <p:nvPr/>
        </p:nvSpPr>
        <p:spPr>
          <a:xfrm rot="10800000">
            <a:off x="11458567" y="5197380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72"/>
          <p:cNvSpPr/>
          <p:nvPr/>
        </p:nvSpPr>
        <p:spPr>
          <a:xfrm rot="10800000">
            <a:off x="8548681" y="210322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72"/>
          <p:cNvSpPr/>
          <p:nvPr/>
        </p:nvSpPr>
        <p:spPr>
          <a:xfrm rot="10800000">
            <a:off x="1332654" y="395700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72"/>
          <p:cNvSpPr/>
          <p:nvPr/>
        </p:nvSpPr>
        <p:spPr>
          <a:xfrm rot="10800000">
            <a:off x="9858599" y="712578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72"/>
          <p:cNvSpPr/>
          <p:nvPr/>
        </p:nvSpPr>
        <p:spPr>
          <a:xfrm rot="10800000">
            <a:off x="7384569" y="2274563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72"/>
          <p:cNvSpPr/>
          <p:nvPr/>
        </p:nvSpPr>
        <p:spPr>
          <a:xfrm rot="10800000">
            <a:off x="11020548" y="1450651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72"/>
          <p:cNvSpPr/>
          <p:nvPr/>
        </p:nvSpPr>
        <p:spPr>
          <a:xfrm rot="10800000">
            <a:off x="-89279" y="5273973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72"/>
          <p:cNvSpPr/>
          <p:nvPr/>
        </p:nvSpPr>
        <p:spPr>
          <a:xfrm rot="10800000">
            <a:off x="478424" y="1230986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72"/>
          <p:cNvSpPr/>
          <p:nvPr/>
        </p:nvSpPr>
        <p:spPr>
          <a:xfrm rot="10800000">
            <a:off x="10974653" y="1457773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72"/>
          <p:cNvSpPr/>
          <p:nvPr/>
        </p:nvSpPr>
        <p:spPr>
          <a:xfrm rot="10800000">
            <a:off x="10145032" y="6066918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72"/>
          <p:cNvSpPr/>
          <p:nvPr/>
        </p:nvSpPr>
        <p:spPr>
          <a:xfrm rot="9155340">
            <a:off x="375204" y="147268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">
  <p:cSld name="Two">
    <p:bg>
      <p:bgPr>
        <a:solidFill>
          <a:srgbClr val="FFCDBA"/>
        </a:solid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54630">
            <a:off x="8986697" y="695281"/>
            <a:ext cx="3041178" cy="2361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44291" y="4736051"/>
            <a:ext cx="3035954" cy="1974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57350">
            <a:off x="798069" y="3913118"/>
            <a:ext cx="2709423" cy="234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7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708467">
            <a:off x="8504760" y="3800401"/>
            <a:ext cx="2955321" cy="2120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7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37711" y="326122"/>
            <a:ext cx="5907719" cy="430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7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75898" y="1041022"/>
            <a:ext cx="4030267" cy="2944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7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36419">
            <a:off x="444495" y="694006"/>
            <a:ext cx="2331114" cy="2298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7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496944">
            <a:off x="778778" y="1726221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7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465931">
            <a:off x="1271486" y="5096253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7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212047">
            <a:off x="9610558" y="1669796"/>
            <a:ext cx="1662545" cy="29883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74"/>
          <p:cNvSpPr txBox="1">
            <a:spLocks noGrp="1"/>
          </p:cNvSpPr>
          <p:nvPr>
            <p:ph type="title"/>
          </p:nvPr>
        </p:nvSpPr>
        <p:spPr>
          <a:xfrm>
            <a:off x="4366953" y="2047200"/>
            <a:ext cx="3325091" cy="1298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22714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883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74"/>
          <p:cNvSpPr txBox="1">
            <a:spLocks noGrp="1"/>
          </p:cNvSpPr>
          <p:nvPr>
            <p:ph type="body" idx="1"/>
          </p:nvPr>
        </p:nvSpPr>
        <p:spPr>
          <a:xfrm rot="462530">
            <a:off x="598516" y="133932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2" name="Google Shape;382;p74"/>
          <p:cNvSpPr txBox="1">
            <a:spLocks noGrp="1"/>
          </p:cNvSpPr>
          <p:nvPr>
            <p:ph type="body" idx="2"/>
          </p:nvPr>
        </p:nvSpPr>
        <p:spPr>
          <a:xfrm rot="-523743">
            <a:off x="953193" y="4703781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3" name="Google Shape;383;p74"/>
          <p:cNvSpPr txBox="1">
            <a:spLocks noGrp="1"/>
          </p:cNvSpPr>
          <p:nvPr>
            <p:ph type="body" idx="3"/>
          </p:nvPr>
        </p:nvSpPr>
        <p:spPr>
          <a:xfrm>
            <a:off x="4837546" y="5091057"/>
            <a:ext cx="2493818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4" name="Google Shape;384;p74"/>
          <p:cNvSpPr txBox="1">
            <a:spLocks noGrp="1"/>
          </p:cNvSpPr>
          <p:nvPr>
            <p:ph type="body" idx="4"/>
          </p:nvPr>
        </p:nvSpPr>
        <p:spPr>
          <a:xfrm rot="-734591">
            <a:off x="8871758" y="4352578"/>
            <a:ext cx="1706880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5" name="Google Shape;385;p74"/>
          <p:cNvSpPr txBox="1">
            <a:spLocks noGrp="1"/>
          </p:cNvSpPr>
          <p:nvPr>
            <p:ph type="body" idx="5"/>
          </p:nvPr>
        </p:nvSpPr>
        <p:spPr>
          <a:xfrm rot="-175648">
            <a:off x="9376756" y="129473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6" name="Google Shape;386;p74"/>
          <p:cNvSpPr txBox="1">
            <a:spLocks noGrp="1"/>
          </p:cNvSpPr>
          <p:nvPr>
            <p:ph type="body" idx="6"/>
          </p:nvPr>
        </p:nvSpPr>
        <p:spPr>
          <a:xfrm rot="435466">
            <a:off x="377213" y="1899857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7" name="Google Shape;387;p74"/>
          <p:cNvSpPr txBox="1">
            <a:spLocks noGrp="1"/>
          </p:cNvSpPr>
          <p:nvPr>
            <p:ph type="body" idx="7"/>
          </p:nvPr>
        </p:nvSpPr>
        <p:spPr>
          <a:xfrm rot="-585108">
            <a:off x="1152698" y="5220148"/>
            <a:ext cx="2050473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8" name="Google Shape;388;p74"/>
          <p:cNvSpPr txBox="1">
            <a:spLocks noGrp="1"/>
          </p:cNvSpPr>
          <p:nvPr>
            <p:ph type="body" idx="8"/>
          </p:nvPr>
        </p:nvSpPr>
        <p:spPr>
          <a:xfrm>
            <a:off x="4898967" y="559935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9" name="Google Shape;389;p74"/>
          <p:cNvSpPr txBox="1">
            <a:spLocks noGrp="1"/>
          </p:cNvSpPr>
          <p:nvPr>
            <p:ph type="body" idx="9"/>
          </p:nvPr>
        </p:nvSpPr>
        <p:spPr>
          <a:xfrm rot="-665740">
            <a:off x="8871758" y="4836672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90" name="Google Shape;390;p74"/>
          <p:cNvSpPr txBox="1">
            <a:spLocks noGrp="1"/>
          </p:cNvSpPr>
          <p:nvPr>
            <p:ph type="body" idx="13"/>
          </p:nvPr>
        </p:nvSpPr>
        <p:spPr>
          <a:xfrm rot="-221615">
            <a:off x="9354589" y="181407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91" name="Google Shape;391;p74"/>
          <p:cNvSpPr txBox="1">
            <a:spLocks noGrp="1"/>
          </p:cNvSpPr>
          <p:nvPr>
            <p:ph type="body" idx="14"/>
          </p:nvPr>
        </p:nvSpPr>
        <p:spPr>
          <a:xfrm>
            <a:off x="4544291" y="1621716"/>
            <a:ext cx="3103418" cy="36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pic>
        <p:nvPicPr>
          <p:cNvPr id="392" name="Google Shape;392;p7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98226" y="5412142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7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771823">
            <a:off x="8964684" y="4723814"/>
            <a:ext cx="1662545" cy="29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" name="Google Shape;423;p40"/>
          <p:cNvGrpSpPr/>
          <p:nvPr/>
        </p:nvGrpSpPr>
        <p:grpSpPr>
          <a:xfrm rot="5400000" flipH="1">
            <a:off x="3100710" y="-286110"/>
            <a:ext cx="5990462" cy="7430219"/>
            <a:chOff x="1282756" y="26746"/>
            <a:chExt cx="6692755" cy="5156533"/>
          </a:xfrm>
        </p:grpSpPr>
        <p:sp>
          <p:nvSpPr>
            <p:cNvPr id="424" name="Google Shape;424;p4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4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6" name="Google Shape;426;p40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40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40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40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40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40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40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40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40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40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40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40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40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40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40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40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40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40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40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40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40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40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40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40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40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51" name="Google Shape;451;p40"/>
          <p:cNvSpPr txBox="1">
            <a:spLocks noGrp="1"/>
          </p:cNvSpPr>
          <p:nvPr>
            <p:ph type="title" idx="2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52" name="Google Shape;452;p40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" name="Google Shape;454;p75"/>
          <p:cNvGrpSpPr/>
          <p:nvPr/>
        </p:nvGrpSpPr>
        <p:grpSpPr>
          <a:xfrm rot="5400000" flipH="1">
            <a:off x="2986013" y="-646719"/>
            <a:ext cx="5990462" cy="8151446"/>
            <a:chOff x="1282756" y="26746"/>
            <a:chExt cx="6692755" cy="5156533"/>
          </a:xfrm>
        </p:grpSpPr>
        <p:sp>
          <p:nvSpPr>
            <p:cNvPr id="455" name="Google Shape;455;p7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7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7" name="Google Shape;457;p75"/>
          <p:cNvSpPr txBox="1">
            <a:spLocks noGrp="1"/>
          </p:cNvSpPr>
          <p:nvPr>
            <p:ph type="title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58" name="Google Shape;458;p75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75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75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75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75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75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75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75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75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75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75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75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75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75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75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75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75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76"/>
          <p:cNvSpPr txBox="1">
            <a:spLocks noGrp="1"/>
          </p:cNvSpPr>
          <p:nvPr>
            <p:ph type="title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477" name="Google Shape;477;p76"/>
          <p:cNvSpPr txBox="1">
            <a:spLocks noGrp="1"/>
          </p:cNvSpPr>
          <p:nvPr>
            <p:ph type="subTitle" idx="1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78" name="Google Shape;478;p76"/>
          <p:cNvSpPr/>
          <p:nvPr/>
        </p:nvSpPr>
        <p:spPr>
          <a:xfrm rot="5246680">
            <a:off x="-533229" y="5344050"/>
            <a:ext cx="1537060" cy="105586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76"/>
          <p:cNvSpPr/>
          <p:nvPr/>
        </p:nvSpPr>
        <p:spPr>
          <a:xfrm>
            <a:off x="9050978" y="53483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76"/>
          <p:cNvSpPr/>
          <p:nvPr/>
        </p:nvSpPr>
        <p:spPr>
          <a:xfrm>
            <a:off x="9931802" y="6191392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76"/>
          <p:cNvSpPr/>
          <p:nvPr/>
        </p:nvSpPr>
        <p:spPr>
          <a:xfrm>
            <a:off x="762419" y="-156300"/>
            <a:ext cx="738639" cy="753389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76"/>
          <p:cNvSpPr/>
          <p:nvPr/>
        </p:nvSpPr>
        <p:spPr>
          <a:xfrm>
            <a:off x="10808801" y="498020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76"/>
          <p:cNvSpPr/>
          <p:nvPr/>
        </p:nvSpPr>
        <p:spPr>
          <a:xfrm>
            <a:off x="10971543" y="10133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76"/>
          <p:cNvSpPr/>
          <p:nvPr/>
        </p:nvSpPr>
        <p:spPr>
          <a:xfrm>
            <a:off x="1712557" y="112595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76"/>
          <p:cNvSpPr/>
          <p:nvPr/>
        </p:nvSpPr>
        <p:spPr>
          <a:xfrm>
            <a:off x="98365" y="-27597"/>
            <a:ext cx="538625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76"/>
          <p:cNvSpPr/>
          <p:nvPr/>
        </p:nvSpPr>
        <p:spPr>
          <a:xfrm>
            <a:off x="10117537" y="84504"/>
            <a:ext cx="1070640" cy="955869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76"/>
          <p:cNvSpPr/>
          <p:nvPr/>
        </p:nvSpPr>
        <p:spPr>
          <a:xfrm>
            <a:off x="-13" y="606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76"/>
          <p:cNvSpPr/>
          <p:nvPr/>
        </p:nvSpPr>
        <p:spPr>
          <a:xfrm>
            <a:off x="11113855" y="5547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76"/>
          <p:cNvSpPr/>
          <p:nvPr/>
        </p:nvSpPr>
        <p:spPr>
          <a:xfrm>
            <a:off x="1452683" y="825810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76"/>
          <p:cNvSpPr/>
          <p:nvPr/>
        </p:nvSpPr>
        <p:spPr>
          <a:xfrm>
            <a:off x="11006380" y="174684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76"/>
          <p:cNvSpPr/>
          <p:nvPr/>
        </p:nvSpPr>
        <p:spPr>
          <a:xfrm>
            <a:off x="955062" y="15330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76"/>
          <p:cNvSpPr/>
          <p:nvPr/>
        </p:nvSpPr>
        <p:spPr>
          <a:xfrm>
            <a:off x="960791" y="12824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76"/>
          <p:cNvSpPr/>
          <p:nvPr/>
        </p:nvSpPr>
        <p:spPr>
          <a:xfrm>
            <a:off x="11485137" y="413226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76"/>
          <p:cNvSpPr/>
          <p:nvPr/>
        </p:nvSpPr>
        <p:spPr>
          <a:xfrm rot="5246680">
            <a:off x="-94365" y="5110895"/>
            <a:ext cx="854209" cy="127308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76"/>
          <p:cNvSpPr/>
          <p:nvPr/>
        </p:nvSpPr>
        <p:spPr>
          <a:xfrm>
            <a:off x="9740577" y="59877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76"/>
          <p:cNvSpPr/>
          <p:nvPr/>
        </p:nvSpPr>
        <p:spPr>
          <a:xfrm>
            <a:off x="1173120" y="58407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76"/>
          <p:cNvSpPr/>
          <p:nvPr/>
        </p:nvSpPr>
        <p:spPr>
          <a:xfrm>
            <a:off x="966520" y="5616943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76"/>
          <p:cNvSpPr/>
          <p:nvPr/>
        </p:nvSpPr>
        <p:spPr>
          <a:xfrm>
            <a:off x="-125430" y="4330875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" name="Google Shape;501;p78"/>
          <p:cNvGrpSpPr/>
          <p:nvPr/>
        </p:nvGrpSpPr>
        <p:grpSpPr>
          <a:xfrm flipH="1">
            <a:off x="1166872" y="1336034"/>
            <a:ext cx="9930265" cy="5205348"/>
            <a:chOff x="1282756" y="26746"/>
            <a:chExt cx="6692755" cy="5156533"/>
          </a:xfrm>
        </p:grpSpPr>
        <p:sp>
          <p:nvSpPr>
            <p:cNvPr id="502" name="Google Shape;502;p78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78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504;p78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78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78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78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78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78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78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78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78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78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78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78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78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78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78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78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78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21" name="Google Shape;521;p78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22" name="Google Shape;522;p78"/>
          <p:cNvSpPr txBox="1">
            <a:spLocks noGrp="1"/>
          </p:cNvSpPr>
          <p:nvPr>
            <p:ph type="title" idx="2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523" name="Google Shape;523;p78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24" name="Google Shape;524;p78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25" name="Google Shape;525;p78"/>
          <p:cNvSpPr txBox="1">
            <a:spLocks noGrp="1"/>
          </p:cNvSpPr>
          <p:nvPr>
            <p:ph type="title" idx="5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526" name="Google Shape;526;p78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27" name="Google Shape;527;p78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28" name="Google Shape;528;p78"/>
          <p:cNvSpPr txBox="1">
            <a:spLocks noGrp="1"/>
          </p:cNvSpPr>
          <p:nvPr>
            <p:ph type="title" idx="8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529" name="Google Shape;529;p78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30" name="Google Shape;530;p78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31" name="Google Shape;531;p78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32" name="Google Shape;532;p78"/>
          <p:cNvSpPr txBox="1">
            <a:spLocks noGrp="1"/>
          </p:cNvSpPr>
          <p:nvPr>
            <p:ph type="title" idx="15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" name="Google Shape;534;p79"/>
          <p:cNvGrpSpPr/>
          <p:nvPr/>
        </p:nvGrpSpPr>
        <p:grpSpPr>
          <a:xfrm>
            <a:off x="1241496" y="-95466"/>
            <a:ext cx="9410907" cy="6911127"/>
            <a:chOff x="1282756" y="26746"/>
            <a:chExt cx="6692755" cy="5156533"/>
          </a:xfrm>
        </p:grpSpPr>
        <p:sp>
          <p:nvSpPr>
            <p:cNvPr id="535" name="Google Shape;535;p79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79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7" name="Google Shape;537;p79"/>
          <p:cNvSpPr/>
          <p:nvPr/>
        </p:nvSpPr>
        <p:spPr>
          <a:xfrm>
            <a:off x="10607752" y="4877580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79"/>
          <p:cNvSpPr/>
          <p:nvPr/>
        </p:nvSpPr>
        <p:spPr>
          <a:xfrm>
            <a:off x="592578" y="1275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79"/>
          <p:cNvSpPr/>
          <p:nvPr/>
        </p:nvSpPr>
        <p:spPr>
          <a:xfrm>
            <a:off x="1246935" y="7808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79"/>
          <p:cNvSpPr/>
          <p:nvPr/>
        </p:nvSpPr>
        <p:spPr>
          <a:xfrm>
            <a:off x="10854934" y="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79"/>
          <p:cNvSpPr/>
          <p:nvPr/>
        </p:nvSpPr>
        <p:spPr>
          <a:xfrm>
            <a:off x="1088254" y="5936230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79"/>
          <p:cNvSpPr/>
          <p:nvPr/>
        </p:nvSpPr>
        <p:spPr>
          <a:xfrm>
            <a:off x="137593" y="5726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79"/>
          <p:cNvSpPr/>
          <p:nvPr/>
        </p:nvSpPr>
        <p:spPr>
          <a:xfrm>
            <a:off x="-89280" y="5448979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79"/>
          <p:cNvSpPr/>
          <p:nvPr/>
        </p:nvSpPr>
        <p:spPr>
          <a:xfrm>
            <a:off x="10939354" y="5471905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79"/>
          <p:cNvSpPr/>
          <p:nvPr/>
        </p:nvSpPr>
        <p:spPr>
          <a:xfrm>
            <a:off x="497369" y="1563723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79"/>
          <p:cNvSpPr/>
          <p:nvPr/>
        </p:nvSpPr>
        <p:spPr>
          <a:xfrm>
            <a:off x="10231049" y="1469892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79"/>
          <p:cNvSpPr/>
          <p:nvPr/>
        </p:nvSpPr>
        <p:spPr>
          <a:xfrm>
            <a:off x="10972940" y="1405951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79"/>
          <p:cNvSpPr/>
          <p:nvPr/>
        </p:nvSpPr>
        <p:spPr>
          <a:xfrm>
            <a:off x="322797" y="16104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79"/>
          <p:cNvSpPr/>
          <p:nvPr/>
        </p:nvSpPr>
        <p:spPr>
          <a:xfrm>
            <a:off x="3609788" y="506328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79"/>
          <p:cNvSpPr/>
          <p:nvPr/>
        </p:nvSpPr>
        <p:spPr>
          <a:xfrm>
            <a:off x="9945374" y="5395517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79"/>
          <p:cNvSpPr/>
          <p:nvPr/>
        </p:nvSpPr>
        <p:spPr>
          <a:xfrm>
            <a:off x="881653" y="5712410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79"/>
          <p:cNvSpPr/>
          <p:nvPr/>
        </p:nvSpPr>
        <p:spPr>
          <a:xfrm>
            <a:off x="4769789" y="4870170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79"/>
          <p:cNvSpPr/>
          <p:nvPr/>
        </p:nvSpPr>
        <p:spPr>
          <a:xfrm>
            <a:off x="144353" y="5014503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79"/>
          <p:cNvSpPr/>
          <p:nvPr/>
        </p:nvSpPr>
        <p:spPr>
          <a:xfrm>
            <a:off x="11437005" y="1192797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79"/>
          <p:cNvSpPr/>
          <p:nvPr/>
        </p:nvSpPr>
        <p:spPr>
          <a:xfrm>
            <a:off x="10829104" y="46660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79"/>
          <p:cNvSpPr/>
          <p:nvPr/>
        </p:nvSpPr>
        <p:spPr>
          <a:xfrm>
            <a:off x="122228" y="4669357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79"/>
          <p:cNvSpPr/>
          <p:nvPr/>
        </p:nvSpPr>
        <p:spPr>
          <a:xfrm>
            <a:off x="1054277" y="5588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79"/>
          <p:cNvSpPr/>
          <p:nvPr/>
        </p:nvSpPr>
        <p:spPr>
          <a:xfrm rot="-1644660">
            <a:off x="10515131" y="6133483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79"/>
          <p:cNvSpPr txBox="1">
            <a:spLocks noGrp="1"/>
          </p:cNvSpPr>
          <p:nvPr>
            <p:ph type="title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560" name="Google Shape;560;p79"/>
          <p:cNvSpPr txBox="1">
            <a:spLocks noGrp="1"/>
          </p:cNvSpPr>
          <p:nvPr>
            <p:ph type="subTitle" idx="1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561" name="Google Shape;561;p79"/>
          <p:cNvSpPr txBox="1">
            <a:spLocks noGrp="1"/>
          </p:cNvSpPr>
          <p:nvPr>
            <p:ph type="title" idx="2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562" name="Google Shape;562;p79"/>
          <p:cNvSpPr txBox="1">
            <a:spLocks noGrp="1"/>
          </p:cNvSpPr>
          <p:nvPr>
            <p:ph type="subTitle" idx="3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563" name="Google Shape;563;p79"/>
          <p:cNvSpPr txBox="1">
            <a:spLocks noGrp="1"/>
          </p:cNvSpPr>
          <p:nvPr>
            <p:ph type="title" idx="4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564" name="Google Shape;564;p79"/>
          <p:cNvSpPr txBox="1">
            <a:spLocks noGrp="1"/>
          </p:cNvSpPr>
          <p:nvPr>
            <p:ph type="subTitle" idx="5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ề và Nội dung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6" name="Google Shape;566;p80"/>
          <p:cNvGrpSpPr/>
          <p:nvPr/>
        </p:nvGrpSpPr>
        <p:grpSpPr>
          <a:xfrm flipH="1">
            <a:off x="2062500" y="1299167"/>
            <a:ext cx="8067002" cy="5205348"/>
            <a:chOff x="1282756" y="26746"/>
            <a:chExt cx="6692755" cy="5156533"/>
          </a:xfrm>
        </p:grpSpPr>
        <p:sp>
          <p:nvSpPr>
            <p:cNvPr id="567" name="Google Shape;567;p8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8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9" name="Google Shape;569;p80"/>
          <p:cNvSpPr/>
          <p:nvPr/>
        </p:nvSpPr>
        <p:spPr>
          <a:xfrm>
            <a:off x="595200" y="1035767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80"/>
          <p:cNvSpPr/>
          <p:nvPr/>
        </p:nvSpPr>
        <p:spPr>
          <a:xfrm>
            <a:off x="1025734" y="1457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80"/>
          <p:cNvSpPr/>
          <p:nvPr/>
        </p:nvSpPr>
        <p:spPr>
          <a:xfrm>
            <a:off x="392000" y="2266000"/>
            <a:ext cx="1238733" cy="11904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80"/>
          <p:cNvSpPr/>
          <p:nvPr/>
        </p:nvSpPr>
        <p:spPr>
          <a:xfrm>
            <a:off x="901800" y="174367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80"/>
          <p:cNvSpPr/>
          <p:nvPr/>
        </p:nvSpPr>
        <p:spPr>
          <a:xfrm>
            <a:off x="2062500" y="1105334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80"/>
          <p:cNvSpPr/>
          <p:nvPr/>
        </p:nvSpPr>
        <p:spPr>
          <a:xfrm>
            <a:off x="203201" y="1947400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80"/>
          <p:cNvSpPr/>
          <p:nvPr/>
        </p:nvSpPr>
        <p:spPr>
          <a:xfrm>
            <a:off x="3211268" y="1654101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80"/>
          <p:cNvSpPr/>
          <p:nvPr/>
        </p:nvSpPr>
        <p:spPr>
          <a:xfrm>
            <a:off x="3401033" y="2428200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80"/>
          <p:cNvSpPr/>
          <p:nvPr/>
        </p:nvSpPr>
        <p:spPr>
          <a:xfrm>
            <a:off x="10057434" y="4185968"/>
            <a:ext cx="611033" cy="66683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80"/>
          <p:cNvSpPr/>
          <p:nvPr/>
        </p:nvSpPr>
        <p:spPr>
          <a:xfrm>
            <a:off x="9766333" y="5451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80"/>
          <p:cNvSpPr/>
          <p:nvPr/>
        </p:nvSpPr>
        <p:spPr>
          <a:xfrm>
            <a:off x="11401734" y="5711134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80"/>
          <p:cNvSpPr/>
          <p:nvPr/>
        </p:nvSpPr>
        <p:spPr>
          <a:xfrm>
            <a:off x="1627000" y="1877567"/>
            <a:ext cx="22333" cy="19867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80"/>
          <p:cNvSpPr/>
          <p:nvPr/>
        </p:nvSpPr>
        <p:spPr>
          <a:xfrm>
            <a:off x="11112534" y="6302001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80"/>
          <p:cNvSpPr/>
          <p:nvPr/>
        </p:nvSpPr>
        <p:spPr>
          <a:xfrm>
            <a:off x="1755133" y="2479200"/>
            <a:ext cx="969067" cy="144426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80"/>
          <p:cNvSpPr/>
          <p:nvPr/>
        </p:nvSpPr>
        <p:spPr>
          <a:xfrm rot="8100000">
            <a:off x="10858336" y="4482871"/>
            <a:ext cx="837925" cy="854692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80"/>
          <p:cNvSpPr/>
          <p:nvPr/>
        </p:nvSpPr>
        <p:spPr>
          <a:xfrm rot="8100000">
            <a:off x="11041726" y="4798000"/>
            <a:ext cx="1091823" cy="61756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80"/>
          <p:cNvSpPr/>
          <p:nvPr/>
        </p:nvSpPr>
        <p:spPr>
          <a:xfrm rot="8829132">
            <a:off x="-261079" y="415793"/>
            <a:ext cx="1498008" cy="1703471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80"/>
          <p:cNvSpPr/>
          <p:nvPr/>
        </p:nvSpPr>
        <p:spPr>
          <a:xfrm>
            <a:off x="9999834" y="4852801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80"/>
          <p:cNvSpPr/>
          <p:nvPr/>
        </p:nvSpPr>
        <p:spPr>
          <a:xfrm>
            <a:off x="9604985" y="2961433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80"/>
          <p:cNvSpPr/>
          <p:nvPr/>
        </p:nvSpPr>
        <p:spPr>
          <a:xfrm>
            <a:off x="10885820" y="3684433"/>
            <a:ext cx="751281" cy="666861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80"/>
          <p:cNvSpPr txBox="1">
            <a:spLocks noGrp="1"/>
          </p:cNvSpPr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90" name="Google Shape;590;p80"/>
          <p:cNvSpPr txBox="1">
            <a:spLocks noGrp="1"/>
          </p:cNvSpPr>
          <p:nvPr>
            <p:ph type="subTitle" idx="1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81"/>
          <p:cNvSpPr txBox="1">
            <a:spLocks noGrp="1"/>
          </p:cNvSpPr>
          <p:nvPr>
            <p:ph type="subTitle" idx="1"/>
          </p:nvPr>
        </p:nvSpPr>
        <p:spPr>
          <a:xfrm>
            <a:off x="1389900" y="2855999"/>
            <a:ext cx="4218400" cy="18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81"/>
          <p:cNvSpPr/>
          <p:nvPr/>
        </p:nvSpPr>
        <p:spPr>
          <a:xfrm>
            <a:off x="10734145" y="96234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81"/>
          <p:cNvSpPr/>
          <p:nvPr/>
        </p:nvSpPr>
        <p:spPr>
          <a:xfrm>
            <a:off x="11331569" y="7635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81"/>
          <p:cNvSpPr/>
          <p:nvPr/>
        </p:nvSpPr>
        <p:spPr>
          <a:xfrm>
            <a:off x="10279159" y="541375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81"/>
          <p:cNvSpPr/>
          <p:nvPr/>
        </p:nvSpPr>
        <p:spPr>
          <a:xfrm>
            <a:off x="10662502" y="1723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81"/>
          <p:cNvSpPr/>
          <p:nvPr/>
        </p:nvSpPr>
        <p:spPr>
          <a:xfrm>
            <a:off x="10237963" y="15669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81"/>
          <p:cNvSpPr/>
          <p:nvPr/>
        </p:nvSpPr>
        <p:spPr>
          <a:xfrm>
            <a:off x="11195844" y="527609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81"/>
          <p:cNvSpPr/>
          <p:nvPr/>
        </p:nvSpPr>
        <p:spPr>
          <a:xfrm rot="1039124">
            <a:off x="6087346" y="4509429"/>
            <a:ext cx="738607" cy="75338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81"/>
          <p:cNvSpPr/>
          <p:nvPr/>
        </p:nvSpPr>
        <p:spPr>
          <a:xfrm rot="-5705381">
            <a:off x="1672434" y="6280351"/>
            <a:ext cx="1252607" cy="786981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81"/>
          <p:cNvSpPr/>
          <p:nvPr/>
        </p:nvSpPr>
        <p:spPr>
          <a:xfrm rot="1039124">
            <a:off x="5159939" y="5608917"/>
            <a:ext cx="1250943" cy="574655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81"/>
          <p:cNvSpPr/>
          <p:nvPr/>
        </p:nvSpPr>
        <p:spPr>
          <a:xfrm rot="1039124">
            <a:off x="4112481" y="6115791"/>
            <a:ext cx="1421447" cy="74515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81"/>
          <p:cNvSpPr/>
          <p:nvPr/>
        </p:nvSpPr>
        <p:spPr>
          <a:xfrm rot="1039124">
            <a:off x="2888537" y="6181153"/>
            <a:ext cx="1291108" cy="115260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81"/>
          <p:cNvSpPr/>
          <p:nvPr/>
        </p:nvSpPr>
        <p:spPr>
          <a:xfrm rot="1039124">
            <a:off x="3190516" y="5342888"/>
            <a:ext cx="1271421" cy="88942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81"/>
          <p:cNvSpPr/>
          <p:nvPr/>
        </p:nvSpPr>
        <p:spPr>
          <a:xfrm rot="-4850917">
            <a:off x="5028685" y="5093367"/>
            <a:ext cx="854252" cy="127315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81"/>
          <p:cNvSpPr/>
          <p:nvPr/>
        </p:nvSpPr>
        <p:spPr>
          <a:xfrm rot="1314892">
            <a:off x="6823714" y="4581844"/>
            <a:ext cx="1070637" cy="9558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81"/>
          <p:cNvSpPr/>
          <p:nvPr/>
        </p:nvSpPr>
        <p:spPr>
          <a:xfrm rot="1314892">
            <a:off x="7801672" y="4598781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81"/>
          <p:cNvSpPr/>
          <p:nvPr/>
        </p:nvSpPr>
        <p:spPr>
          <a:xfrm rot="1314892">
            <a:off x="7399120" y="3714971"/>
            <a:ext cx="577968" cy="691917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81"/>
          <p:cNvSpPr txBox="1">
            <a:spLocks noGrp="1"/>
          </p:cNvSpPr>
          <p:nvPr>
            <p:ph type="ctrTitle"/>
          </p:nvPr>
        </p:nvSpPr>
        <p:spPr>
          <a:xfrm>
            <a:off x="963200" y="467756"/>
            <a:ext cx="102656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1" name="Google Shape;611;p82"/>
          <p:cNvGrpSpPr/>
          <p:nvPr/>
        </p:nvGrpSpPr>
        <p:grpSpPr>
          <a:xfrm rot="10800000">
            <a:off x="1509356" y="354517"/>
            <a:ext cx="9410907" cy="6911127"/>
            <a:chOff x="1282756" y="26746"/>
            <a:chExt cx="6692755" cy="5156533"/>
          </a:xfrm>
        </p:grpSpPr>
        <p:sp>
          <p:nvSpPr>
            <p:cNvPr id="612" name="Google Shape;612;p8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8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4" name="Google Shape;614;p82"/>
          <p:cNvSpPr/>
          <p:nvPr/>
        </p:nvSpPr>
        <p:spPr>
          <a:xfrm rot="10800000">
            <a:off x="16907" y="1236708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82"/>
          <p:cNvSpPr/>
          <p:nvPr/>
        </p:nvSpPr>
        <p:spPr>
          <a:xfrm rot="10800000">
            <a:off x="10143591" y="6538490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82"/>
          <p:cNvSpPr/>
          <p:nvPr/>
        </p:nvSpPr>
        <p:spPr>
          <a:xfrm rot="10800000">
            <a:off x="10176187" y="563590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82"/>
          <p:cNvSpPr/>
          <p:nvPr/>
        </p:nvSpPr>
        <p:spPr>
          <a:xfrm rot="10800000">
            <a:off x="52541" y="5894586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82"/>
          <p:cNvSpPr/>
          <p:nvPr/>
        </p:nvSpPr>
        <p:spPr>
          <a:xfrm rot="10800000">
            <a:off x="9705300" y="-34265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82"/>
          <p:cNvSpPr/>
          <p:nvPr/>
        </p:nvSpPr>
        <p:spPr>
          <a:xfrm rot="10800000">
            <a:off x="11095361" y="5872826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82"/>
          <p:cNvSpPr/>
          <p:nvPr/>
        </p:nvSpPr>
        <p:spPr>
          <a:xfrm rot="10800000">
            <a:off x="11473058" y="362808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82"/>
          <p:cNvSpPr/>
          <p:nvPr/>
        </p:nvSpPr>
        <p:spPr>
          <a:xfrm rot="10800000">
            <a:off x="-30234" y="911269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82"/>
          <p:cNvSpPr/>
          <p:nvPr/>
        </p:nvSpPr>
        <p:spPr>
          <a:xfrm rot="10800000">
            <a:off x="10413398" y="503177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82"/>
          <p:cNvSpPr/>
          <p:nvPr/>
        </p:nvSpPr>
        <p:spPr>
          <a:xfrm rot="10800000">
            <a:off x="846968" y="4650950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82"/>
          <p:cNvSpPr/>
          <p:nvPr/>
        </p:nvSpPr>
        <p:spPr>
          <a:xfrm rot="10800000">
            <a:off x="809217" y="5417446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82"/>
          <p:cNvSpPr/>
          <p:nvPr/>
        </p:nvSpPr>
        <p:spPr>
          <a:xfrm rot="10800000">
            <a:off x="11458567" y="5197380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82"/>
          <p:cNvSpPr/>
          <p:nvPr/>
        </p:nvSpPr>
        <p:spPr>
          <a:xfrm rot="10800000">
            <a:off x="8548681" y="210322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82"/>
          <p:cNvSpPr/>
          <p:nvPr/>
        </p:nvSpPr>
        <p:spPr>
          <a:xfrm rot="10800000">
            <a:off x="1332654" y="395700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82"/>
          <p:cNvSpPr/>
          <p:nvPr/>
        </p:nvSpPr>
        <p:spPr>
          <a:xfrm rot="10800000">
            <a:off x="9858599" y="712578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82"/>
          <p:cNvSpPr/>
          <p:nvPr/>
        </p:nvSpPr>
        <p:spPr>
          <a:xfrm rot="10800000">
            <a:off x="7384569" y="2274563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82"/>
          <p:cNvSpPr/>
          <p:nvPr/>
        </p:nvSpPr>
        <p:spPr>
          <a:xfrm rot="10800000">
            <a:off x="11020548" y="1450651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82"/>
          <p:cNvSpPr/>
          <p:nvPr/>
        </p:nvSpPr>
        <p:spPr>
          <a:xfrm rot="10800000">
            <a:off x="-89279" y="5273973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82"/>
          <p:cNvSpPr/>
          <p:nvPr/>
        </p:nvSpPr>
        <p:spPr>
          <a:xfrm rot="10800000">
            <a:off x="478424" y="1230986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82"/>
          <p:cNvSpPr/>
          <p:nvPr/>
        </p:nvSpPr>
        <p:spPr>
          <a:xfrm rot="10800000">
            <a:off x="10974653" y="1457773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82"/>
          <p:cNvSpPr/>
          <p:nvPr/>
        </p:nvSpPr>
        <p:spPr>
          <a:xfrm rot="10800000">
            <a:off x="10145032" y="6066918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82"/>
          <p:cNvSpPr/>
          <p:nvPr/>
        </p:nvSpPr>
        <p:spPr>
          <a:xfrm rot="9155340">
            <a:off x="375204" y="147268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83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83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83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83"/>
          <p:cNvSpPr/>
          <p:nvPr/>
        </p:nvSpPr>
        <p:spPr>
          <a:xfrm>
            <a:off x="10815934" y="229905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83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83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83"/>
          <p:cNvSpPr/>
          <p:nvPr/>
        </p:nvSpPr>
        <p:spPr>
          <a:xfrm>
            <a:off x="8265754" y="6144770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83"/>
          <p:cNvSpPr/>
          <p:nvPr/>
        </p:nvSpPr>
        <p:spPr>
          <a:xfrm>
            <a:off x="124522" y="2149347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83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83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83"/>
          <p:cNvSpPr/>
          <p:nvPr/>
        </p:nvSpPr>
        <p:spPr>
          <a:xfrm>
            <a:off x="11015971" y="2732890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83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83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83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83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83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83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83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83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83"/>
          <p:cNvSpPr/>
          <p:nvPr/>
        </p:nvSpPr>
        <p:spPr>
          <a:xfrm>
            <a:off x="1985707" y="5709135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83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83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83"/>
          <p:cNvSpPr/>
          <p:nvPr/>
        </p:nvSpPr>
        <p:spPr>
          <a:xfrm rot="3660777">
            <a:off x="-17573" y="4080451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83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84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63" name="Google Shape;663;p84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64" name="Google Shape;664;p84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84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p84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84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84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84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84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84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84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84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84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84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84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84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84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84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84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84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4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42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1" name="Google Shape;691;p4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2" name="Google Shape;692;p4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4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54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6" name="Google Shape;696;p54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97" name="Google Shape;697;p5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8" name="Google Shape;698;p5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5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55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55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03" name="Google Shape;703;p5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5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5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5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8" name="Google Shape;708;p5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09" name="Google Shape;709;p56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10" name="Google Shape;710;p5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5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5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5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57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16" name="Google Shape;716;p57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17" name="Google Shape;717;p57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18" name="Google Shape;718;p57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19" name="Google Shape;719;p5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0" name="Google Shape;720;p5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5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Đầu trang của Phần">
  <p:cSld name="Đầu trang của Phầ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5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4" name="Google Shape;724;p5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5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6" name="Google Shape;726;p5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5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5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0" name="Google Shape;730;p5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60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60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34" name="Google Shape;734;p60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35" name="Google Shape;735;p6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6" name="Google Shape;736;p6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7" name="Google Shape;737;p6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61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61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41" name="Google Shape;741;p61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42" name="Google Shape;742;p6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6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4" name="Google Shape;744;p6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6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7" name="Google Shape;747;p62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8" name="Google Shape;748;p6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6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6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63"/>
          <p:cNvSpPr txBox="1">
            <a:spLocks noGrp="1"/>
          </p:cNvSpPr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63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4" name="Google Shape;754;p6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5" name="Google Shape;755;p6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6" name="Google Shape;756;p6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">
  <p:cSld name="One">
    <p:bg>
      <p:bgPr>
        <a:solidFill>
          <a:srgbClr val="87C3CD"/>
        </a:solidFill>
        <a:effectLst/>
      </p:bgPr>
    </p:bg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Google Shape;761;p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41183" y="531795"/>
            <a:ext cx="9334713" cy="5647765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86"/>
          <p:cNvSpPr txBox="1">
            <a:spLocks noGrp="1"/>
          </p:cNvSpPr>
          <p:nvPr>
            <p:ph type="body" idx="1"/>
          </p:nvPr>
        </p:nvSpPr>
        <p:spPr>
          <a:xfrm>
            <a:off x="2960539" y="1315122"/>
            <a:ext cx="6096000" cy="40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1765"/>
              <a:buNone/>
              <a:defRPr sz="1765"/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3" name="Google Shape;763;p86"/>
          <p:cNvSpPr txBox="1">
            <a:spLocks noGrp="1"/>
          </p:cNvSpPr>
          <p:nvPr>
            <p:ph type="body" idx="2"/>
          </p:nvPr>
        </p:nvSpPr>
        <p:spPr>
          <a:xfrm>
            <a:off x="2770909" y="2840019"/>
            <a:ext cx="6650182" cy="40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1"/>
              </a:buClr>
              <a:buSzPts val="2118"/>
              <a:buNone/>
              <a:defRPr sz="2118">
                <a:solidFill>
                  <a:schemeClr val="accent1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4" name="Google Shape;764;p86"/>
          <p:cNvSpPr txBox="1">
            <a:spLocks noGrp="1"/>
          </p:cNvSpPr>
          <p:nvPr>
            <p:ph type="body" idx="3"/>
          </p:nvPr>
        </p:nvSpPr>
        <p:spPr>
          <a:xfrm>
            <a:off x="2770909" y="3388659"/>
            <a:ext cx="6650182" cy="40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1"/>
              </a:buClr>
              <a:buSzPts val="2118"/>
              <a:buNone/>
              <a:defRPr sz="2118">
                <a:solidFill>
                  <a:schemeClr val="accent1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5" name="Google Shape;765;p86"/>
          <p:cNvSpPr txBox="1">
            <a:spLocks noGrp="1"/>
          </p:cNvSpPr>
          <p:nvPr>
            <p:ph type="body" idx="4"/>
          </p:nvPr>
        </p:nvSpPr>
        <p:spPr>
          <a:xfrm>
            <a:off x="2770909" y="3945367"/>
            <a:ext cx="6650182" cy="40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1"/>
              </a:buClr>
              <a:buSzPts val="2118"/>
              <a:buNone/>
              <a:defRPr sz="2118">
                <a:solidFill>
                  <a:schemeClr val="accent1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6" name="Google Shape;766;p86"/>
          <p:cNvSpPr txBox="1">
            <a:spLocks noGrp="1"/>
          </p:cNvSpPr>
          <p:nvPr>
            <p:ph type="body" idx="5"/>
          </p:nvPr>
        </p:nvSpPr>
        <p:spPr>
          <a:xfrm>
            <a:off x="2770909" y="4477870"/>
            <a:ext cx="6650182" cy="40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1"/>
              </a:buClr>
              <a:buSzPts val="2118"/>
              <a:buNone/>
              <a:defRPr sz="2118">
                <a:solidFill>
                  <a:schemeClr val="accent1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7" name="Google Shape;767;p86"/>
          <p:cNvSpPr txBox="1">
            <a:spLocks noGrp="1"/>
          </p:cNvSpPr>
          <p:nvPr>
            <p:ph type="body" idx="6"/>
          </p:nvPr>
        </p:nvSpPr>
        <p:spPr>
          <a:xfrm>
            <a:off x="2770909" y="5042647"/>
            <a:ext cx="6650182" cy="40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1"/>
              </a:buClr>
              <a:buSzPts val="2118"/>
              <a:buNone/>
              <a:defRPr sz="2118">
                <a:solidFill>
                  <a:schemeClr val="accent1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68" name="Google Shape;768;p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99397" y="2435678"/>
            <a:ext cx="5723518" cy="173599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86"/>
          <p:cNvSpPr txBox="1">
            <a:spLocks noGrp="1"/>
          </p:cNvSpPr>
          <p:nvPr>
            <p:ph type="title"/>
          </p:nvPr>
        </p:nvSpPr>
        <p:spPr>
          <a:xfrm>
            <a:off x="2960538" y="1749878"/>
            <a:ext cx="6096001" cy="65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36"/>
              <a:buFont typeface="Schoolbell"/>
              <a:buNone/>
              <a:defRPr sz="4236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144">
          <p15:clr>
            <a:srgbClr val="FBAE40"/>
          </p15:clr>
        </p15:guide>
        <p15:guide id="3" pos="6192">
          <p15:clr>
            <a:srgbClr val="FBAE40"/>
          </p15:clr>
        </p15:guide>
        <p15:guide id="4" orient="horz" pos="4752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">
  <p:cSld name="Two">
    <p:bg>
      <p:bgPr>
        <a:solidFill>
          <a:srgbClr val="87C3CD"/>
        </a:solidFill>
        <a:effectLst/>
      </p:bgPr>
    </p:bg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" name="Google Shape;771;p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54630">
            <a:off x="8986697" y="695281"/>
            <a:ext cx="3041178" cy="2361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44291" y="4736051"/>
            <a:ext cx="3035954" cy="1974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57350">
            <a:off x="798069" y="3913118"/>
            <a:ext cx="2709423" cy="234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8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708467">
            <a:off x="8504760" y="3800401"/>
            <a:ext cx="2955321" cy="2120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8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37711" y="326122"/>
            <a:ext cx="5907719" cy="430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8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75898" y="1041022"/>
            <a:ext cx="4030267" cy="2944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8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36419">
            <a:off x="444495" y="694006"/>
            <a:ext cx="2331114" cy="2298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8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496944">
            <a:off x="778778" y="1726221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8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465931">
            <a:off x="1271486" y="5096253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8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212047">
            <a:off x="9610558" y="1669796"/>
            <a:ext cx="1662545" cy="29883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p87"/>
          <p:cNvSpPr txBox="1">
            <a:spLocks noGrp="1"/>
          </p:cNvSpPr>
          <p:nvPr>
            <p:ph type="title"/>
          </p:nvPr>
        </p:nvSpPr>
        <p:spPr>
          <a:xfrm>
            <a:off x="4366953" y="2047200"/>
            <a:ext cx="3325091" cy="1298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22714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83"/>
              <a:buFont typeface="Schoolbell"/>
              <a:buNone/>
              <a:defRPr sz="3883"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87"/>
          <p:cNvSpPr txBox="1">
            <a:spLocks noGrp="1"/>
          </p:cNvSpPr>
          <p:nvPr>
            <p:ph type="body" idx="1"/>
          </p:nvPr>
        </p:nvSpPr>
        <p:spPr>
          <a:xfrm rot="462530">
            <a:off x="598516" y="133932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1765"/>
              <a:buNone/>
              <a:defRPr sz="1765"/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3" name="Google Shape;783;p87"/>
          <p:cNvSpPr txBox="1">
            <a:spLocks noGrp="1"/>
          </p:cNvSpPr>
          <p:nvPr>
            <p:ph type="body" idx="2"/>
          </p:nvPr>
        </p:nvSpPr>
        <p:spPr>
          <a:xfrm rot="-523743">
            <a:off x="953193" y="4703781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1765"/>
              <a:buNone/>
              <a:defRPr sz="1765"/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4" name="Google Shape;784;p87"/>
          <p:cNvSpPr txBox="1">
            <a:spLocks noGrp="1"/>
          </p:cNvSpPr>
          <p:nvPr>
            <p:ph type="body" idx="3"/>
          </p:nvPr>
        </p:nvSpPr>
        <p:spPr>
          <a:xfrm>
            <a:off x="4837546" y="5091057"/>
            <a:ext cx="2493818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1765"/>
              <a:buNone/>
              <a:defRPr sz="1765"/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5" name="Google Shape;785;p87"/>
          <p:cNvSpPr txBox="1">
            <a:spLocks noGrp="1"/>
          </p:cNvSpPr>
          <p:nvPr>
            <p:ph type="body" idx="4"/>
          </p:nvPr>
        </p:nvSpPr>
        <p:spPr>
          <a:xfrm rot="-734591">
            <a:off x="8871758" y="4352578"/>
            <a:ext cx="1706880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1765"/>
              <a:buNone/>
              <a:defRPr sz="1765"/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6" name="Google Shape;786;p87"/>
          <p:cNvSpPr txBox="1">
            <a:spLocks noGrp="1"/>
          </p:cNvSpPr>
          <p:nvPr>
            <p:ph type="body" idx="5"/>
          </p:nvPr>
        </p:nvSpPr>
        <p:spPr>
          <a:xfrm rot="-175648">
            <a:off x="9376756" y="129473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1765"/>
              <a:buNone/>
              <a:defRPr sz="1765"/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7" name="Google Shape;787;p87"/>
          <p:cNvSpPr txBox="1">
            <a:spLocks noGrp="1"/>
          </p:cNvSpPr>
          <p:nvPr>
            <p:ph type="body" idx="6"/>
          </p:nvPr>
        </p:nvSpPr>
        <p:spPr>
          <a:xfrm rot="435466">
            <a:off x="377213" y="1899857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5"/>
              </a:buClr>
              <a:buSzPts val="2118"/>
              <a:buNone/>
              <a:defRPr sz="2118">
                <a:solidFill>
                  <a:schemeClr val="accent5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8" name="Google Shape;788;p87"/>
          <p:cNvSpPr txBox="1">
            <a:spLocks noGrp="1"/>
          </p:cNvSpPr>
          <p:nvPr>
            <p:ph type="body" idx="7"/>
          </p:nvPr>
        </p:nvSpPr>
        <p:spPr>
          <a:xfrm rot="-585108">
            <a:off x="1152698" y="5220148"/>
            <a:ext cx="2050473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6"/>
              </a:buClr>
              <a:buSzPts val="2118"/>
              <a:buNone/>
              <a:defRPr sz="2118">
                <a:solidFill>
                  <a:schemeClr val="accent6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9" name="Google Shape;789;p87"/>
          <p:cNvSpPr txBox="1">
            <a:spLocks noGrp="1"/>
          </p:cNvSpPr>
          <p:nvPr>
            <p:ph type="body" idx="8"/>
          </p:nvPr>
        </p:nvSpPr>
        <p:spPr>
          <a:xfrm>
            <a:off x="4898967" y="559935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2"/>
              </a:buClr>
              <a:buSzPts val="2118"/>
              <a:buNone/>
              <a:defRPr sz="2118">
                <a:solidFill>
                  <a:schemeClr val="accent2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0" name="Google Shape;790;p87"/>
          <p:cNvSpPr txBox="1">
            <a:spLocks noGrp="1"/>
          </p:cNvSpPr>
          <p:nvPr>
            <p:ph type="body" idx="9"/>
          </p:nvPr>
        </p:nvSpPr>
        <p:spPr>
          <a:xfrm rot="-665740">
            <a:off x="8871758" y="4836672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4"/>
              </a:buClr>
              <a:buSzPts val="2118"/>
              <a:buNone/>
              <a:defRPr sz="2118">
                <a:solidFill>
                  <a:schemeClr val="accent4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1" name="Google Shape;791;p87"/>
          <p:cNvSpPr txBox="1">
            <a:spLocks noGrp="1"/>
          </p:cNvSpPr>
          <p:nvPr>
            <p:ph type="body" idx="13"/>
          </p:nvPr>
        </p:nvSpPr>
        <p:spPr>
          <a:xfrm rot="-221615">
            <a:off x="9354589" y="181407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2"/>
              </a:buClr>
              <a:buSzPts val="2118"/>
              <a:buNone/>
              <a:defRPr sz="2118">
                <a:solidFill>
                  <a:schemeClr val="dk2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2" name="Google Shape;792;p87"/>
          <p:cNvSpPr txBox="1">
            <a:spLocks noGrp="1"/>
          </p:cNvSpPr>
          <p:nvPr>
            <p:ph type="body" idx="14"/>
          </p:nvPr>
        </p:nvSpPr>
        <p:spPr>
          <a:xfrm>
            <a:off x="4544291" y="1621716"/>
            <a:ext cx="3103418" cy="36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1765"/>
              <a:buNone/>
              <a:defRPr sz="1765"/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93" name="Google Shape;793;p8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98226" y="5412142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8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771823">
            <a:off x="8964684" y="4723814"/>
            <a:ext cx="1662545" cy="29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i Nội dung" type="twoObj">
  <p:cSld name="TWO_OBJECT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4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ép so sánh" type="twoTxTwoObj">
  <p:cSld name="TWO_OBJECTS_WITH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9" name="Google Shape;69;p4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4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1" name="Google Shape;71;p4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ỉ Tiêu đề" type="titleOnly">
  <p:cSld name="TITLE_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ội dung với Chú thích" type="objTx">
  <p:cSld name="OBJECT_WITH_CAPTION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3" name="Google Shape;83;p5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4" name="Google Shape;84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̉nh với Chú thích" type="picTx">
  <p:cSld name="PICTURE_WITH_CAPTION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5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1" name="Google Shape;91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72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6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08" name="Google Shape;108;p3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96" name="Google Shape;396;p3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4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84" name="Google Shape;684;p4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5" name="Google Shape;685;p4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6" name="Google Shape;686;p4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7" name="Google Shape;687;p4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85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71"/>
              <a:buFont typeface="Schoolbell"/>
              <a:buNone/>
              <a:defRPr sz="4271" b="0" i="0" u="none" strike="noStrike" cap="none">
                <a:solidFill>
                  <a:schemeClr val="dk1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9" name="Google Shape;759;p8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2718"/>
              <a:buFont typeface="Arial"/>
              <a:buNone/>
              <a:defRPr sz="271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330"/>
              <a:buFont typeface="Arial"/>
              <a:buNone/>
              <a:defRPr sz="23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None/>
              <a:defRPr sz="194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747"/>
              <a:buFont typeface="Arial"/>
              <a:buNone/>
              <a:defRPr sz="17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747"/>
              <a:buFont typeface="Arial"/>
              <a:buNone/>
              <a:defRPr sz="17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9534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747"/>
              <a:buFont typeface="Arial"/>
              <a:buChar char="•"/>
              <a:defRPr sz="17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9534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747"/>
              <a:buFont typeface="Arial"/>
              <a:buChar char="•"/>
              <a:defRPr sz="17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9534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747"/>
              <a:buFont typeface="Arial"/>
              <a:buChar char="•"/>
              <a:defRPr sz="17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9534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747"/>
              <a:buFont typeface="Arial"/>
              <a:buChar char="•"/>
              <a:defRPr sz="17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144">
          <p15:clr>
            <a:srgbClr val="F26B43"/>
          </p15:clr>
        </p15:guide>
        <p15:guide id="2" orient="horz" pos="144">
          <p15:clr>
            <a:srgbClr val="F26B43"/>
          </p15:clr>
        </p15:guide>
        <p15:guide id="3" pos="6192">
          <p15:clr>
            <a:srgbClr val="F26B43"/>
          </p15:clr>
        </p15:guide>
        <p15:guide id="4" orient="horz" pos="47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18.png"/><Relationship Id="rId10" Type="http://schemas.openxmlformats.org/officeDocument/2006/relationships/image" Target="../media/image36.png"/><Relationship Id="rId4" Type="http://schemas.openxmlformats.org/officeDocument/2006/relationships/image" Target="../media/image17.png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" name="Google Shape;124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288" y="0"/>
            <a:ext cx="12166712" cy="684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p11"/>
          <p:cNvSpPr/>
          <p:nvPr/>
        </p:nvSpPr>
        <p:spPr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1" name="Google Shape;1391;p11"/>
          <p:cNvSpPr txBox="1"/>
          <p:nvPr/>
        </p:nvSpPr>
        <p:spPr>
          <a:xfrm>
            <a:off x="546351" y="433545"/>
            <a:ext cx="11139854" cy="930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FFFFF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walking</a:t>
            </a:r>
            <a:endParaRPr sz="5400" b="1" i="0" u="none" strike="noStrike" cap="none">
              <a:solidFill>
                <a:srgbClr val="FFFFFF"/>
              </a:solidFill>
              <a:highlight>
                <a:srgbClr val="00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92" name="Google Shape;1392;p11"/>
          <p:cNvCxnSpPr/>
          <p:nvPr/>
        </p:nvCxnSpPr>
        <p:spPr>
          <a:xfrm>
            <a:off x="2230078" y="1522292"/>
            <a:ext cx="7772400" cy="0"/>
          </a:xfrm>
          <a:prstGeom prst="straightConnector1">
            <a:avLst/>
          </a:prstGeom>
          <a:noFill/>
          <a:ln w="22225" cap="flat" cmpd="sng">
            <a:solidFill>
              <a:srgbClr val="D9D9D9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93" name="Google Shape;1393;p11" descr="Ảnh có chứa vật thể ngoài trời, ngôi sao, tối, bầu trời đêm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5208" y="2426818"/>
            <a:ext cx="2308635" cy="39976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94" name="Google Shape;1394;p11"/>
          <p:cNvCxnSpPr/>
          <p:nvPr/>
        </p:nvCxnSpPr>
        <p:spPr>
          <a:xfrm>
            <a:off x="6116278" y="2596836"/>
            <a:ext cx="0" cy="3657600"/>
          </a:xfrm>
          <a:prstGeom prst="straightConnector1">
            <a:avLst/>
          </a:prstGeom>
          <a:noFill/>
          <a:ln w="101600" cap="flat" cmpd="dbl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95" name="Google Shape;1395;p11" descr="Ảnh có chứa đồ chơi, búp bê, nữ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8714" y="2426818"/>
            <a:ext cx="2308634" cy="3997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6" name="Google Shape;140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407" name="Google Shape;1407;p13"/>
          <p:cNvSpPr txBox="1"/>
          <p:nvPr/>
        </p:nvSpPr>
        <p:spPr>
          <a:xfrm>
            <a:off x="0" y="538805"/>
            <a:ext cx="11790217" cy="2426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  <a:buClr>
                <a:schemeClr val="dk1"/>
              </a:buClr>
              <a:buSzPts val="3600"/>
            </a:pPr>
            <a:r>
              <a:rPr lang="en-US" sz="6600" b="1">
                <a:solidFill>
                  <a:srgbClr val="FF0000"/>
                </a:solidFill>
                <a:latin typeface=".VnCooper" pitchFamily="34" charset="0"/>
                <a:ea typeface="Bilbo"/>
                <a:cs typeface="Bilbo"/>
                <a:sym typeface="Bilbo"/>
              </a:rPr>
              <a:t>1. Look, listen and repeat.</a:t>
            </a:r>
            <a:endParaRPr lang="en-US" sz="7200" b="1">
              <a:solidFill>
                <a:schemeClr val="accent3"/>
              </a:solidFill>
              <a:latin typeface=".VnCooper" pitchFamily="34" charset="0"/>
              <a:ea typeface="Bilbo"/>
              <a:cs typeface="Bilbo"/>
              <a:sym typeface="Bilbo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endParaRPr sz="5000" b="1" i="0" u="none" strike="noStrike" cap="none">
              <a:solidFill>
                <a:schemeClr val="accent3"/>
              </a:solidFill>
              <a:latin typeface="Bilbo"/>
              <a:ea typeface="Bilbo"/>
              <a:cs typeface="Bilbo"/>
              <a:sym typeface="Bilb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" name="Google Shape;1413;p14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t="592" r="671"/>
          <a:stretch/>
        </p:blipFill>
        <p:spPr>
          <a:xfrm>
            <a:off x="410574" y="1527716"/>
            <a:ext cx="11264754" cy="4124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9" name="Google Shape;1419;p15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5">
            <a:alphaModFix/>
          </a:blip>
          <a:srcRect r="418"/>
          <a:stretch/>
        </p:blipFill>
        <p:spPr>
          <a:xfrm>
            <a:off x="391566" y="1504949"/>
            <a:ext cx="11242874" cy="413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rack 4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78967" y="15883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5" name="Google Shape;142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426" name="Google Shape;1426;p16"/>
          <p:cNvSpPr txBox="1"/>
          <p:nvPr/>
        </p:nvSpPr>
        <p:spPr>
          <a:xfrm>
            <a:off x="207819" y="945308"/>
            <a:ext cx="11693236" cy="2504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  <a:buClr>
                <a:schemeClr val="dk1"/>
              </a:buClr>
              <a:buSzPts val="3600"/>
            </a:pPr>
            <a:r>
              <a:rPr lang="en-US" sz="6600" b="1">
                <a:solidFill>
                  <a:srgbClr val="FF0000"/>
                </a:solidFill>
                <a:latin typeface=".VnCooper" pitchFamily="34" charset="0"/>
                <a:ea typeface="Bilbo"/>
                <a:cs typeface="Bilbo"/>
                <a:sym typeface="Bilbo"/>
              </a:rPr>
              <a:t>2. listen, point and say.</a:t>
            </a:r>
            <a:endParaRPr lang="en-US" sz="7200" b="1">
              <a:solidFill>
                <a:schemeClr val="accent3"/>
              </a:solidFill>
              <a:latin typeface=".VnCooper" pitchFamily="34" charset="0"/>
              <a:ea typeface="Bilbo"/>
              <a:cs typeface="Bilbo"/>
              <a:sym typeface="Bilbo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endParaRPr sz="5000" b="1" i="0" u="none" strike="noStrike" cap="none">
              <a:solidFill>
                <a:schemeClr val="accent3"/>
              </a:solidFill>
              <a:latin typeface="Bilbo"/>
              <a:ea typeface="Bilbo"/>
              <a:cs typeface="Bilbo"/>
              <a:sym typeface="Bilb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2" name="Google Shape;1432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7492" y="780586"/>
            <a:ext cx="10857015" cy="504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rack 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70089" y="85151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39" name="Google Shape;1439;p18"/>
          <p:cNvCxnSpPr/>
          <p:nvPr/>
        </p:nvCxnSpPr>
        <p:spPr>
          <a:xfrm>
            <a:off x="3210079" y="1573887"/>
            <a:ext cx="0" cy="3710227"/>
          </a:xfrm>
          <a:prstGeom prst="straightConnector1">
            <a:avLst/>
          </a:prstGeom>
          <a:noFill/>
          <a:ln w="190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40" name="Google Shape;1440;p18"/>
          <p:cNvCxnSpPr/>
          <p:nvPr/>
        </p:nvCxnSpPr>
        <p:spPr>
          <a:xfrm>
            <a:off x="6072595" y="1573887"/>
            <a:ext cx="0" cy="3710227"/>
          </a:xfrm>
          <a:prstGeom prst="straightConnector1">
            <a:avLst/>
          </a:prstGeom>
          <a:noFill/>
          <a:ln w="190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41" name="Google Shape;1441;p18"/>
          <p:cNvCxnSpPr/>
          <p:nvPr/>
        </p:nvCxnSpPr>
        <p:spPr>
          <a:xfrm>
            <a:off x="8956620" y="1573887"/>
            <a:ext cx="0" cy="3710227"/>
          </a:xfrm>
          <a:prstGeom prst="straightConnector1">
            <a:avLst/>
          </a:prstGeom>
          <a:noFill/>
          <a:ln w="190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42" name="Google Shape;1442;p18"/>
          <p:cNvSpPr txBox="1"/>
          <p:nvPr/>
        </p:nvSpPr>
        <p:spPr>
          <a:xfrm>
            <a:off x="1102822" y="5643694"/>
            <a:ext cx="23012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walking</a:t>
            </a:r>
            <a:endParaRPr/>
          </a:p>
        </p:txBody>
      </p:sp>
      <p:sp>
        <p:nvSpPr>
          <p:cNvPr id="1443" name="Google Shape;1443;p18"/>
          <p:cNvSpPr txBox="1"/>
          <p:nvPr/>
        </p:nvSpPr>
        <p:spPr>
          <a:xfrm>
            <a:off x="3818108" y="5644201"/>
            <a:ext cx="23012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cooking</a:t>
            </a:r>
            <a:endParaRPr/>
          </a:p>
        </p:txBody>
      </p:sp>
      <p:sp>
        <p:nvSpPr>
          <p:cNvPr id="1444" name="Google Shape;1444;p18"/>
          <p:cNvSpPr txBox="1"/>
          <p:nvPr/>
        </p:nvSpPr>
        <p:spPr>
          <a:xfrm>
            <a:off x="6649772" y="5643694"/>
            <a:ext cx="23012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painting</a:t>
            </a:r>
            <a:endParaRPr/>
          </a:p>
        </p:txBody>
      </p:sp>
      <p:sp>
        <p:nvSpPr>
          <p:cNvPr id="1445" name="Google Shape;1445;p18"/>
          <p:cNvSpPr txBox="1"/>
          <p:nvPr/>
        </p:nvSpPr>
        <p:spPr>
          <a:xfrm>
            <a:off x="9454830" y="5658640"/>
            <a:ext cx="23012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running</a:t>
            </a:r>
            <a:endParaRPr/>
          </a:p>
        </p:txBody>
      </p:sp>
      <p:pic>
        <p:nvPicPr>
          <p:cNvPr id="1446" name="Google Shape;144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229312" y="1954479"/>
            <a:ext cx="2526758" cy="3136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7" name="Google Shape;144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82457" y="2123609"/>
            <a:ext cx="2264302" cy="2797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8" name="Google Shape;1448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89218" y="2073182"/>
            <a:ext cx="2104238" cy="289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9" name="Google Shape;1449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4407" y="2026659"/>
            <a:ext cx="2175811" cy="2991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p19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6" name="Google Shape;1456;p19" descr="Teacher is Teaching in Classroom clipart - Clipart World"/>
          <p:cNvPicPr preferRelativeResize="0"/>
          <p:nvPr/>
        </p:nvPicPr>
        <p:blipFill rotWithShape="1">
          <a:blip r:embed="rId3">
            <a:alphaModFix/>
          </a:blip>
          <a:srcRect t="196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1457" name="Google Shape;1457;p19"/>
          <p:cNvSpPr/>
          <p:nvPr/>
        </p:nvSpPr>
        <p:spPr>
          <a:xfrm>
            <a:off x="2280976" y="113937"/>
            <a:ext cx="1347215" cy="9296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8" name="Google Shape;1458;p19"/>
          <p:cNvSpPr/>
          <p:nvPr/>
        </p:nvSpPr>
        <p:spPr>
          <a:xfrm>
            <a:off x="3908815" y="113937"/>
            <a:ext cx="1347215" cy="9296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9" name="Google Shape;1459;p19"/>
          <p:cNvSpPr/>
          <p:nvPr/>
        </p:nvSpPr>
        <p:spPr>
          <a:xfrm>
            <a:off x="5536654" y="91328"/>
            <a:ext cx="1347215" cy="9296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0" name="Google Shape;1460;p19"/>
          <p:cNvSpPr/>
          <p:nvPr/>
        </p:nvSpPr>
        <p:spPr>
          <a:xfrm>
            <a:off x="7085108" y="83705"/>
            <a:ext cx="1347215" cy="9296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1" name="Google Shape;1461;p19"/>
          <p:cNvSpPr/>
          <p:nvPr/>
        </p:nvSpPr>
        <p:spPr>
          <a:xfrm>
            <a:off x="9234422" y="36199"/>
            <a:ext cx="2024128" cy="1316351"/>
          </a:xfrm>
          <a:prstGeom prst="wedgeEllipseCallout">
            <a:avLst>
              <a:gd name="adj1" fmla="val -48833"/>
              <a:gd name="adj2" fmla="val 24534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What’s your hobby?</a:t>
            </a:r>
            <a:endParaRPr/>
          </a:p>
        </p:txBody>
      </p:sp>
      <p:pic>
        <p:nvPicPr>
          <p:cNvPr id="1462" name="Google Shape;1462;p19" descr="Ảnh có chứa đồ chơi, đồ họa véc-tơ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89225" y="113937"/>
            <a:ext cx="945892" cy="945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3" name="Google Shape;1463;p19" descr="Ảnh có chứa đồ chơi, búp bê, nữ&#10;&#10;Mô tả được tạo tự độ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61748" y="144169"/>
            <a:ext cx="641349" cy="899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4" name="Google Shape;1464;p19" descr="Ảnh có chứa văn bản&#10;&#10;Mô tả được tạo tự độ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90490" y="125700"/>
            <a:ext cx="756564" cy="887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5" name="Google Shape;1465;p19" descr="Ảnh có chứa đồ chơi&#10;&#10;Mô tả được tạo tự độ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68085" y="67778"/>
            <a:ext cx="835071" cy="961508"/>
          </a:xfrm>
          <a:prstGeom prst="rect">
            <a:avLst/>
          </a:prstGeom>
          <a:noFill/>
          <a:ln>
            <a:noFill/>
          </a:ln>
        </p:spPr>
      </p:pic>
      <p:sp>
        <p:nvSpPr>
          <p:cNvPr id="1466" name="Google Shape;1466;p19"/>
          <p:cNvSpPr txBox="1"/>
          <p:nvPr/>
        </p:nvSpPr>
        <p:spPr>
          <a:xfrm>
            <a:off x="3934486" y="1121328"/>
            <a:ext cx="134721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walking</a:t>
            </a:r>
            <a:endParaRPr/>
          </a:p>
        </p:txBody>
      </p:sp>
      <p:sp>
        <p:nvSpPr>
          <p:cNvPr id="1467" name="Google Shape;1467;p19"/>
          <p:cNvSpPr txBox="1"/>
          <p:nvPr/>
        </p:nvSpPr>
        <p:spPr>
          <a:xfrm>
            <a:off x="5588757" y="1121328"/>
            <a:ext cx="13215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cooking</a:t>
            </a:r>
            <a:endParaRPr/>
          </a:p>
        </p:txBody>
      </p:sp>
      <p:sp>
        <p:nvSpPr>
          <p:cNvPr id="1468" name="Google Shape;1468;p19"/>
          <p:cNvSpPr txBox="1"/>
          <p:nvPr/>
        </p:nvSpPr>
        <p:spPr>
          <a:xfrm>
            <a:off x="7085108" y="1111709"/>
            <a:ext cx="155338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painting</a:t>
            </a:r>
            <a:endParaRPr/>
          </a:p>
        </p:txBody>
      </p:sp>
      <p:sp>
        <p:nvSpPr>
          <p:cNvPr id="1469" name="Google Shape;1469;p19"/>
          <p:cNvSpPr txBox="1"/>
          <p:nvPr/>
        </p:nvSpPr>
        <p:spPr>
          <a:xfrm>
            <a:off x="2366850" y="1121328"/>
            <a:ext cx="137661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running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8F0459-3B18-4242-98A7-5D2AB8F00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4083" y="1979495"/>
            <a:ext cx="3117917" cy="51643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4C01910-3ADA-1E48-834E-BC44C9B1DCAB}"/>
              </a:ext>
            </a:extLst>
          </p:cNvPr>
          <p:cNvSpPr txBox="1">
            <a:spLocks/>
          </p:cNvSpPr>
          <p:nvPr/>
        </p:nvSpPr>
        <p:spPr>
          <a:xfrm>
            <a:off x="540327" y="1199485"/>
            <a:ext cx="9933709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buClr>
                <a:srgbClr val="4C4B4B"/>
              </a:buClr>
              <a:defRPr/>
            </a:pPr>
            <a:r>
              <a:rPr lang="en-US" sz="6600" b="1">
                <a:solidFill>
                  <a:srgbClr val="FF0000"/>
                </a:solidFill>
                <a:latin typeface=".VnCooper" pitchFamily="34" charset="0"/>
              </a:rPr>
              <a:t>4. Listen and tick.</a:t>
            </a:r>
            <a:endParaRPr lang="en-US" sz="6600" b="1">
              <a:solidFill>
                <a:srgbClr val="FFD18D"/>
              </a:solidFill>
              <a:latin typeface=".VnCooper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  <a:tabLst/>
              <a:defRPr/>
            </a:pPr>
            <a:b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</a:br>
            <a:br>
              <a:rPr kumimoji="0" lang="en-US" sz="6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</a:b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D18D"/>
              </a:solidFill>
              <a:effectLst/>
              <a:uLnTx/>
              <a:uFillTx/>
              <a:latin typeface="Kristen ITC" panose="03050502040202030202" pitchFamily="66" charset="0"/>
              <a:sym typeface="Fredoka One"/>
            </a:endParaRPr>
          </a:p>
        </p:txBody>
      </p:sp>
    </p:spTree>
    <p:extLst>
      <p:ext uri="{BB962C8B-B14F-4D97-AF65-F5344CB8AC3E}">
        <p14:creationId xmlns:p14="http://schemas.microsoft.com/office/powerpoint/2010/main" val="41375475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5"/>
          <a:stretch>
            <a:fillRect/>
          </a:stretch>
        </p:blipFill>
        <p:spPr>
          <a:xfrm>
            <a:off x="132114" y="1485181"/>
            <a:ext cx="11927772" cy="3746576"/>
          </a:xfrm>
          <a:prstGeom prst="rect">
            <a:avLst/>
          </a:prstGeom>
        </p:spPr>
      </p:pic>
      <p:pic>
        <p:nvPicPr>
          <p:cNvPr id="6" name="Track 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14851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61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4" name="Google Shape;1254;p2"/>
          <p:cNvPicPr preferRelativeResize="0"/>
          <p:nvPr/>
        </p:nvPicPr>
        <p:blipFill rotWithShape="1">
          <a:blip r:embed="rId3">
            <a:alphaModFix/>
          </a:blip>
          <a:srcRect b="25000"/>
          <a:stretch/>
        </p:blipFill>
        <p:spPr>
          <a:xfrm>
            <a:off x="1" y="0"/>
            <a:ext cx="82332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5" name="Google Shape;1255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  <a:noFill/>
          <a:ln>
            <a:noFill/>
          </a:ln>
        </p:spPr>
      </p:pic>
      <p:sp>
        <p:nvSpPr>
          <p:cNvPr id="1256" name="Google Shape;1256;p2"/>
          <p:cNvSpPr/>
          <p:nvPr/>
        </p:nvSpPr>
        <p:spPr>
          <a:xfrm>
            <a:off x="3763656" y="3278357"/>
            <a:ext cx="584279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4296"/>
              </a:buClr>
              <a:buSzPts val="6000"/>
              <a:buFont typeface="Verdana"/>
              <a:buNone/>
            </a:pPr>
            <a:r>
              <a:rPr lang="en-US" sz="6000" b="1" i="0" u="none" strike="noStrike" cap="none">
                <a:solidFill>
                  <a:srgbClr val="874296"/>
                </a:solidFill>
                <a:latin typeface="Verdana"/>
                <a:ea typeface="Verdana"/>
                <a:cs typeface="Verdana"/>
                <a:sym typeface="Verdana"/>
              </a:rPr>
              <a:t>My hobbies</a:t>
            </a:r>
            <a:endParaRPr sz="6000" b="1" i="0" u="none" strike="noStrike" cap="none">
              <a:solidFill>
                <a:srgbClr val="87429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57" name="Google Shape;1257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8" name="Google Shape;125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1663" y="208466"/>
            <a:ext cx="943195" cy="479871"/>
          </a:xfrm>
          <a:prstGeom prst="rect">
            <a:avLst/>
          </a:prstGeom>
          <a:noFill/>
          <a:ln>
            <a:noFill/>
          </a:ln>
        </p:spPr>
      </p:pic>
      <p:sp>
        <p:nvSpPr>
          <p:cNvPr id="1259" name="Google Shape;1259;p2"/>
          <p:cNvSpPr txBox="1"/>
          <p:nvPr/>
        </p:nvSpPr>
        <p:spPr>
          <a:xfrm>
            <a:off x="521863" y="454811"/>
            <a:ext cx="922164" cy="17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66"/>
              <a:buFont typeface="Arial"/>
              <a:buNone/>
            </a:pPr>
            <a:r>
              <a:rPr lang="en-US" sz="10666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pic>
        <p:nvPicPr>
          <p:cNvPr id="1260" name="Google Shape;1260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73847" y="4595795"/>
            <a:ext cx="4274061" cy="1059567"/>
          </a:xfrm>
          <a:prstGeom prst="rect">
            <a:avLst/>
          </a:prstGeom>
          <a:noFill/>
          <a:ln>
            <a:noFill/>
          </a:ln>
        </p:spPr>
      </p:pic>
      <p:sp>
        <p:nvSpPr>
          <p:cNvPr id="1261" name="Google Shape;1261;p2"/>
          <p:cNvSpPr txBox="1"/>
          <p:nvPr/>
        </p:nvSpPr>
        <p:spPr>
          <a:xfrm>
            <a:off x="4705172" y="4595795"/>
            <a:ext cx="3086457" cy="666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33"/>
              <a:buFont typeface="Comic Sans MS"/>
              <a:buNone/>
            </a:pPr>
            <a:r>
              <a:rPr lang="en-US" sz="3733" b="1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</a:t>
            </a:r>
            <a:r>
              <a:rPr lang="en-US" sz="3733" b="1" dirty="0"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endParaRPr dirty="0"/>
          </a:p>
        </p:txBody>
      </p:sp>
      <p:pic>
        <p:nvPicPr>
          <p:cNvPr id="1263" name="Google Shape;1263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85736" y="4681781"/>
            <a:ext cx="1790950" cy="144800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4" name="Google Shape;1264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75078" y="1999897"/>
            <a:ext cx="1771897" cy="14670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5" name="Google Shape;1265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347908" y="1509527"/>
            <a:ext cx="1819529" cy="14670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6" name="Google Shape;1266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06453" y="4052006"/>
            <a:ext cx="1781424" cy="147658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39476" y="1091175"/>
            <a:ext cx="11776598" cy="370074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C5713B1-0EF3-4713-B2B8-4E06472F9DCA}"/>
              </a:ext>
            </a:extLst>
          </p:cNvPr>
          <p:cNvSpPr txBox="1">
            <a:spLocks/>
          </p:cNvSpPr>
          <p:nvPr/>
        </p:nvSpPr>
        <p:spPr>
          <a:xfrm>
            <a:off x="139476" y="5000264"/>
            <a:ext cx="4204278" cy="588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Jokerman" panose="04090605060006020702" pitchFamily="82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Let’s check!</a:t>
            </a:r>
            <a:endParaRPr lang="en-US" sz="4400" b="1" dirty="0">
              <a:solidFill>
                <a:srgbClr val="FF0000"/>
              </a:solidFill>
              <a:latin typeface="Jokerman" panose="04090605060006020702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3A269-AE99-4595-8037-C64160C1A61A}"/>
              </a:ext>
            </a:extLst>
          </p:cNvPr>
          <p:cNvSpPr txBox="1">
            <a:spLocks/>
          </p:cNvSpPr>
          <p:nvPr/>
        </p:nvSpPr>
        <p:spPr>
          <a:xfrm>
            <a:off x="5762446" y="4295955"/>
            <a:ext cx="603848" cy="465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</a:t>
            </a:r>
            <a:endParaRPr lang="en-US" sz="4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4E3A269-AE99-4595-8037-C64160C1A61A}"/>
              </a:ext>
            </a:extLst>
          </p:cNvPr>
          <p:cNvSpPr txBox="1">
            <a:spLocks/>
          </p:cNvSpPr>
          <p:nvPr/>
        </p:nvSpPr>
        <p:spPr>
          <a:xfrm>
            <a:off x="11270452" y="4273523"/>
            <a:ext cx="718812" cy="509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</a:t>
            </a:r>
            <a:endParaRPr lang="en-US" sz="4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75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6" name="Google Shape;150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7840" y="2468098"/>
            <a:ext cx="2028727" cy="185927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07" name="Google Shape;150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23383" y="2468098"/>
            <a:ext cx="2268675" cy="187836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08" name="Google Shape;1508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20134" y="2526376"/>
            <a:ext cx="2130129" cy="176181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09" name="Google Shape;1509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18929" y="2468098"/>
            <a:ext cx="2246650" cy="180613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10" name="Google Shape;1510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7840" y="4759742"/>
            <a:ext cx="2268674" cy="199512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11" name="Google Shape;1511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383757" y="4736806"/>
            <a:ext cx="2947929" cy="201806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12" name="Google Shape;1512;p2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654267" y="4643558"/>
            <a:ext cx="2111312" cy="2111312"/>
          </a:xfrm>
          <a:prstGeom prst="rect">
            <a:avLst/>
          </a:prstGeom>
          <a:noFill/>
          <a:ln>
            <a:noFill/>
          </a:ln>
        </p:spPr>
      </p:pic>
      <p:sp>
        <p:nvSpPr>
          <p:cNvPr id="1513" name="Google Shape;1513;p24">
            <a:hlinkClick r:id="" action="ppaction://hlinkshowjump?jump=nextslide"/>
          </p:cNvPr>
          <p:cNvSpPr/>
          <p:nvPr/>
        </p:nvSpPr>
        <p:spPr>
          <a:xfrm>
            <a:off x="254000" y="6166884"/>
            <a:ext cx="486597" cy="47184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03635" y="60000"/>
                </a:moveTo>
                <a:lnTo>
                  <a:pt x="16365" y="15000"/>
                </a:lnTo>
                <a:lnTo>
                  <a:pt x="16365" y="105000"/>
                </a:lnTo>
                <a:close/>
              </a:path>
              <a:path w="120000" h="120000" fill="darken" extrusionOk="0">
                <a:moveTo>
                  <a:pt x="103635" y="60000"/>
                </a:moveTo>
                <a:lnTo>
                  <a:pt x="16365" y="15000"/>
                </a:lnTo>
                <a:lnTo>
                  <a:pt x="16365" y="105000"/>
                </a:lnTo>
                <a:close/>
              </a:path>
              <a:path w="120000" h="120000" fill="none" extrusionOk="0">
                <a:moveTo>
                  <a:pt x="103635" y="60000"/>
                </a:moveTo>
                <a:lnTo>
                  <a:pt x="16365" y="105000"/>
                </a:lnTo>
                <a:lnTo>
                  <a:pt x="16365" y="15000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14" name="Google Shape;1514;p24"/>
          <p:cNvPicPr preferRelativeResize="0"/>
          <p:nvPr/>
        </p:nvPicPr>
        <p:blipFill rotWithShape="1">
          <a:blip r:embed="rId10">
            <a:alphaModFix/>
          </a:blip>
          <a:srcRect l="7186" t="36013" r="66260" b="43262"/>
          <a:stretch/>
        </p:blipFill>
        <p:spPr>
          <a:xfrm>
            <a:off x="288343" y="118829"/>
            <a:ext cx="2882901" cy="104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5" name="Google Shape;1515;p24"/>
          <p:cNvPicPr preferRelativeResize="0"/>
          <p:nvPr/>
        </p:nvPicPr>
        <p:blipFill rotWithShape="1">
          <a:blip r:embed="rId10">
            <a:alphaModFix/>
          </a:blip>
          <a:srcRect l="7186" t="57685" r="66260" b="20932"/>
          <a:stretch/>
        </p:blipFill>
        <p:spPr>
          <a:xfrm>
            <a:off x="3366323" y="792817"/>
            <a:ext cx="2882901" cy="107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6" name="Google Shape;1516;p2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8997958" y="4643558"/>
            <a:ext cx="2816395" cy="2111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2" name="Google Shape;1522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2400" y="-564572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3" name="Google Shape;1523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3017" y="2855429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4" name="Google Shape;1524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89017" y="-564573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5" name="Google Shape;152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2400" y="4565429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6" name="Google Shape;152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89017" y="2810579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7" name="Google Shape;1527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62801" y="4572001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8" name="Google Shape;1528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41017" y="1145429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9" name="Google Shape;1529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5017" y="1145429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0" name="Google Shape;1530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62801" y="-564572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1" name="Google Shape;1531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45017" y="2843128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2" name="Google Shape;1532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52401" y="1145429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3" name="Google Shape;1533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45016" y="4565428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4" name="Google Shape;1534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01201" y="4572001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5" name="Google Shape;1535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67430" y="4572001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6" name="Google Shape;1536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52402" y="2891278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7" name="Google Shape;1537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81528" y="-552095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8" name="Google Shape;1538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93017" y="-552095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9" name="Google Shape;1539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78917" y="1145429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0" name="Google Shape;1540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89017" y="1145428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1" name="Google Shape;1541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41016" y="2810579"/>
            <a:ext cx="2857143" cy="2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1542" name="Google Shape;1542;p25"/>
          <p:cNvSpPr/>
          <p:nvPr/>
        </p:nvSpPr>
        <p:spPr>
          <a:xfrm>
            <a:off x="1588" y="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</a:t>
            </a:r>
            <a:endParaRPr/>
          </a:p>
        </p:txBody>
      </p:sp>
      <p:sp>
        <p:nvSpPr>
          <p:cNvPr id="1543" name="Google Shape;1543;p25"/>
          <p:cNvSpPr/>
          <p:nvPr/>
        </p:nvSpPr>
        <p:spPr>
          <a:xfrm>
            <a:off x="2449588" y="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2</a:t>
            </a:r>
            <a:endParaRPr/>
          </a:p>
        </p:txBody>
      </p:sp>
      <p:sp>
        <p:nvSpPr>
          <p:cNvPr id="1544" name="Google Shape;1544;p25"/>
          <p:cNvSpPr/>
          <p:nvPr/>
        </p:nvSpPr>
        <p:spPr>
          <a:xfrm>
            <a:off x="4897588" y="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3</a:t>
            </a:r>
            <a:endParaRPr/>
          </a:p>
        </p:txBody>
      </p:sp>
      <p:sp>
        <p:nvSpPr>
          <p:cNvPr id="1545" name="Google Shape;1545;p25"/>
          <p:cNvSpPr/>
          <p:nvPr/>
        </p:nvSpPr>
        <p:spPr>
          <a:xfrm>
            <a:off x="7345588" y="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4</a:t>
            </a:r>
            <a:endParaRPr/>
          </a:p>
        </p:txBody>
      </p:sp>
      <p:sp>
        <p:nvSpPr>
          <p:cNvPr id="1546" name="Google Shape;1546;p25"/>
          <p:cNvSpPr/>
          <p:nvPr/>
        </p:nvSpPr>
        <p:spPr>
          <a:xfrm>
            <a:off x="9793588" y="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5</a:t>
            </a:r>
            <a:endParaRPr/>
          </a:p>
        </p:txBody>
      </p:sp>
      <p:sp>
        <p:nvSpPr>
          <p:cNvPr id="1547" name="Google Shape;1547;p25"/>
          <p:cNvSpPr/>
          <p:nvPr/>
        </p:nvSpPr>
        <p:spPr>
          <a:xfrm>
            <a:off x="1588" y="171000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6</a:t>
            </a:r>
            <a:endParaRPr/>
          </a:p>
        </p:txBody>
      </p:sp>
      <p:sp>
        <p:nvSpPr>
          <p:cNvPr id="1548" name="Google Shape;1548;p25"/>
          <p:cNvSpPr/>
          <p:nvPr/>
        </p:nvSpPr>
        <p:spPr>
          <a:xfrm>
            <a:off x="2449588" y="171000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7</a:t>
            </a:r>
            <a:endParaRPr/>
          </a:p>
        </p:txBody>
      </p:sp>
      <p:sp>
        <p:nvSpPr>
          <p:cNvPr id="1549" name="Google Shape;1549;p25"/>
          <p:cNvSpPr/>
          <p:nvPr/>
        </p:nvSpPr>
        <p:spPr>
          <a:xfrm>
            <a:off x="4897588" y="171000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8</a:t>
            </a:r>
            <a:endParaRPr/>
          </a:p>
        </p:txBody>
      </p:sp>
      <p:sp>
        <p:nvSpPr>
          <p:cNvPr id="1550" name="Google Shape;1550;p25"/>
          <p:cNvSpPr/>
          <p:nvPr/>
        </p:nvSpPr>
        <p:spPr>
          <a:xfrm>
            <a:off x="7345588" y="171000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9</a:t>
            </a:r>
            <a:endParaRPr/>
          </a:p>
        </p:txBody>
      </p:sp>
      <p:sp>
        <p:nvSpPr>
          <p:cNvPr id="1551" name="Google Shape;1551;p25"/>
          <p:cNvSpPr/>
          <p:nvPr/>
        </p:nvSpPr>
        <p:spPr>
          <a:xfrm>
            <a:off x="9793588" y="171000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10</a:t>
            </a:r>
            <a:endParaRPr/>
          </a:p>
        </p:txBody>
      </p:sp>
      <p:sp>
        <p:nvSpPr>
          <p:cNvPr id="1552" name="Google Shape;1552;p25"/>
          <p:cNvSpPr/>
          <p:nvPr/>
        </p:nvSpPr>
        <p:spPr>
          <a:xfrm>
            <a:off x="1588" y="342000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11</a:t>
            </a:r>
            <a:endParaRPr/>
          </a:p>
        </p:txBody>
      </p:sp>
      <p:sp>
        <p:nvSpPr>
          <p:cNvPr id="1553" name="Google Shape;1553;p25"/>
          <p:cNvSpPr/>
          <p:nvPr/>
        </p:nvSpPr>
        <p:spPr>
          <a:xfrm>
            <a:off x="2449588" y="342000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12</a:t>
            </a:r>
            <a:endParaRPr/>
          </a:p>
        </p:txBody>
      </p:sp>
      <p:sp>
        <p:nvSpPr>
          <p:cNvPr id="1554" name="Google Shape;1554;p25"/>
          <p:cNvSpPr/>
          <p:nvPr/>
        </p:nvSpPr>
        <p:spPr>
          <a:xfrm>
            <a:off x="4897588" y="342000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13</a:t>
            </a:r>
            <a:endParaRPr/>
          </a:p>
        </p:txBody>
      </p:sp>
      <p:sp>
        <p:nvSpPr>
          <p:cNvPr id="1555" name="Google Shape;1555;p25"/>
          <p:cNvSpPr/>
          <p:nvPr/>
        </p:nvSpPr>
        <p:spPr>
          <a:xfrm>
            <a:off x="7345588" y="342000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14</a:t>
            </a:r>
            <a:endParaRPr/>
          </a:p>
        </p:txBody>
      </p:sp>
      <p:sp>
        <p:nvSpPr>
          <p:cNvPr id="1556" name="Google Shape;1556;p25"/>
          <p:cNvSpPr/>
          <p:nvPr/>
        </p:nvSpPr>
        <p:spPr>
          <a:xfrm>
            <a:off x="9793588" y="342000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15</a:t>
            </a:r>
            <a:endParaRPr/>
          </a:p>
        </p:txBody>
      </p:sp>
      <p:sp>
        <p:nvSpPr>
          <p:cNvPr id="1557" name="Google Shape;1557;p25"/>
          <p:cNvSpPr/>
          <p:nvPr/>
        </p:nvSpPr>
        <p:spPr>
          <a:xfrm>
            <a:off x="1588" y="513000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16</a:t>
            </a:r>
            <a:endParaRPr/>
          </a:p>
        </p:txBody>
      </p:sp>
      <p:sp>
        <p:nvSpPr>
          <p:cNvPr id="1558" name="Google Shape;1558;p25"/>
          <p:cNvSpPr/>
          <p:nvPr/>
        </p:nvSpPr>
        <p:spPr>
          <a:xfrm>
            <a:off x="2449588" y="513000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17</a:t>
            </a:r>
            <a:endParaRPr/>
          </a:p>
        </p:txBody>
      </p:sp>
      <p:sp>
        <p:nvSpPr>
          <p:cNvPr id="1559" name="Google Shape;1559;p25"/>
          <p:cNvSpPr/>
          <p:nvPr/>
        </p:nvSpPr>
        <p:spPr>
          <a:xfrm>
            <a:off x="4897588" y="513000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18</a:t>
            </a:r>
            <a:endParaRPr/>
          </a:p>
        </p:txBody>
      </p:sp>
      <p:sp>
        <p:nvSpPr>
          <p:cNvPr id="1560" name="Google Shape;1560;p25"/>
          <p:cNvSpPr/>
          <p:nvPr/>
        </p:nvSpPr>
        <p:spPr>
          <a:xfrm>
            <a:off x="7345588" y="513000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19</a:t>
            </a:r>
            <a:endParaRPr/>
          </a:p>
        </p:txBody>
      </p:sp>
      <p:sp>
        <p:nvSpPr>
          <p:cNvPr id="1561" name="Google Shape;1561;p25"/>
          <p:cNvSpPr/>
          <p:nvPr/>
        </p:nvSpPr>
        <p:spPr>
          <a:xfrm>
            <a:off x="9793588" y="513000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20</a:t>
            </a:r>
            <a:endParaRPr/>
          </a:p>
        </p:txBody>
      </p:sp>
      <p:sp>
        <p:nvSpPr>
          <p:cNvPr id="1562" name="Google Shape;1562;p25">
            <a:hlinkClick r:id="" action="ppaction://hlinkshowjump?jump=previousslide"/>
          </p:cNvPr>
          <p:cNvSpPr/>
          <p:nvPr/>
        </p:nvSpPr>
        <p:spPr>
          <a:xfrm>
            <a:off x="76013" y="6184900"/>
            <a:ext cx="736600" cy="533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43707" y="60000"/>
                </a:moveTo>
                <a:lnTo>
                  <a:pt x="92586" y="15000"/>
                </a:lnTo>
                <a:lnTo>
                  <a:pt x="92586" y="105000"/>
                </a:lnTo>
                <a:close/>
                <a:moveTo>
                  <a:pt x="35560" y="15000"/>
                </a:moveTo>
                <a:lnTo>
                  <a:pt x="27414" y="15000"/>
                </a:lnTo>
                <a:lnTo>
                  <a:pt x="27414" y="105000"/>
                </a:lnTo>
                <a:lnTo>
                  <a:pt x="35560" y="105000"/>
                </a:lnTo>
                <a:close/>
              </a:path>
              <a:path w="120000" h="120000" fill="darken" extrusionOk="0">
                <a:moveTo>
                  <a:pt x="43707" y="60000"/>
                </a:moveTo>
                <a:lnTo>
                  <a:pt x="92586" y="15000"/>
                </a:lnTo>
                <a:lnTo>
                  <a:pt x="92586" y="105000"/>
                </a:lnTo>
                <a:close/>
                <a:moveTo>
                  <a:pt x="35560" y="15000"/>
                </a:moveTo>
                <a:lnTo>
                  <a:pt x="27414" y="15000"/>
                </a:lnTo>
                <a:lnTo>
                  <a:pt x="27414" y="105000"/>
                </a:lnTo>
                <a:lnTo>
                  <a:pt x="35560" y="105000"/>
                </a:lnTo>
                <a:close/>
              </a:path>
              <a:path w="120000" h="120000" fill="none" extrusionOk="0">
                <a:moveTo>
                  <a:pt x="43707" y="60000"/>
                </a:moveTo>
                <a:lnTo>
                  <a:pt x="92586" y="15000"/>
                </a:lnTo>
                <a:lnTo>
                  <a:pt x="92586" y="105000"/>
                </a:lnTo>
                <a:close/>
                <a:moveTo>
                  <a:pt x="35560" y="15000"/>
                </a:moveTo>
                <a:lnTo>
                  <a:pt x="35560" y="105000"/>
                </a:lnTo>
                <a:lnTo>
                  <a:pt x="27414" y="105000"/>
                </a:lnTo>
                <a:lnTo>
                  <a:pt x="27414" y="15000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5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5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5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5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5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5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5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5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5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5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5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5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5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p26"/>
          <p:cNvSpPr txBox="1">
            <a:spLocks noGrp="1"/>
          </p:cNvSpPr>
          <p:nvPr>
            <p:ph type="ctrTitle"/>
          </p:nvPr>
        </p:nvSpPr>
        <p:spPr>
          <a:xfrm>
            <a:off x="0" y="1413164"/>
            <a:ext cx="9725891" cy="2015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Calibri"/>
              <a:buNone/>
            </a:pPr>
            <a:br>
              <a:rPr lang="en-US" sz="6600">
                <a:solidFill>
                  <a:srgbClr val="FF0000"/>
                </a:solidFill>
              </a:rPr>
            </a:br>
            <a:br>
              <a:rPr lang="en-US" sz="6600">
                <a:solidFill>
                  <a:srgbClr val="FF0000"/>
                </a:solidFill>
              </a:rPr>
            </a:br>
            <a:r>
              <a:rPr lang="en-US" sz="6700" b="1">
                <a:solidFill>
                  <a:srgbClr val="FF0000"/>
                </a:solidFill>
                <a:latin typeface=".VnCooper" pitchFamily="34" charset="0"/>
                <a:ea typeface="Bilbo"/>
                <a:cs typeface="Bilbo"/>
                <a:sym typeface="Bilbo"/>
              </a:rPr>
              <a:t>Fun corner  and </a:t>
            </a:r>
            <a:br>
              <a:rPr lang="en-US" sz="6700" b="1">
                <a:solidFill>
                  <a:srgbClr val="FF0000"/>
                </a:solidFill>
                <a:latin typeface=".VnCooper" pitchFamily="34" charset="0"/>
                <a:ea typeface="Bilbo"/>
                <a:cs typeface="Bilbo"/>
                <a:sym typeface="Bilbo"/>
              </a:rPr>
            </a:br>
            <a:r>
              <a:rPr lang="en-US" sz="6700" b="1">
                <a:solidFill>
                  <a:srgbClr val="FF0000"/>
                </a:solidFill>
                <a:latin typeface=".VnCooper" pitchFamily="34" charset="0"/>
                <a:ea typeface="Bilbo"/>
                <a:cs typeface="Bilbo"/>
                <a:sym typeface="Bilbo"/>
              </a:rPr>
              <a:t>Wrap-up</a:t>
            </a:r>
            <a:endParaRPr sz="7300" b="1">
              <a:solidFill>
                <a:schemeClr val="accent3"/>
              </a:solidFill>
              <a:latin typeface=".VnCooper" pitchFamily="34" charset="0"/>
              <a:ea typeface="Bilbo"/>
              <a:cs typeface="Bilbo"/>
              <a:sym typeface="Bilbo"/>
            </a:endParaRPr>
          </a:p>
        </p:txBody>
      </p:sp>
      <p:pic>
        <p:nvPicPr>
          <p:cNvPr id="1569" name="Google Shape;156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5283200" y="3411496"/>
            <a:ext cx="6908800" cy="3446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5" name="Google Shape;157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3736" y="1402473"/>
            <a:ext cx="6227233" cy="4151489"/>
          </a:xfrm>
          <a:prstGeom prst="rect">
            <a:avLst/>
          </a:prstGeom>
          <a:noFill/>
          <a:ln>
            <a:noFill/>
          </a:ln>
        </p:spPr>
      </p:pic>
      <p:sp>
        <p:nvSpPr>
          <p:cNvPr id="1576" name="Google Shape;1576;p27"/>
          <p:cNvSpPr/>
          <p:nvPr/>
        </p:nvSpPr>
        <p:spPr>
          <a:xfrm>
            <a:off x="3345937" y="45113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7" name="Google Shape;1577;p27"/>
          <p:cNvSpPr/>
          <p:nvPr/>
        </p:nvSpPr>
        <p:spPr>
          <a:xfrm>
            <a:off x="2918178" y="1542696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8" name="Google Shape;1578;p27"/>
          <p:cNvSpPr/>
          <p:nvPr/>
        </p:nvSpPr>
        <p:spPr>
          <a:xfrm>
            <a:off x="2009851" y="1519615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9" name="Google Shape;1579;p27"/>
          <p:cNvSpPr/>
          <p:nvPr/>
        </p:nvSpPr>
        <p:spPr>
          <a:xfrm>
            <a:off x="1524000" y="666957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0" name="Google Shape;1580;p27"/>
          <p:cNvSpPr/>
          <p:nvPr/>
        </p:nvSpPr>
        <p:spPr>
          <a:xfrm>
            <a:off x="3327454" y="2730171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1" name="Google Shape;1581;p27"/>
          <p:cNvSpPr/>
          <p:nvPr/>
        </p:nvSpPr>
        <p:spPr>
          <a:xfrm>
            <a:off x="2899695" y="4227754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2" name="Google Shape;1582;p27"/>
          <p:cNvSpPr/>
          <p:nvPr/>
        </p:nvSpPr>
        <p:spPr>
          <a:xfrm>
            <a:off x="1991368" y="420467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3" name="Google Shape;1583;p27"/>
          <p:cNvSpPr/>
          <p:nvPr/>
        </p:nvSpPr>
        <p:spPr>
          <a:xfrm>
            <a:off x="1505517" y="3352015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4" name="Google Shape;1584;p27"/>
          <p:cNvSpPr/>
          <p:nvPr/>
        </p:nvSpPr>
        <p:spPr>
          <a:xfrm>
            <a:off x="6030975" y="2716458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5" name="Google Shape;1585;p27"/>
          <p:cNvSpPr/>
          <p:nvPr/>
        </p:nvSpPr>
        <p:spPr>
          <a:xfrm>
            <a:off x="5603216" y="4214041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6" name="Google Shape;1586;p27"/>
          <p:cNvSpPr/>
          <p:nvPr/>
        </p:nvSpPr>
        <p:spPr>
          <a:xfrm>
            <a:off x="4694889" y="4190960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7" name="Google Shape;1587;p27"/>
          <p:cNvSpPr/>
          <p:nvPr/>
        </p:nvSpPr>
        <p:spPr>
          <a:xfrm>
            <a:off x="4209038" y="3338302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8" name="Google Shape;1588;p27"/>
          <p:cNvSpPr/>
          <p:nvPr/>
        </p:nvSpPr>
        <p:spPr>
          <a:xfrm>
            <a:off x="6049458" y="35871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9" name="Google Shape;1589;p27"/>
          <p:cNvSpPr/>
          <p:nvPr/>
        </p:nvSpPr>
        <p:spPr>
          <a:xfrm>
            <a:off x="5603215" y="1532351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0" name="Google Shape;1590;p27"/>
          <p:cNvSpPr/>
          <p:nvPr/>
        </p:nvSpPr>
        <p:spPr>
          <a:xfrm>
            <a:off x="4713372" y="151037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1" name="Google Shape;1591;p27"/>
          <p:cNvSpPr/>
          <p:nvPr/>
        </p:nvSpPr>
        <p:spPr>
          <a:xfrm>
            <a:off x="4227521" y="657715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2" name="Google Shape;1592;p27"/>
          <p:cNvSpPr/>
          <p:nvPr/>
        </p:nvSpPr>
        <p:spPr>
          <a:xfrm>
            <a:off x="8763449" y="35871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3" name="Google Shape;1593;p27"/>
          <p:cNvSpPr/>
          <p:nvPr/>
        </p:nvSpPr>
        <p:spPr>
          <a:xfrm>
            <a:off x="8335690" y="1533454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4" name="Google Shape;1594;p27"/>
          <p:cNvSpPr/>
          <p:nvPr/>
        </p:nvSpPr>
        <p:spPr>
          <a:xfrm>
            <a:off x="7416363" y="150324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5" name="Google Shape;1595;p27"/>
          <p:cNvSpPr/>
          <p:nvPr/>
        </p:nvSpPr>
        <p:spPr>
          <a:xfrm>
            <a:off x="6941512" y="657715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6" name="Google Shape;1596;p27"/>
          <p:cNvSpPr/>
          <p:nvPr/>
        </p:nvSpPr>
        <p:spPr>
          <a:xfrm>
            <a:off x="8748367" y="2707218"/>
            <a:ext cx="1470751" cy="205561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7" name="Google Shape;1597;p27"/>
          <p:cNvSpPr/>
          <p:nvPr/>
        </p:nvSpPr>
        <p:spPr>
          <a:xfrm>
            <a:off x="8320608" y="4204800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8" name="Google Shape;1598;p27"/>
          <p:cNvSpPr/>
          <p:nvPr/>
        </p:nvSpPr>
        <p:spPr>
          <a:xfrm>
            <a:off x="7412281" y="4181720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9" name="Google Shape;1599;p27"/>
          <p:cNvSpPr/>
          <p:nvPr/>
        </p:nvSpPr>
        <p:spPr>
          <a:xfrm>
            <a:off x="6926430" y="3329061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0" name="Google Shape;1600;p27"/>
          <p:cNvSpPr/>
          <p:nvPr/>
        </p:nvSpPr>
        <p:spPr>
          <a:xfrm>
            <a:off x="152579" y="23191"/>
            <a:ext cx="371454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cap="non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What’s your hobby?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0"/>
                                        <p:tgtEl>
                                          <p:spTgt spid="15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3500"/>
                                        <p:tgtEl>
                                          <p:spTgt spid="1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500"/>
                                        <p:tgtEl>
                                          <p:spTgt spid="15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0"/>
                                        <p:tgtEl>
                                          <p:spTgt spid="1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0"/>
                                        <p:tgtEl>
                                          <p:spTgt spid="15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4000"/>
                                        <p:tgtEl>
                                          <p:spTgt spid="1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0"/>
                                        <p:tgtEl>
                                          <p:spTgt spid="1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0"/>
                                        <p:tgtEl>
                                          <p:spTgt spid="15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3500"/>
                                        <p:tgtEl>
                                          <p:spTgt spid="15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3500"/>
                                        <p:tgtEl>
                                          <p:spTgt spid="1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3500"/>
                                        <p:tgtEl>
                                          <p:spTgt spid="1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4000"/>
                                        <p:tgtEl>
                                          <p:spTgt spid="15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3644"/>
                                        <p:tgtEl>
                                          <p:spTgt spid="15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3644"/>
                                          </p:stCondLst>
                                        </p:cTn>
                                        <p:tgtEl>
                                          <p:spTgt spid="1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3500"/>
                                        <p:tgtEl>
                                          <p:spTgt spid="1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3500"/>
                                        <p:tgtEl>
                                          <p:spTgt spid="1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4000"/>
                                        <p:tgtEl>
                                          <p:spTgt spid="15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3500"/>
                                        <p:tgtEl>
                                          <p:spTgt spid="15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4000"/>
                                        <p:tgtEl>
                                          <p:spTgt spid="1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4000"/>
                                        <p:tgtEl>
                                          <p:spTgt spid="1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4000"/>
                                        <p:tgtEl>
                                          <p:spTgt spid="1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3188"/>
                                        <p:tgtEl>
                                          <p:spTgt spid="1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3188"/>
                                          </p:stCondLst>
                                        </p:cTn>
                                        <p:tgtEl>
                                          <p:spTgt spid="1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4000"/>
                                        <p:tgtEl>
                                          <p:spTgt spid="15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4000"/>
                                        <p:tgtEl>
                                          <p:spTgt spid="15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4000"/>
                                        <p:tgtEl>
                                          <p:spTgt spid="15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6" name="Google Shape;1606;p2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693736" y="1348516"/>
            <a:ext cx="6241674" cy="4114512"/>
          </a:xfrm>
          <a:prstGeom prst="rect">
            <a:avLst/>
          </a:prstGeom>
          <a:noFill/>
          <a:ln>
            <a:noFill/>
          </a:ln>
        </p:spPr>
      </p:pic>
      <p:sp>
        <p:nvSpPr>
          <p:cNvPr id="1607" name="Google Shape;1607;p28"/>
          <p:cNvSpPr/>
          <p:nvPr/>
        </p:nvSpPr>
        <p:spPr>
          <a:xfrm>
            <a:off x="3345937" y="45113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8" name="Google Shape;1608;p28"/>
          <p:cNvSpPr/>
          <p:nvPr/>
        </p:nvSpPr>
        <p:spPr>
          <a:xfrm>
            <a:off x="2918178" y="1542696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9" name="Google Shape;1609;p28"/>
          <p:cNvSpPr/>
          <p:nvPr/>
        </p:nvSpPr>
        <p:spPr>
          <a:xfrm>
            <a:off x="2009851" y="1519615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0" name="Google Shape;1610;p28"/>
          <p:cNvSpPr/>
          <p:nvPr/>
        </p:nvSpPr>
        <p:spPr>
          <a:xfrm>
            <a:off x="1524000" y="666957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1" name="Google Shape;1611;p28"/>
          <p:cNvSpPr/>
          <p:nvPr/>
        </p:nvSpPr>
        <p:spPr>
          <a:xfrm>
            <a:off x="3327454" y="2730171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2" name="Google Shape;1612;p28"/>
          <p:cNvSpPr/>
          <p:nvPr/>
        </p:nvSpPr>
        <p:spPr>
          <a:xfrm>
            <a:off x="2899695" y="4227754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3" name="Google Shape;1613;p28"/>
          <p:cNvSpPr/>
          <p:nvPr/>
        </p:nvSpPr>
        <p:spPr>
          <a:xfrm>
            <a:off x="1991368" y="420467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4" name="Google Shape;1614;p28"/>
          <p:cNvSpPr/>
          <p:nvPr/>
        </p:nvSpPr>
        <p:spPr>
          <a:xfrm>
            <a:off x="1505517" y="3352015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5" name="Google Shape;1615;p28"/>
          <p:cNvSpPr/>
          <p:nvPr/>
        </p:nvSpPr>
        <p:spPr>
          <a:xfrm>
            <a:off x="6030975" y="2716458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6" name="Google Shape;1616;p28"/>
          <p:cNvSpPr/>
          <p:nvPr/>
        </p:nvSpPr>
        <p:spPr>
          <a:xfrm>
            <a:off x="5603216" y="4214041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7" name="Google Shape;1617;p28"/>
          <p:cNvSpPr/>
          <p:nvPr/>
        </p:nvSpPr>
        <p:spPr>
          <a:xfrm>
            <a:off x="4694889" y="4190960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8" name="Google Shape;1618;p28"/>
          <p:cNvSpPr/>
          <p:nvPr/>
        </p:nvSpPr>
        <p:spPr>
          <a:xfrm>
            <a:off x="4208659" y="3337566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9" name="Google Shape;1619;p28"/>
          <p:cNvSpPr/>
          <p:nvPr/>
        </p:nvSpPr>
        <p:spPr>
          <a:xfrm>
            <a:off x="6049458" y="35871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0" name="Google Shape;1620;p28"/>
          <p:cNvSpPr/>
          <p:nvPr/>
        </p:nvSpPr>
        <p:spPr>
          <a:xfrm>
            <a:off x="5621699" y="1533454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1" name="Google Shape;1621;p28"/>
          <p:cNvSpPr/>
          <p:nvPr/>
        </p:nvSpPr>
        <p:spPr>
          <a:xfrm>
            <a:off x="4713372" y="151037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2" name="Google Shape;1622;p28"/>
          <p:cNvSpPr/>
          <p:nvPr/>
        </p:nvSpPr>
        <p:spPr>
          <a:xfrm>
            <a:off x="4232803" y="653434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3" name="Google Shape;1623;p28"/>
          <p:cNvSpPr/>
          <p:nvPr/>
        </p:nvSpPr>
        <p:spPr>
          <a:xfrm>
            <a:off x="8763449" y="35871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4" name="Google Shape;1624;p28"/>
          <p:cNvSpPr/>
          <p:nvPr/>
        </p:nvSpPr>
        <p:spPr>
          <a:xfrm>
            <a:off x="8335690" y="1533454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5" name="Google Shape;1625;p28"/>
          <p:cNvSpPr/>
          <p:nvPr/>
        </p:nvSpPr>
        <p:spPr>
          <a:xfrm>
            <a:off x="7427363" y="151037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6" name="Google Shape;1626;p28"/>
          <p:cNvSpPr/>
          <p:nvPr/>
        </p:nvSpPr>
        <p:spPr>
          <a:xfrm>
            <a:off x="6941512" y="657715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7" name="Google Shape;1627;p28"/>
          <p:cNvSpPr/>
          <p:nvPr/>
        </p:nvSpPr>
        <p:spPr>
          <a:xfrm>
            <a:off x="8748367" y="2707218"/>
            <a:ext cx="1470751" cy="205561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8" name="Google Shape;1628;p28"/>
          <p:cNvSpPr/>
          <p:nvPr/>
        </p:nvSpPr>
        <p:spPr>
          <a:xfrm>
            <a:off x="8320608" y="4204800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9" name="Google Shape;1629;p28"/>
          <p:cNvSpPr/>
          <p:nvPr/>
        </p:nvSpPr>
        <p:spPr>
          <a:xfrm>
            <a:off x="7412281" y="4181720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0" name="Google Shape;1630;p28"/>
          <p:cNvSpPr/>
          <p:nvPr/>
        </p:nvSpPr>
        <p:spPr>
          <a:xfrm>
            <a:off x="6926430" y="3329061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1" name="Google Shape;1631;p28"/>
          <p:cNvSpPr/>
          <p:nvPr/>
        </p:nvSpPr>
        <p:spPr>
          <a:xfrm>
            <a:off x="152579" y="23191"/>
            <a:ext cx="371454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cap="non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What’s your hobby?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0"/>
                                        <p:tgtEl>
                                          <p:spTgt spid="1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3500"/>
                                        <p:tgtEl>
                                          <p:spTgt spid="1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500"/>
                                        <p:tgtEl>
                                          <p:spTgt spid="1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0"/>
                                        <p:tgtEl>
                                          <p:spTgt spid="1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0"/>
                                        <p:tgtEl>
                                          <p:spTgt spid="16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4000"/>
                                        <p:tgtEl>
                                          <p:spTgt spid="16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0"/>
                                        <p:tgtEl>
                                          <p:spTgt spid="16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0"/>
                                        <p:tgtEl>
                                          <p:spTgt spid="16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3500"/>
                                        <p:tgtEl>
                                          <p:spTgt spid="16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3500"/>
                                        <p:tgtEl>
                                          <p:spTgt spid="1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3500"/>
                                        <p:tgtEl>
                                          <p:spTgt spid="1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4000"/>
                                        <p:tgtEl>
                                          <p:spTgt spid="1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3644"/>
                                        <p:tgtEl>
                                          <p:spTgt spid="16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3644"/>
                                          </p:stCondLst>
                                        </p:cTn>
                                        <p:tgtEl>
                                          <p:spTgt spid="1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3500"/>
                                        <p:tgtEl>
                                          <p:spTgt spid="16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3500"/>
                                        <p:tgtEl>
                                          <p:spTgt spid="1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4000"/>
                                        <p:tgtEl>
                                          <p:spTgt spid="1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3500"/>
                                        <p:tgtEl>
                                          <p:spTgt spid="16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4000"/>
                                        <p:tgtEl>
                                          <p:spTgt spid="16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4000"/>
                                        <p:tgtEl>
                                          <p:spTgt spid="1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4000"/>
                                        <p:tgtEl>
                                          <p:spTgt spid="1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3188"/>
                                        <p:tgtEl>
                                          <p:spTgt spid="16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3188"/>
                                          </p:stCondLst>
                                        </p:cTn>
                                        <p:tgtEl>
                                          <p:spTgt spid="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4000"/>
                                        <p:tgtEl>
                                          <p:spTgt spid="16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4000"/>
                                        <p:tgtEl>
                                          <p:spTgt spid="1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4000"/>
                                        <p:tgtEl>
                                          <p:spTgt spid="1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7" name="Google Shape;1637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89912" y="1493420"/>
            <a:ext cx="5612177" cy="3871161"/>
          </a:xfrm>
          <a:prstGeom prst="rect">
            <a:avLst/>
          </a:prstGeom>
          <a:noFill/>
          <a:ln>
            <a:noFill/>
          </a:ln>
        </p:spPr>
      </p:pic>
      <p:sp>
        <p:nvSpPr>
          <p:cNvPr id="1638" name="Google Shape;1638;p29"/>
          <p:cNvSpPr/>
          <p:nvPr/>
        </p:nvSpPr>
        <p:spPr>
          <a:xfrm>
            <a:off x="3345937" y="45113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9" name="Google Shape;1639;p29"/>
          <p:cNvSpPr/>
          <p:nvPr/>
        </p:nvSpPr>
        <p:spPr>
          <a:xfrm>
            <a:off x="2918178" y="1542696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0" name="Google Shape;1640;p29"/>
          <p:cNvSpPr/>
          <p:nvPr/>
        </p:nvSpPr>
        <p:spPr>
          <a:xfrm>
            <a:off x="2009851" y="1519615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1" name="Google Shape;1641;p29"/>
          <p:cNvSpPr/>
          <p:nvPr/>
        </p:nvSpPr>
        <p:spPr>
          <a:xfrm>
            <a:off x="1524000" y="666957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2" name="Google Shape;1642;p29"/>
          <p:cNvSpPr/>
          <p:nvPr/>
        </p:nvSpPr>
        <p:spPr>
          <a:xfrm>
            <a:off x="3327454" y="2730171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3" name="Google Shape;1643;p29"/>
          <p:cNvSpPr/>
          <p:nvPr/>
        </p:nvSpPr>
        <p:spPr>
          <a:xfrm>
            <a:off x="2899695" y="4227754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4" name="Google Shape;1644;p29"/>
          <p:cNvSpPr/>
          <p:nvPr/>
        </p:nvSpPr>
        <p:spPr>
          <a:xfrm>
            <a:off x="1991368" y="420467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5" name="Google Shape;1645;p29"/>
          <p:cNvSpPr/>
          <p:nvPr/>
        </p:nvSpPr>
        <p:spPr>
          <a:xfrm>
            <a:off x="1505517" y="3352015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6" name="Google Shape;1646;p29"/>
          <p:cNvSpPr/>
          <p:nvPr/>
        </p:nvSpPr>
        <p:spPr>
          <a:xfrm>
            <a:off x="6030975" y="2716458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7" name="Google Shape;1647;p29"/>
          <p:cNvSpPr/>
          <p:nvPr/>
        </p:nvSpPr>
        <p:spPr>
          <a:xfrm>
            <a:off x="5603216" y="4214041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8" name="Google Shape;1648;p29"/>
          <p:cNvSpPr/>
          <p:nvPr/>
        </p:nvSpPr>
        <p:spPr>
          <a:xfrm>
            <a:off x="4694889" y="4190960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9" name="Google Shape;1649;p29"/>
          <p:cNvSpPr/>
          <p:nvPr/>
        </p:nvSpPr>
        <p:spPr>
          <a:xfrm>
            <a:off x="4209038" y="3338302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0" name="Google Shape;1650;p29"/>
          <p:cNvSpPr/>
          <p:nvPr/>
        </p:nvSpPr>
        <p:spPr>
          <a:xfrm>
            <a:off x="6049458" y="35871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1" name="Google Shape;1651;p29"/>
          <p:cNvSpPr/>
          <p:nvPr/>
        </p:nvSpPr>
        <p:spPr>
          <a:xfrm>
            <a:off x="5621699" y="1533454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2" name="Google Shape;1652;p29"/>
          <p:cNvSpPr/>
          <p:nvPr/>
        </p:nvSpPr>
        <p:spPr>
          <a:xfrm>
            <a:off x="4713372" y="151037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3" name="Google Shape;1653;p29"/>
          <p:cNvSpPr/>
          <p:nvPr/>
        </p:nvSpPr>
        <p:spPr>
          <a:xfrm>
            <a:off x="4227521" y="657715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4" name="Google Shape;1654;p29"/>
          <p:cNvSpPr/>
          <p:nvPr/>
        </p:nvSpPr>
        <p:spPr>
          <a:xfrm>
            <a:off x="8763449" y="35871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5" name="Google Shape;1655;p29"/>
          <p:cNvSpPr/>
          <p:nvPr/>
        </p:nvSpPr>
        <p:spPr>
          <a:xfrm>
            <a:off x="8325130" y="1533454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6" name="Google Shape;1656;p29"/>
          <p:cNvSpPr/>
          <p:nvPr/>
        </p:nvSpPr>
        <p:spPr>
          <a:xfrm>
            <a:off x="7427363" y="151037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7" name="Google Shape;1657;p29"/>
          <p:cNvSpPr/>
          <p:nvPr/>
        </p:nvSpPr>
        <p:spPr>
          <a:xfrm>
            <a:off x="6941512" y="657715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8" name="Google Shape;1658;p29"/>
          <p:cNvSpPr/>
          <p:nvPr/>
        </p:nvSpPr>
        <p:spPr>
          <a:xfrm>
            <a:off x="8748367" y="2707218"/>
            <a:ext cx="1470751" cy="205561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9" name="Google Shape;1659;p29"/>
          <p:cNvSpPr/>
          <p:nvPr/>
        </p:nvSpPr>
        <p:spPr>
          <a:xfrm>
            <a:off x="8320608" y="4204800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0" name="Google Shape;1660;p29"/>
          <p:cNvSpPr/>
          <p:nvPr/>
        </p:nvSpPr>
        <p:spPr>
          <a:xfrm>
            <a:off x="7412281" y="4181720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1" name="Google Shape;1661;p29"/>
          <p:cNvSpPr/>
          <p:nvPr/>
        </p:nvSpPr>
        <p:spPr>
          <a:xfrm>
            <a:off x="6926430" y="3329061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2" name="Google Shape;1662;p29"/>
          <p:cNvSpPr/>
          <p:nvPr/>
        </p:nvSpPr>
        <p:spPr>
          <a:xfrm>
            <a:off x="3345937" y="2732854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3" name="Google Shape;1663;p29"/>
          <p:cNvSpPr/>
          <p:nvPr/>
        </p:nvSpPr>
        <p:spPr>
          <a:xfrm>
            <a:off x="152579" y="23191"/>
            <a:ext cx="371454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cap="non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What’s your hobby?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0"/>
                                        <p:tgtEl>
                                          <p:spTgt spid="1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3500"/>
                                        <p:tgtEl>
                                          <p:spTgt spid="1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500"/>
                                        <p:tgtEl>
                                          <p:spTgt spid="1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0"/>
                                        <p:tgtEl>
                                          <p:spTgt spid="1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0"/>
                                        <p:tgtEl>
                                          <p:spTgt spid="1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4000"/>
                                        <p:tgtEl>
                                          <p:spTgt spid="1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0"/>
                                        <p:tgtEl>
                                          <p:spTgt spid="1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0"/>
                                        <p:tgtEl>
                                          <p:spTgt spid="1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3500"/>
                                        <p:tgtEl>
                                          <p:spTgt spid="1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3500"/>
                                        <p:tgtEl>
                                          <p:spTgt spid="1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3500"/>
                                        <p:tgtEl>
                                          <p:spTgt spid="1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4000"/>
                                        <p:tgtEl>
                                          <p:spTgt spid="1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3644"/>
                                        <p:tgtEl>
                                          <p:spTgt spid="1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3644"/>
                                          </p:stCondLst>
                                        </p:cTn>
                                        <p:tgtEl>
                                          <p:spTgt spid="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3500"/>
                                        <p:tgtEl>
                                          <p:spTgt spid="16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3500"/>
                                        <p:tgtEl>
                                          <p:spTgt spid="1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4000"/>
                                        <p:tgtEl>
                                          <p:spTgt spid="16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3500"/>
                                        <p:tgtEl>
                                          <p:spTgt spid="1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4000"/>
                                        <p:tgtEl>
                                          <p:spTgt spid="1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4000"/>
                                        <p:tgtEl>
                                          <p:spTgt spid="1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4000"/>
                                        <p:tgtEl>
                                          <p:spTgt spid="1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3188"/>
                                        <p:tgtEl>
                                          <p:spTgt spid="16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3188"/>
                                          </p:stCondLst>
                                        </p:cTn>
                                        <p:tgtEl>
                                          <p:spTgt spid="1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4000"/>
                                        <p:tgtEl>
                                          <p:spTgt spid="16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4000"/>
                                        <p:tgtEl>
                                          <p:spTgt spid="1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4000"/>
                                        <p:tgtEl>
                                          <p:spTgt spid="1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" name="Google Shape;1669;p3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042790" y="1329597"/>
            <a:ext cx="6171767" cy="4114512"/>
          </a:xfrm>
          <a:prstGeom prst="rect">
            <a:avLst/>
          </a:prstGeom>
          <a:noFill/>
          <a:ln>
            <a:noFill/>
          </a:ln>
        </p:spPr>
      </p:pic>
      <p:sp>
        <p:nvSpPr>
          <p:cNvPr id="1670" name="Google Shape;1670;p30"/>
          <p:cNvSpPr/>
          <p:nvPr/>
        </p:nvSpPr>
        <p:spPr>
          <a:xfrm>
            <a:off x="3345937" y="45113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1" name="Google Shape;1671;p30"/>
          <p:cNvSpPr/>
          <p:nvPr/>
        </p:nvSpPr>
        <p:spPr>
          <a:xfrm>
            <a:off x="2918178" y="1542696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2" name="Google Shape;1672;p30"/>
          <p:cNvSpPr/>
          <p:nvPr/>
        </p:nvSpPr>
        <p:spPr>
          <a:xfrm>
            <a:off x="2009851" y="1519615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3" name="Google Shape;1673;p30"/>
          <p:cNvSpPr/>
          <p:nvPr/>
        </p:nvSpPr>
        <p:spPr>
          <a:xfrm>
            <a:off x="1524000" y="666957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4" name="Google Shape;1674;p30"/>
          <p:cNvSpPr/>
          <p:nvPr/>
        </p:nvSpPr>
        <p:spPr>
          <a:xfrm>
            <a:off x="2899695" y="4227754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5" name="Google Shape;1675;p30"/>
          <p:cNvSpPr/>
          <p:nvPr/>
        </p:nvSpPr>
        <p:spPr>
          <a:xfrm>
            <a:off x="1991368" y="420467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6" name="Google Shape;1676;p30"/>
          <p:cNvSpPr/>
          <p:nvPr/>
        </p:nvSpPr>
        <p:spPr>
          <a:xfrm>
            <a:off x="1505517" y="3352015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7" name="Google Shape;1677;p30"/>
          <p:cNvSpPr/>
          <p:nvPr/>
        </p:nvSpPr>
        <p:spPr>
          <a:xfrm>
            <a:off x="6030975" y="2716458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8" name="Google Shape;1678;p30"/>
          <p:cNvSpPr/>
          <p:nvPr/>
        </p:nvSpPr>
        <p:spPr>
          <a:xfrm>
            <a:off x="5603216" y="4214041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9" name="Google Shape;1679;p30"/>
          <p:cNvSpPr/>
          <p:nvPr/>
        </p:nvSpPr>
        <p:spPr>
          <a:xfrm>
            <a:off x="4694889" y="4190960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0" name="Google Shape;1680;p30"/>
          <p:cNvSpPr/>
          <p:nvPr/>
        </p:nvSpPr>
        <p:spPr>
          <a:xfrm>
            <a:off x="4209038" y="3338302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1" name="Google Shape;1681;p30"/>
          <p:cNvSpPr/>
          <p:nvPr/>
        </p:nvSpPr>
        <p:spPr>
          <a:xfrm>
            <a:off x="6049458" y="35871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2" name="Google Shape;1682;p30"/>
          <p:cNvSpPr/>
          <p:nvPr/>
        </p:nvSpPr>
        <p:spPr>
          <a:xfrm>
            <a:off x="5621699" y="1533454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3" name="Google Shape;1683;p30"/>
          <p:cNvSpPr/>
          <p:nvPr/>
        </p:nvSpPr>
        <p:spPr>
          <a:xfrm>
            <a:off x="4713372" y="151037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4" name="Google Shape;1684;p30"/>
          <p:cNvSpPr/>
          <p:nvPr/>
        </p:nvSpPr>
        <p:spPr>
          <a:xfrm>
            <a:off x="4227521" y="657715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5" name="Google Shape;1685;p30"/>
          <p:cNvSpPr/>
          <p:nvPr/>
        </p:nvSpPr>
        <p:spPr>
          <a:xfrm>
            <a:off x="8763449" y="35871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6" name="Google Shape;1686;p30"/>
          <p:cNvSpPr/>
          <p:nvPr/>
        </p:nvSpPr>
        <p:spPr>
          <a:xfrm>
            <a:off x="8335690" y="1533454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7" name="Google Shape;1687;p30"/>
          <p:cNvSpPr/>
          <p:nvPr/>
        </p:nvSpPr>
        <p:spPr>
          <a:xfrm>
            <a:off x="7427363" y="151037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8" name="Google Shape;1688;p30"/>
          <p:cNvSpPr/>
          <p:nvPr/>
        </p:nvSpPr>
        <p:spPr>
          <a:xfrm>
            <a:off x="6941512" y="657715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9" name="Google Shape;1689;p30"/>
          <p:cNvSpPr/>
          <p:nvPr/>
        </p:nvSpPr>
        <p:spPr>
          <a:xfrm>
            <a:off x="8748367" y="2707218"/>
            <a:ext cx="1470751" cy="205561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0" name="Google Shape;1690;p30"/>
          <p:cNvSpPr/>
          <p:nvPr/>
        </p:nvSpPr>
        <p:spPr>
          <a:xfrm>
            <a:off x="8320608" y="4204800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1" name="Google Shape;1691;p30"/>
          <p:cNvSpPr/>
          <p:nvPr/>
        </p:nvSpPr>
        <p:spPr>
          <a:xfrm>
            <a:off x="7412281" y="4181720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2" name="Google Shape;1692;p30"/>
          <p:cNvSpPr/>
          <p:nvPr/>
        </p:nvSpPr>
        <p:spPr>
          <a:xfrm>
            <a:off x="6926430" y="3329061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3" name="Google Shape;1693;p30"/>
          <p:cNvSpPr/>
          <p:nvPr/>
        </p:nvSpPr>
        <p:spPr>
          <a:xfrm>
            <a:off x="3339122" y="2744249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4" name="Google Shape;1694;p30"/>
          <p:cNvSpPr/>
          <p:nvPr/>
        </p:nvSpPr>
        <p:spPr>
          <a:xfrm>
            <a:off x="152579" y="23191"/>
            <a:ext cx="371454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cap="non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What’s your hobby?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0"/>
                                        <p:tgtEl>
                                          <p:spTgt spid="16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3500"/>
                                        <p:tgtEl>
                                          <p:spTgt spid="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500"/>
                                        <p:tgtEl>
                                          <p:spTgt spid="16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0"/>
                                        <p:tgtEl>
                                          <p:spTgt spid="16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0"/>
                                        <p:tgtEl>
                                          <p:spTgt spid="16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4000"/>
                                        <p:tgtEl>
                                          <p:spTgt spid="16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0"/>
                                        <p:tgtEl>
                                          <p:spTgt spid="16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0"/>
                                        <p:tgtEl>
                                          <p:spTgt spid="16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3500"/>
                                        <p:tgtEl>
                                          <p:spTgt spid="16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3500"/>
                                        <p:tgtEl>
                                          <p:spTgt spid="1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3500"/>
                                        <p:tgtEl>
                                          <p:spTgt spid="1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4000"/>
                                        <p:tgtEl>
                                          <p:spTgt spid="16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3644"/>
                                        <p:tgtEl>
                                          <p:spTgt spid="16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3644"/>
                                          </p:stCondLst>
                                        </p:cTn>
                                        <p:tgtEl>
                                          <p:spTgt spid="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3500"/>
                                        <p:tgtEl>
                                          <p:spTgt spid="16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3500"/>
                                        <p:tgtEl>
                                          <p:spTgt spid="1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4000"/>
                                        <p:tgtEl>
                                          <p:spTgt spid="16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3500"/>
                                        <p:tgtEl>
                                          <p:spTgt spid="16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4000"/>
                                        <p:tgtEl>
                                          <p:spTgt spid="16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4000"/>
                                        <p:tgtEl>
                                          <p:spTgt spid="1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4000"/>
                                        <p:tgtEl>
                                          <p:spTgt spid="1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3188"/>
                                        <p:tgtEl>
                                          <p:spTgt spid="1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3188"/>
                                          </p:stCondLst>
                                        </p:cTn>
                                        <p:tgtEl>
                                          <p:spTgt spid="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4000"/>
                                        <p:tgtEl>
                                          <p:spTgt spid="1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4000"/>
                                        <p:tgtEl>
                                          <p:spTgt spid="16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4000"/>
                                        <p:tgtEl>
                                          <p:spTgt spid="16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0" name="Google Shape;1700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02292" y="1299862"/>
            <a:ext cx="6387417" cy="4258277"/>
          </a:xfrm>
          <a:prstGeom prst="rect">
            <a:avLst/>
          </a:prstGeom>
          <a:noFill/>
          <a:ln>
            <a:noFill/>
          </a:ln>
        </p:spPr>
      </p:pic>
      <p:sp>
        <p:nvSpPr>
          <p:cNvPr id="1701" name="Google Shape;1701;p31"/>
          <p:cNvSpPr/>
          <p:nvPr/>
        </p:nvSpPr>
        <p:spPr>
          <a:xfrm>
            <a:off x="3345937" y="45113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2" name="Google Shape;1702;p31"/>
          <p:cNvSpPr/>
          <p:nvPr/>
        </p:nvSpPr>
        <p:spPr>
          <a:xfrm>
            <a:off x="2918178" y="1542696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3" name="Google Shape;1703;p31"/>
          <p:cNvSpPr/>
          <p:nvPr/>
        </p:nvSpPr>
        <p:spPr>
          <a:xfrm>
            <a:off x="2009851" y="1519615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4" name="Google Shape;1704;p31"/>
          <p:cNvSpPr/>
          <p:nvPr/>
        </p:nvSpPr>
        <p:spPr>
          <a:xfrm>
            <a:off x="1524000" y="666957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5" name="Google Shape;1705;p31"/>
          <p:cNvSpPr/>
          <p:nvPr/>
        </p:nvSpPr>
        <p:spPr>
          <a:xfrm>
            <a:off x="3327454" y="2730171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6" name="Google Shape;1706;p31"/>
          <p:cNvSpPr/>
          <p:nvPr/>
        </p:nvSpPr>
        <p:spPr>
          <a:xfrm>
            <a:off x="2899695" y="4227754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7" name="Google Shape;1707;p31"/>
          <p:cNvSpPr/>
          <p:nvPr/>
        </p:nvSpPr>
        <p:spPr>
          <a:xfrm>
            <a:off x="1991368" y="420467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8" name="Google Shape;1708;p31"/>
          <p:cNvSpPr/>
          <p:nvPr/>
        </p:nvSpPr>
        <p:spPr>
          <a:xfrm>
            <a:off x="1505517" y="3352015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9" name="Google Shape;1709;p31"/>
          <p:cNvSpPr/>
          <p:nvPr/>
        </p:nvSpPr>
        <p:spPr>
          <a:xfrm>
            <a:off x="6030975" y="2716458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0" name="Google Shape;1710;p31"/>
          <p:cNvSpPr/>
          <p:nvPr/>
        </p:nvSpPr>
        <p:spPr>
          <a:xfrm>
            <a:off x="5603216" y="4214041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1" name="Google Shape;1711;p31"/>
          <p:cNvSpPr/>
          <p:nvPr/>
        </p:nvSpPr>
        <p:spPr>
          <a:xfrm>
            <a:off x="4694889" y="4190960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2" name="Google Shape;1712;p31"/>
          <p:cNvSpPr/>
          <p:nvPr/>
        </p:nvSpPr>
        <p:spPr>
          <a:xfrm>
            <a:off x="4209669" y="3338541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3" name="Google Shape;1713;p31"/>
          <p:cNvSpPr/>
          <p:nvPr/>
        </p:nvSpPr>
        <p:spPr>
          <a:xfrm>
            <a:off x="6049458" y="35871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4" name="Google Shape;1714;p31"/>
          <p:cNvSpPr/>
          <p:nvPr/>
        </p:nvSpPr>
        <p:spPr>
          <a:xfrm>
            <a:off x="5621699" y="1533454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5" name="Google Shape;1715;p31"/>
          <p:cNvSpPr/>
          <p:nvPr/>
        </p:nvSpPr>
        <p:spPr>
          <a:xfrm>
            <a:off x="4713372" y="151037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6" name="Google Shape;1716;p31"/>
          <p:cNvSpPr/>
          <p:nvPr/>
        </p:nvSpPr>
        <p:spPr>
          <a:xfrm>
            <a:off x="4227521" y="657715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7" name="Google Shape;1717;p31"/>
          <p:cNvSpPr/>
          <p:nvPr/>
        </p:nvSpPr>
        <p:spPr>
          <a:xfrm>
            <a:off x="8763449" y="35871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8" name="Google Shape;1718;p31"/>
          <p:cNvSpPr/>
          <p:nvPr/>
        </p:nvSpPr>
        <p:spPr>
          <a:xfrm>
            <a:off x="8335690" y="1533454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9" name="Google Shape;1719;p31"/>
          <p:cNvSpPr/>
          <p:nvPr/>
        </p:nvSpPr>
        <p:spPr>
          <a:xfrm>
            <a:off x="7427363" y="151037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0" name="Google Shape;1720;p31"/>
          <p:cNvSpPr/>
          <p:nvPr/>
        </p:nvSpPr>
        <p:spPr>
          <a:xfrm>
            <a:off x="6941512" y="657715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1" name="Google Shape;1721;p31"/>
          <p:cNvSpPr/>
          <p:nvPr/>
        </p:nvSpPr>
        <p:spPr>
          <a:xfrm>
            <a:off x="8748367" y="2707218"/>
            <a:ext cx="1470751" cy="205561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2" name="Google Shape;1722;p31"/>
          <p:cNvSpPr/>
          <p:nvPr/>
        </p:nvSpPr>
        <p:spPr>
          <a:xfrm>
            <a:off x="8320608" y="4204800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3" name="Google Shape;1723;p31"/>
          <p:cNvSpPr/>
          <p:nvPr/>
        </p:nvSpPr>
        <p:spPr>
          <a:xfrm>
            <a:off x="7412281" y="4181720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4" name="Google Shape;1724;p31"/>
          <p:cNvSpPr/>
          <p:nvPr/>
        </p:nvSpPr>
        <p:spPr>
          <a:xfrm>
            <a:off x="6926430" y="3329061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5" name="Google Shape;1725;p31"/>
          <p:cNvSpPr/>
          <p:nvPr/>
        </p:nvSpPr>
        <p:spPr>
          <a:xfrm>
            <a:off x="152579" y="23191"/>
            <a:ext cx="371454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cap="non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What’s your hobby?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0"/>
                                        <p:tgtEl>
                                          <p:spTgt spid="17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3500"/>
                                        <p:tgtEl>
                                          <p:spTgt spid="1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500"/>
                                        <p:tgtEl>
                                          <p:spTgt spid="17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0"/>
                                        <p:tgtEl>
                                          <p:spTgt spid="17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0"/>
                                        <p:tgtEl>
                                          <p:spTgt spid="17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4000"/>
                                        <p:tgtEl>
                                          <p:spTgt spid="17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0"/>
                                        <p:tgtEl>
                                          <p:spTgt spid="17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0"/>
                                        <p:tgtEl>
                                          <p:spTgt spid="17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3500"/>
                                        <p:tgtEl>
                                          <p:spTgt spid="17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3500"/>
                                        <p:tgtEl>
                                          <p:spTgt spid="1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3500"/>
                                        <p:tgtEl>
                                          <p:spTgt spid="1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4000"/>
                                        <p:tgtEl>
                                          <p:spTgt spid="17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3644"/>
                                        <p:tgtEl>
                                          <p:spTgt spid="17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3644"/>
                                          </p:stCondLst>
                                        </p:cTn>
                                        <p:tgtEl>
                                          <p:spTgt spid="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3500"/>
                                        <p:tgtEl>
                                          <p:spTgt spid="17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3500"/>
                                        <p:tgtEl>
                                          <p:spTgt spid="1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4000"/>
                                        <p:tgtEl>
                                          <p:spTgt spid="17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3500"/>
                                        <p:tgtEl>
                                          <p:spTgt spid="17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4000"/>
                                        <p:tgtEl>
                                          <p:spTgt spid="17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4000"/>
                                        <p:tgtEl>
                                          <p:spTgt spid="1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4000"/>
                                        <p:tgtEl>
                                          <p:spTgt spid="1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3188"/>
                                        <p:tgtEl>
                                          <p:spTgt spid="17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3188"/>
                                          </p:stCondLst>
                                        </p:cTn>
                                        <p:tgtEl>
                                          <p:spTgt spid="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4000"/>
                                        <p:tgtEl>
                                          <p:spTgt spid="17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4000"/>
                                        <p:tgtEl>
                                          <p:spTgt spid="17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4000"/>
                                        <p:tgtEl>
                                          <p:spTgt spid="17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1" name="Google Shape;173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51392" y="1086948"/>
            <a:ext cx="4889216" cy="4684105"/>
          </a:xfrm>
          <a:prstGeom prst="rect">
            <a:avLst/>
          </a:prstGeom>
          <a:noFill/>
          <a:ln>
            <a:noFill/>
          </a:ln>
        </p:spPr>
      </p:pic>
      <p:sp>
        <p:nvSpPr>
          <p:cNvPr id="1732" name="Google Shape;1732;p32"/>
          <p:cNvSpPr/>
          <p:nvPr/>
        </p:nvSpPr>
        <p:spPr>
          <a:xfrm>
            <a:off x="3345937" y="45113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3" name="Google Shape;1733;p32"/>
          <p:cNvSpPr/>
          <p:nvPr/>
        </p:nvSpPr>
        <p:spPr>
          <a:xfrm>
            <a:off x="2918178" y="1542696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4" name="Google Shape;1734;p32"/>
          <p:cNvSpPr/>
          <p:nvPr/>
        </p:nvSpPr>
        <p:spPr>
          <a:xfrm>
            <a:off x="2009851" y="1519615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5" name="Google Shape;1735;p32"/>
          <p:cNvSpPr/>
          <p:nvPr/>
        </p:nvSpPr>
        <p:spPr>
          <a:xfrm>
            <a:off x="1524000" y="666957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6" name="Google Shape;1736;p32"/>
          <p:cNvSpPr/>
          <p:nvPr/>
        </p:nvSpPr>
        <p:spPr>
          <a:xfrm>
            <a:off x="3327454" y="2730171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7" name="Google Shape;1737;p32"/>
          <p:cNvSpPr/>
          <p:nvPr/>
        </p:nvSpPr>
        <p:spPr>
          <a:xfrm>
            <a:off x="2899695" y="4227754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8" name="Google Shape;1738;p32"/>
          <p:cNvSpPr/>
          <p:nvPr/>
        </p:nvSpPr>
        <p:spPr>
          <a:xfrm>
            <a:off x="1991368" y="420467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9" name="Google Shape;1739;p32"/>
          <p:cNvSpPr/>
          <p:nvPr/>
        </p:nvSpPr>
        <p:spPr>
          <a:xfrm>
            <a:off x="1505517" y="3352015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0" name="Google Shape;1740;p32"/>
          <p:cNvSpPr/>
          <p:nvPr/>
        </p:nvSpPr>
        <p:spPr>
          <a:xfrm>
            <a:off x="6030975" y="2716458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1" name="Google Shape;1741;p32"/>
          <p:cNvSpPr/>
          <p:nvPr/>
        </p:nvSpPr>
        <p:spPr>
          <a:xfrm>
            <a:off x="5603216" y="4214041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2" name="Google Shape;1742;p32"/>
          <p:cNvSpPr/>
          <p:nvPr/>
        </p:nvSpPr>
        <p:spPr>
          <a:xfrm>
            <a:off x="4694889" y="4190960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3" name="Google Shape;1743;p32"/>
          <p:cNvSpPr/>
          <p:nvPr/>
        </p:nvSpPr>
        <p:spPr>
          <a:xfrm>
            <a:off x="4209038" y="3338302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4" name="Google Shape;1744;p32"/>
          <p:cNvSpPr/>
          <p:nvPr/>
        </p:nvSpPr>
        <p:spPr>
          <a:xfrm>
            <a:off x="6049458" y="35871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5" name="Google Shape;1745;p32"/>
          <p:cNvSpPr/>
          <p:nvPr/>
        </p:nvSpPr>
        <p:spPr>
          <a:xfrm>
            <a:off x="5621609" y="1531871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6" name="Google Shape;1746;p32"/>
          <p:cNvSpPr/>
          <p:nvPr/>
        </p:nvSpPr>
        <p:spPr>
          <a:xfrm>
            <a:off x="4713372" y="151037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7" name="Google Shape;1747;p32"/>
          <p:cNvSpPr/>
          <p:nvPr/>
        </p:nvSpPr>
        <p:spPr>
          <a:xfrm>
            <a:off x="4227521" y="657715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8" name="Google Shape;1748;p32"/>
          <p:cNvSpPr/>
          <p:nvPr/>
        </p:nvSpPr>
        <p:spPr>
          <a:xfrm>
            <a:off x="8763449" y="35871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9" name="Google Shape;1749;p32"/>
          <p:cNvSpPr/>
          <p:nvPr/>
        </p:nvSpPr>
        <p:spPr>
          <a:xfrm>
            <a:off x="8335690" y="1533454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0" name="Google Shape;1750;p32"/>
          <p:cNvSpPr/>
          <p:nvPr/>
        </p:nvSpPr>
        <p:spPr>
          <a:xfrm>
            <a:off x="7427363" y="151037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1" name="Google Shape;1751;p32"/>
          <p:cNvSpPr/>
          <p:nvPr/>
        </p:nvSpPr>
        <p:spPr>
          <a:xfrm>
            <a:off x="6941512" y="657715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2" name="Google Shape;1752;p32"/>
          <p:cNvSpPr/>
          <p:nvPr/>
        </p:nvSpPr>
        <p:spPr>
          <a:xfrm>
            <a:off x="8748367" y="2707218"/>
            <a:ext cx="1470751" cy="205561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3" name="Google Shape;1753;p32"/>
          <p:cNvSpPr/>
          <p:nvPr/>
        </p:nvSpPr>
        <p:spPr>
          <a:xfrm>
            <a:off x="8320608" y="4204800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4" name="Google Shape;1754;p32"/>
          <p:cNvSpPr/>
          <p:nvPr/>
        </p:nvSpPr>
        <p:spPr>
          <a:xfrm>
            <a:off x="7412281" y="4181720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5" name="Google Shape;1755;p32"/>
          <p:cNvSpPr/>
          <p:nvPr/>
        </p:nvSpPr>
        <p:spPr>
          <a:xfrm>
            <a:off x="6926430" y="3329061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6" name="Google Shape;1756;p32"/>
          <p:cNvSpPr/>
          <p:nvPr/>
        </p:nvSpPr>
        <p:spPr>
          <a:xfrm>
            <a:off x="152579" y="23191"/>
            <a:ext cx="371454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cap="non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What’s your hobby?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0"/>
                                        <p:tgtEl>
                                          <p:spTgt spid="17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3500"/>
                                        <p:tgtEl>
                                          <p:spTgt spid="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500"/>
                                        <p:tgtEl>
                                          <p:spTgt spid="17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0"/>
                                        <p:tgtEl>
                                          <p:spTgt spid="17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0"/>
                                        <p:tgtEl>
                                          <p:spTgt spid="17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4000"/>
                                        <p:tgtEl>
                                          <p:spTgt spid="17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0"/>
                                        <p:tgtEl>
                                          <p:spTgt spid="17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0"/>
                                        <p:tgtEl>
                                          <p:spTgt spid="17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3500"/>
                                        <p:tgtEl>
                                          <p:spTgt spid="17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3500"/>
                                        <p:tgtEl>
                                          <p:spTgt spid="1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3500"/>
                                        <p:tgtEl>
                                          <p:spTgt spid="1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4000"/>
                                        <p:tgtEl>
                                          <p:spTgt spid="17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3644"/>
                                        <p:tgtEl>
                                          <p:spTgt spid="17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3644"/>
                                          </p:stCondLst>
                                        </p:cTn>
                                        <p:tgtEl>
                                          <p:spTgt spid="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3500"/>
                                        <p:tgtEl>
                                          <p:spTgt spid="17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3500"/>
                                        <p:tgtEl>
                                          <p:spTgt spid="1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4000"/>
                                        <p:tgtEl>
                                          <p:spTgt spid="17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3500"/>
                                        <p:tgtEl>
                                          <p:spTgt spid="17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4000"/>
                                        <p:tgtEl>
                                          <p:spTgt spid="17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4000"/>
                                        <p:tgtEl>
                                          <p:spTgt spid="17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4000"/>
                                        <p:tgtEl>
                                          <p:spTgt spid="17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3188"/>
                                        <p:tgtEl>
                                          <p:spTgt spid="17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3188"/>
                                          </p:stCondLst>
                                        </p:cTn>
                                        <p:tgtEl>
                                          <p:spTgt spid="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4000"/>
                                        <p:tgtEl>
                                          <p:spTgt spid="17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4000"/>
                                        <p:tgtEl>
                                          <p:spTgt spid="17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4000"/>
                                        <p:tgtEl>
                                          <p:spTgt spid="17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4"/>
          <p:cNvSpPr/>
          <p:nvPr/>
        </p:nvSpPr>
        <p:spPr>
          <a:xfrm>
            <a:off x="1078224" y="1719668"/>
            <a:ext cx="9554817" cy="233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1" u="none" strike="noStrike" cap="none">
                <a:solidFill>
                  <a:srgbClr val="002060"/>
                </a:solidFill>
                <a:latin typeface="Sigmar One"/>
                <a:ea typeface="Sigmar One"/>
                <a:cs typeface="Sigmar One"/>
                <a:sym typeface="Sigmar One"/>
              </a:rPr>
              <a:t>Game</a:t>
            </a:r>
          </a:p>
          <a:p>
            <a:pPr algn="ctr"/>
            <a:r>
              <a:rPr lang="en-US" sz="6600">
                <a:solidFill>
                  <a:srgbClr val="FF0000"/>
                </a:solidFill>
                <a:latin typeface=".VnCooper" pitchFamily="34" charset="0"/>
              </a:rPr>
              <a:t>Warm-up</a:t>
            </a:r>
            <a:endParaRPr lang="en-US" sz="6600">
              <a:latin typeface=".VnCooper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88" name="Google Shape;128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4" name="Google Shape;1294;p5" descr="Ảnh có chứa vật thể ngoài trời, ngôi sao, tối, bầu trời đêm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0945" y="175673"/>
            <a:ext cx="840395" cy="145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5" name="Google Shape;1295;p5" descr="Ảnh có chứa bầu trời đêm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31491" y="247345"/>
            <a:ext cx="1352857" cy="1352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6" name="Google Shape;1296;p5" descr="Ảnh có chứa đồ chơi, đồ họa véc-tơ&#10;&#10;Mô tả được tạo tự độ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95307" y="5276453"/>
            <a:ext cx="1543050" cy="154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7" name="Google Shape;1297;p5" descr="Ảnh có chứa đồ chơi, búp bê, nữ&#10;&#10;Mô tả được tạo tự độ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37484" y="5315984"/>
            <a:ext cx="795245" cy="1374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8" name="Google Shape;1298;p5" descr="Ảnh có chứa văn bản, đồ họa véc-tơ, búp bê&#10;&#10;Mô tả được tạo tự độ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74142" y="1892985"/>
            <a:ext cx="1132964" cy="1428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9" name="Google Shape;1299;p5" descr="Ảnh có chứa bầu trời đêm&#10;&#10;Mô tả được tạo tự độ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54244" y="5315985"/>
            <a:ext cx="1152558" cy="145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0" name="Google Shape;1300;p5" descr="Ảnh có chứa tối&#10;&#10;Mô tả được tạo tự độ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768852" y="2419493"/>
            <a:ext cx="1640760" cy="11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1" name="Google Shape;1301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712083" y="4006245"/>
            <a:ext cx="1419143" cy="1105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2" name="Google Shape;1302;p5" descr="Ảnh có chứa văn bản, đồ họa véc-tơ, đồ chơi&#10;&#10;Mô tả được tạo tự độ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778850" y="3925475"/>
            <a:ext cx="1503654" cy="11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3" name="Google Shape;1303;p5" descr="Ảnh có chứa bầu trời đêm&#10;&#10;Mô tả được tạo tự độ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735718" y="336797"/>
            <a:ext cx="1397011" cy="1226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4" name="Google Shape;1304;p5" descr="Ảnh có chứa đồ họa véc-tơ&#10;&#10;Mô tả được tạo tự độ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899685" y="2195379"/>
            <a:ext cx="1334295" cy="117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5" name="Google Shape;1305;p5" descr="Ảnh có chứa tối, bầu trời đêm&#10;&#10;Mô tả được tạo tự độ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634658" y="3972754"/>
            <a:ext cx="1640761" cy="1171575"/>
          </a:xfrm>
          <a:prstGeom prst="rect">
            <a:avLst/>
          </a:prstGeom>
          <a:noFill/>
          <a:ln>
            <a:noFill/>
          </a:ln>
        </p:spPr>
      </p:pic>
      <p:sp>
        <p:nvSpPr>
          <p:cNvPr id="1306" name="Google Shape;1306;p5"/>
          <p:cNvSpPr/>
          <p:nvPr/>
        </p:nvSpPr>
        <p:spPr>
          <a:xfrm>
            <a:off x="1516016" y="-23949"/>
            <a:ext cx="2958921" cy="1625242"/>
          </a:xfrm>
          <a:prstGeom prst="rect">
            <a:avLst/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</a:t>
            </a:r>
            <a:endParaRPr/>
          </a:p>
        </p:txBody>
      </p:sp>
      <p:sp>
        <p:nvSpPr>
          <p:cNvPr id="1307" name="Google Shape;1307;p5"/>
          <p:cNvSpPr/>
          <p:nvPr/>
        </p:nvSpPr>
        <p:spPr>
          <a:xfrm>
            <a:off x="3675466" y="909144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8" name="Google Shape;1308;p5"/>
          <p:cNvSpPr/>
          <p:nvPr/>
        </p:nvSpPr>
        <p:spPr>
          <a:xfrm>
            <a:off x="4557666" y="-20497"/>
            <a:ext cx="2958921" cy="1625242"/>
          </a:xfrm>
          <a:prstGeom prst="rect">
            <a:avLst/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2</a:t>
            </a:r>
            <a:endParaRPr/>
          </a:p>
        </p:txBody>
      </p:sp>
      <p:sp>
        <p:nvSpPr>
          <p:cNvPr id="1309" name="Google Shape;1309;p5"/>
          <p:cNvSpPr/>
          <p:nvPr/>
        </p:nvSpPr>
        <p:spPr>
          <a:xfrm>
            <a:off x="6717116" y="912596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0" name="Google Shape;1310;p5"/>
          <p:cNvSpPr/>
          <p:nvPr/>
        </p:nvSpPr>
        <p:spPr>
          <a:xfrm>
            <a:off x="7592966" y="-30657"/>
            <a:ext cx="2958921" cy="1625242"/>
          </a:xfrm>
          <a:prstGeom prst="rect">
            <a:avLst/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3</a:t>
            </a:r>
            <a:endParaRPr/>
          </a:p>
        </p:txBody>
      </p:sp>
      <p:sp>
        <p:nvSpPr>
          <p:cNvPr id="1311" name="Google Shape;1311;p5"/>
          <p:cNvSpPr/>
          <p:nvPr/>
        </p:nvSpPr>
        <p:spPr>
          <a:xfrm>
            <a:off x="9752416" y="902436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2" name="Google Shape;1312;p5"/>
          <p:cNvSpPr/>
          <p:nvPr/>
        </p:nvSpPr>
        <p:spPr>
          <a:xfrm>
            <a:off x="1524877" y="1680461"/>
            <a:ext cx="2958921" cy="1625242"/>
          </a:xfrm>
          <a:prstGeom prst="rect">
            <a:avLst/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4</a:t>
            </a:r>
            <a:endParaRPr/>
          </a:p>
        </p:txBody>
      </p:sp>
      <p:sp>
        <p:nvSpPr>
          <p:cNvPr id="1313" name="Google Shape;1313;p5"/>
          <p:cNvSpPr/>
          <p:nvPr/>
        </p:nvSpPr>
        <p:spPr>
          <a:xfrm>
            <a:off x="3668937" y="2613842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4" name="Google Shape;1314;p5"/>
          <p:cNvSpPr/>
          <p:nvPr/>
        </p:nvSpPr>
        <p:spPr>
          <a:xfrm>
            <a:off x="4551137" y="1684201"/>
            <a:ext cx="2958921" cy="1625242"/>
          </a:xfrm>
          <a:prstGeom prst="rect">
            <a:avLst/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5</a:t>
            </a:r>
            <a:endParaRPr/>
          </a:p>
        </p:txBody>
      </p:sp>
      <p:sp>
        <p:nvSpPr>
          <p:cNvPr id="1315" name="Google Shape;1315;p5"/>
          <p:cNvSpPr/>
          <p:nvPr/>
        </p:nvSpPr>
        <p:spPr>
          <a:xfrm>
            <a:off x="6710587" y="2617294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6" name="Google Shape;1316;p5"/>
          <p:cNvSpPr/>
          <p:nvPr/>
        </p:nvSpPr>
        <p:spPr>
          <a:xfrm>
            <a:off x="7586437" y="1674041"/>
            <a:ext cx="2958921" cy="1625242"/>
          </a:xfrm>
          <a:prstGeom prst="rect">
            <a:avLst/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6</a:t>
            </a:r>
            <a:endParaRPr/>
          </a:p>
        </p:txBody>
      </p:sp>
      <p:sp>
        <p:nvSpPr>
          <p:cNvPr id="1317" name="Google Shape;1317;p5"/>
          <p:cNvSpPr/>
          <p:nvPr/>
        </p:nvSpPr>
        <p:spPr>
          <a:xfrm>
            <a:off x="9745887" y="2607134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8" name="Google Shape;1318;p5"/>
          <p:cNvSpPr/>
          <p:nvPr/>
        </p:nvSpPr>
        <p:spPr>
          <a:xfrm>
            <a:off x="1532771" y="3383103"/>
            <a:ext cx="2958921" cy="1625242"/>
          </a:xfrm>
          <a:prstGeom prst="rect">
            <a:avLst/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7</a:t>
            </a:r>
            <a:endParaRPr/>
          </a:p>
        </p:txBody>
      </p:sp>
      <p:sp>
        <p:nvSpPr>
          <p:cNvPr id="1319" name="Google Shape;1319;p5"/>
          <p:cNvSpPr/>
          <p:nvPr/>
        </p:nvSpPr>
        <p:spPr>
          <a:xfrm>
            <a:off x="3681637" y="4312744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0" name="Google Shape;1320;p5"/>
          <p:cNvSpPr/>
          <p:nvPr/>
        </p:nvSpPr>
        <p:spPr>
          <a:xfrm>
            <a:off x="4563837" y="3383103"/>
            <a:ext cx="2958921" cy="1625242"/>
          </a:xfrm>
          <a:prstGeom prst="rect">
            <a:avLst/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8</a:t>
            </a:r>
            <a:endParaRPr/>
          </a:p>
        </p:txBody>
      </p:sp>
      <p:sp>
        <p:nvSpPr>
          <p:cNvPr id="1321" name="Google Shape;1321;p5"/>
          <p:cNvSpPr/>
          <p:nvPr/>
        </p:nvSpPr>
        <p:spPr>
          <a:xfrm>
            <a:off x="6723287" y="4316196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2" name="Google Shape;1322;p5"/>
          <p:cNvSpPr/>
          <p:nvPr/>
        </p:nvSpPr>
        <p:spPr>
          <a:xfrm>
            <a:off x="7599137" y="3372943"/>
            <a:ext cx="2958921" cy="1625242"/>
          </a:xfrm>
          <a:prstGeom prst="rect">
            <a:avLst/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9</a:t>
            </a:r>
            <a:endParaRPr/>
          </a:p>
        </p:txBody>
      </p:sp>
      <p:sp>
        <p:nvSpPr>
          <p:cNvPr id="1323" name="Google Shape;1323;p5"/>
          <p:cNvSpPr/>
          <p:nvPr/>
        </p:nvSpPr>
        <p:spPr>
          <a:xfrm>
            <a:off x="9758587" y="4306036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4" name="Google Shape;1324;p5"/>
          <p:cNvSpPr/>
          <p:nvPr/>
        </p:nvSpPr>
        <p:spPr>
          <a:xfrm>
            <a:off x="1515441" y="5097049"/>
            <a:ext cx="2958921" cy="1625242"/>
          </a:xfrm>
          <a:prstGeom prst="rect">
            <a:avLst/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10</a:t>
            </a:r>
            <a:endParaRPr/>
          </a:p>
        </p:txBody>
      </p:sp>
      <p:sp>
        <p:nvSpPr>
          <p:cNvPr id="1325" name="Google Shape;1325;p5"/>
          <p:cNvSpPr/>
          <p:nvPr/>
        </p:nvSpPr>
        <p:spPr>
          <a:xfrm>
            <a:off x="3668937" y="6030142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6" name="Google Shape;1326;p5"/>
          <p:cNvSpPr/>
          <p:nvPr/>
        </p:nvSpPr>
        <p:spPr>
          <a:xfrm>
            <a:off x="4551137" y="5100501"/>
            <a:ext cx="2958921" cy="1625242"/>
          </a:xfrm>
          <a:prstGeom prst="rect">
            <a:avLst/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11</a:t>
            </a:r>
            <a:endParaRPr/>
          </a:p>
        </p:txBody>
      </p:sp>
      <p:sp>
        <p:nvSpPr>
          <p:cNvPr id="1327" name="Google Shape;1327;p5"/>
          <p:cNvSpPr/>
          <p:nvPr/>
        </p:nvSpPr>
        <p:spPr>
          <a:xfrm>
            <a:off x="6710587" y="6033594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8" name="Google Shape;1328;p5"/>
          <p:cNvSpPr/>
          <p:nvPr/>
        </p:nvSpPr>
        <p:spPr>
          <a:xfrm>
            <a:off x="7586437" y="5090341"/>
            <a:ext cx="2958921" cy="1625242"/>
          </a:xfrm>
          <a:prstGeom prst="rect">
            <a:avLst/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12</a:t>
            </a:r>
            <a:endParaRPr/>
          </a:p>
        </p:txBody>
      </p:sp>
      <p:sp>
        <p:nvSpPr>
          <p:cNvPr id="1329" name="Google Shape;1329;p5"/>
          <p:cNvSpPr/>
          <p:nvPr/>
        </p:nvSpPr>
        <p:spPr>
          <a:xfrm>
            <a:off x="9745887" y="6023434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7F7F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6" name="Google Shape;1336;p6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dist="17780" dir="5400000" algn="t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7" name="Google Shape;1337;p6" descr="Ảnh có chứa bầu trời đêm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267" y="643466"/>
            <a:ext cx="4419116" cy="55710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38" name="Google Shape;1338;p6"/>
          <p:cNvCxnSpPr/>
          <p:nvPr/>
        </p:nvCxnSpPr>
        <p:spPr>
          <a:xfrm>
            <a:off x="6079958" y="1143000"/>
            <a:ext cx="0" cy="4572000"/>
          </a:xfrm>
          <a:prstGeom prst="straightConnector1">
            <a:avLst/>
          </a:prstGeom>
          <a:noFill/>
          <a:ln w="9525" cap="flat" cmpd="sng">
            <a:solidFill>
              <a:srgbClr val="4E4E4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39" name="Google Shape;1339;p6" descr="Ảnh có chứa văn bản, đồ họa véc-tơ, búp bê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93640" y="643467"/>
            <a:ext cx="4415068" cy="5571066"/>
          </a:xfrm>
          <a:prstGeom prst="rect">
            <a:avLst/>
          </a:prstGeom>
          <a:noFill/>
          <a:ln>
            <a:noFill/>
          </a:ln>
        </p:spPr>
      </p:pic>
      <p:sp>
        <p:nvSpPr>
          <p:cNvPr id="1340" name="Google Shape;1340;p6"/>
          <p:cNvSpPr txBox="1"/>
          <p:nvPr/>
        </p:nvSpPr>
        <p:spPr>
          <a:xfrm>
            <a:off x="4973257" y="768947"/>
            <a:ext cx="216106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Calibri"/>
              <a:buNone/>
            </a:pPr>
            <a:r>
              <a:rPr lang="en-US" sz="5400" b="0" i="0" u="none" strike="noStrike" cap="none">
                <a:solidFill>
                  <a:srgbClr val="FF0000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singing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7F7F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7" name="Google Shape;1347;p7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dist="17780" dir="5400000" algn="t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8" name="Google Shape;134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3467" y="1366305"/>
            <a:ext cx="5294716" cy="41253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9" name="Google Shape;1349;p7"/>
          <p:cNvCxnSpPr/>
          <p:nvPr/>
        </p:nvCxnSpPr>
        <p:spPr>
          <a:xfrm>
            <a:off x="6079958" y="1143000"/>
            <a:ext cx="0" cy="4572000"/>
          </a:xfrm>
          <a:prstGeom prst="straightConnector1">
            <a:avLst/>
          </a:prstGeom>
          <a:noFill/>
          <a:ln w="9525" cap="flat" cmpd="sng">
            <a:solidFill>
              <a:srgbClr val="4E4E4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50" name="Google Shape;1350;p7" descr="Ảnh có chứa văn bản, đồ họa véc-tơ, đồ chơi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53817" y="1364061"/>
            <a:ext cx="5294715" cy="4129877"/>
          </a:xfrm>
          <a:prstGeom prst="rect">
            <a:avLst/>
          </a:prstGeom>
          <a:noFill/>
          <a:ln>
            <a:noFill/>
          </a:ln>
        </p:spPr>
      </p:pic>
      <p:sp>
        <p:nvSpPr>
          <p:cNvPr id="1351" name="Google Shape;1351;p7"/>
          <p:cNvSpPr txBox="1"/>
          <p:nvPr/>
        </p:nvSpPr>
        <p:spPr>
          <a:xfrm>
            <a:off x="4973257" y="768947"/>
            <a:ext cx="251276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Calibri"/>
              <a:buNone/>
            </a:pPr>
            <a:r>
              <a:rPr lang="en-US" sz="5400" b="0" i="0" u="none" strike="noStrike" cap="none">
                <a:solidFill>
                  <a:srgbClr val="FF0000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drawing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7F7F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8" name="Google Shape;1358;p8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dist="17780" dir="5400000" algn="t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9" name="Google Shape;1359;p8" descr="Ảnh có chứa tối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50115" y="1419449"/>
            <a:ext cx="5294716" cy="37857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60" name="Google Shape;1360;p8"/>
          <p:cNvCxnSpPr/>
          <p:nvPr/>
        </p:nvCxnSpPr>
        <p:spPr>
          <a:xfrm>
            <a:off x="6079958" y="1143000"/>
            <a:ext cx="0" cy="4572000"/>
          </a:xfrm>
          <a:prstGeom prst="straightConnector1">
            <a:avLst/>
          </a:prstGeom>
          <a:noFill/>
          <a:ln w="9525" cap="flat" cmpd="sng">
            <a:solidFill>
              <a:srgbClr val="4E4E4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61" name="Google Shape;1361;p8" descr="Ảnh có chứa tối, bầu trời đêm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6737" y="1419450"/>
            <a:ext cx="5294715" cy="3785720"/>
          </a:xfrm>
          <a:prstGeom prst="rect">
            <a:avLst/>
          </a:prstGeom>
          <a:noFill/>
          <a:ln>
            <a:noFill/>
          </a:ln>
        </p:spPr>
      </p:pic>
      <p:sp>
        <p:nvSpPr>
          <p:cNvPr id="1362" name="Google Shape;1362;p8"/>
          <p:cNvSpPr txBox="1"/>
          <p:nvPr/>
        </p:nvSpPr>
        <p:spPr>
          <a:xfrm>
            <a:off x="4382776" y="756509"/>
            <a:ext cx="315585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Calibri"/>
              <a:buNone/>
            </a:pPr>
            <a:r>
              <a:rPr lang="en-US" sz="5400" b="0" i="0" u="none" strike="noStrike" cap="none">
                <a:solidFill>
                  <a:srgbClr val="FF0000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swimming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7F7F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9" name="Google Shape;1369;p9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dist="17780" dir="5400000" algn="t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0" name="Google Shape;1370;p9" descr="Ảnh có chứa đồ họa véc-tơ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1182" y="1068887"/>
            <a:ext cx="5294716" cy="46461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71" name="Google Shape;1371;p9"/>
          <p:cNvCxnSpPr/>
          <p:nvPr/>
        </p:nvCxnSpPr>
        <p:spPr>
          <a:xfrm>
            <a:off x="6079958" y="1143000"/>
            <a:ext cx="0" cy="4572000"/>
          </a:xfrm>
          <a:prstGeom prst="straightConnector1">
            <a:avLst/>
          </a:prstGeom>
          <a:noFill/>
          <a:ln w="9525" cap="flat" cmpd="sng">
            <a:solidFill>
              <a:srgbClr val="4E4E4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72" name="Google Shape;1372;p9" descr="Ảnh có chứa bầu trời đêm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455" y="1065983"/>
            <a:ext cx="5294715" cy="4649017"/>
          </a:xfrm>
          <a:prstGeom prst="rect">
            <a:avLst/>
          </a:prstGeom>
          <a:noFill/>
          <a:ln>
            <a:noFill/>
          </a:ln>
        </p:spPr>
      </p:pic>
      <p:sp>
        <p:nvSpPr>
          <p:cNvPr id="1373" name="Google Shape;1373;p9"/>
          <p:cNvSpPr txBox="1"/>
          <p:nvPr/>
        </p:nvSpPr>
        <p:spPr>
          <a:xfrm>
            <a:off x="4973257" y="768947"/>
            <a:ext cx="251276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Calibri"/>
              <a:buNone/>
            </a:pPr>
            <a:r>
              <a:rPr lang="en-US" sz="5400" b="0" i="0" u="none" strike="noStrike" cap="none">
                <a:solidFill>
                  <a:srgbClr val="FF0000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dancing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10"/>
          <p:cNvSpPr/>
          <p:nvPr/>
        </p:nvSpPr>
        <p:spPr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0" name="Google Shape;1380;p10"/>
          <p:cNvSpPr txBox="1"/>
          <p:nvPr/>
        </p:nvSpPr>
        <p:spPr>
          <a:xfrm>
            <a:off x="546351" y="433545"/>
            <a:ext cx="11139854" cy="930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FFFFF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running</a:t>
            </a:r>
            <a:endParaRPr sz="5400" b="1" i="0" u="none" strike="noStrike" cap="none">
              <a:solidFill>
                <a:srgbClr val="FFFFFF"/>
              </a:solidFill>
              <a:highlight>
                <a:srgbClr val="00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81" name="Google Shape;1381;p10"/>
          <p:cNvCxnSpPr/>
          <p:nvPr/>
        </p:nvCxnSpPr>
        <p:spPr>
          <a:xfrm>
            <a:off x="2230078" y="1522292"/>
            <a:ext cx="7772400" cy="0"/>
          </a:xfrm>
          <a:prstGeom prst="straightConnector1">
            <a:avLst/>
          </a:prstGeom>
          <a:noFill/>
          <a:ln w="22225" cap="flat" cmpd="sng">
            <a:solidFill>
              <a:srgbClr val="D9D9D9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82" name="Google Shape;1382;p10" descr="Ảnh có chứa bầu trời đêm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0707" y="2426818"/>
            <a:ext cx="3997637" cy="39976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83" name="Google Shape;1383;p10"/>
          <p:cNvCxnSpPr/>
          <p:nvPr/>
        </p:nvCxnSpPr>
        <p:spPr>
          <a:xfrm>
            <a:off x="6116278" y="2596836"/>
            <a:ext cx="0" cy="3657600"/>
          </a:xfrm>
          <a:prstGeom prst="straightConnector1">
            <a:avLst/>
          </a:prstGeom>
          <a:noFill/>
          <a:ln w="101600" cap="flat" cmpd="dbl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84" name="Google Shape;1384;p10" descr="Ảnh có chứa đồ chơi, đồ họa véc-tơ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74213" y="2426818"/>
            <a:ext cx="3997637" cy="3997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eme1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eme4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econdary">
  <a:themeElements>
    <a:clrScheme name="Custom 12">
      <a:dk1>
        <a:srgbClr val="000000"/>
      </a:dk1>
      <a:lt1>
        <a:srgbClr val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1374</Words>
  <Application>Microsoft Office PowerPoint</Application>
  <PresentationFormat>Widescreen</PresentationFormat>
  <Paragraphs>172</Paragraphs>
  <Slides>29</Slides>
  <Notes>29</Notes>
  <HiddenSlides>0</HiddenSlides>
  <MMClips>3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54" baseType="lpstr">
      <vt:lpstr>Bilbo</vt:lpstr>
      <vt:lpstr>Sigmar One</vt:lpstr>
      <vt:lpstr>MyriadPro-Bold</vt:lpstr>
      <vt:lpstr>Poppins SemiBold</vt:lpstr>
      <vt:lpstr>Comic Sans MS</vt:lpstr>
      <vt:lpstr>.VnCooper</vt:lpstr>
      <vt:lpstr>Arial</vt:lpstr>
      <vt:lpstr>Hind</vt:lpstr>
      <vt:lpstr>Fira Sans Extra Condensed Medium</vt:lpstr>
      <vt:lpstr>Tahoma</vt:lpstr>
      <vt:lpstr>Verdana</vt:lpstr>
      <vt:lpstr>Open Sans</vt:lpstr>
      <vt:lpstr>Kristen ITC</vt:lpstr>
      <vt:lpstr>Jokerman</vt:lpstr>
      <vt:lpstr>Oi</vt:lpstr>
      <vt:lpstr>Fredoka One</vt:lpstr>
      <vt:lpstr>Calibri</vt:lpstr>
      <vt:lpstr>Schoolbell</vt:lpstr>
      <vt:lpstr>PT Sans</vt:lpstr>
      <vt:lpstr>MyriadPro-Regular</vt:lpstr>
      <vt:lpstr>Chủ đề Office</vt:lpstr>
      <vt:lpstr>1_Theme1</vt:lpstr>
      <vt:lpstr>Theme4</vt:lpstr>
      <vt:lpstr>1_Office Theme</vt:lpstr>
      <vt:lpstr>Secondary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Fun corner  and  Wrap-up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ngan</dc:creator>
  <cp:lastModifiedBy>Administrator</cp:lastModifiedBy>
  <cp:revision>8</cp:revision>
  <dcterms:created xsi:type="dcterms:W3CDTF">2022-01-15T08:37:55Z</dcterms:created>
  <dcterms:modified xsi:type="dcterms:W3CDTF">2024-10-31T00:10:29Z</dcterms:modified>
</cp:coreProperties>
</file>