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9" r:id="rId3"/>
    <p:sldId id="260" r:id="rId4"/>
    <p:sldId id="262" r:id="rId5"/>
    <p:sldId id="264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64" d="100"/>
          <a:sy n="64" d="100"/>
        </p:scale>
        <p:origin x="71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đoán nét</a:t>
            </a:r>
            <a:br>
              <a:rPr lang="en-US"/>
            </a:b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1880870" y="2228051"/>
            <a:ext cx="0" cy="9468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itle 1"/>
          <p:cNvSpPr>
            <a:spLocks noGrp="1"/>
          </p:cNvSpPr>
          <p:nvPr/>
        </p:nvSpPr>
        <p:spPr>
          <a:xfrm>
            <a:off x="1046480" y="3712455"/>
            <a:ext cx="1669096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err="1">
                <a:latin typeface="VNIAvo"/>
              </a:rPr>
              <a:t>Nét</a:t>
            </a:r>
            <a:r>
              <a:rPr lang="en-US" sz="1800" dirty="0">
                <a:latin typeface="VNIAvo"/>
              </a:rPr>
              <a:t> </a:t>
            </a:r>
            <a:r>
              <a:rPr lang="en-US" sz="1800" dirty="0" err="1">
                <a:latin typeface="VNIAvo"/>
              </a:rPr>
              <a:t>thẳng</a:t>
            </a:r>
            <a:r>
              <a:rPr lang="en-US" sz="1800" dirty="0">
                <a:latin typeface="VNIAvo"/>
              </a:rPr>
              <a:t> </a:t>
            </a:r>
            <a:r>
              <a:rPr lang="en-US" sz="1800" dirty="0" err="1">
                <a:latin typeface="VNIAvo"/>
              </a:rPr>
              <a:t>dọc</a:t>
            </a:r>
            <a:endParaRPr lang="en-US" sz="1800" dirty="0">
              <a:solidFill>
                <a:srgbClr val="FF0000"/>
              </a:solidFill>
              <a:latin typeface="VNIAvo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3313430" y="2312297"/>
            <a:ext cx="1146599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itle 1"/>
          <p:cNvSpPr>
            <a:spLocks noGrp="1"/>
          </p:cNvSpPr>
          <p:nvPr/>
        </p:nvSpPr>
        <p:spPr>
          <a:xfrm>
            <a:off x="3121025" y="2933309"/>
            <a:ext cx="1531851" cy="5094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err="1">
                <a:latin typeface="VNIAvo"/>
              </a:rPr>
              <a:t>Nét</a:t>
            </a:r>
            <a:r>
              <a:rPr lang="en-US" sz="1800" dirty="0">
                <a:latin typeface="VNIAvo"/>
              </a:rPr>
              <a:t> </a:t>
            </a:r>
            <a:r>
              <a:rPr lang="en-US" sz="1800" dirty="0" err="1">
                <a:latin typeface="VNIAvo"/>
              </a:rPr>
              <a:t>ngang</a:t>
            </a:r>
            <a:endParaRPr lang="en-US" sz="1800" dirty="0">
              <a:solidFill>
                <a:srgbClr val="FF0000"/>
              </a:solidFill>
              <a:latin typeface="VNIAvo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5638800" y="2872576"/>
            <a:ext cx="383810" cy="100243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5029200" y="2983475"/>
            <a:ext cx="487687" cy="867573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itle 1"/>
          <p:cNvSpPr>
            <a:spLocks noGrp="1"/>
          </p:cNvSpPr>
          <p:nvPr/>
        </p:nvSpPr>
        <p:spPr>
          <a:xfrm>
            <a:off x="4823460" y="3874770"/>
            <a:ext cx="1531620" cy="5207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err="1">
                <a:latin typeface="VNIAvo"/>
              </a:rPr>
              <a:t>Nét</a:t>
            </a:r>
            <a:r>
              <a:rPr lang="en-US" sz="1800" dirty="0">
                <a:latin typeface="VNIAvo"/>
              </a:rPr>
              <a:t> </a:t>
            </a:r>
            <a:r>
              <a:rPr lang="en-US" sz="1800" dirty="0" err="1">
                <a:latin typeface="VNIAvo"/>
              </a:rPr>
              <a:t>xiên</a:t>
            </a:r>
            <a:r>
              <a:rPr lang="en-US" sz="1800" dirty="0">
                <a:latin typeface="VNIAvo"/>
              </a:rPr>
              <a:t>.</a:t>
            </a:r>
            <a:endParaRPr lang="en-US" sz="1800" dirty="0">
              <a:solidFill>
                <a:srgbClr val="FF0000"/>
              </a:solidFill>
              <a:latin typeface="VNIAvo"/>
            </a:endParaRPr>
          </a:p>
        </p:txBody>
      </p:sp>
      <p:grpSp>
        <p:nvGrpSpPr>
          <p:cNvPr id="107" name="Group 106"/>
          <p:cNvGrpSpPr/>
          <p:nvPr/>
        </p:nvGrpSpPr>
        <p:grpSpPr>
          <a:xfrm>
            <a:off x="7189839" y="2002249"/>
            <a:ext cx="1611603" cy="527874"/>
            <a:chOff x="3739772" y="3351469"/>
            <a:chExt cx="5077368" cy="1047136"/>
          </a:xfrm>
        </p:grpSpPr>
        <p:grpSp>
          <p:nvGrpSpPr>
            <p:cNvPr id="100" name="Group 99"/>
            <p:cNvGrpSpPr/>
            <p:nvPr/>
          </p:nvGrpSpPr>
          <p:grpSpPr>
            <a:xfrm>
              <a:off x="5446849" y="3414843"/>
              <a:ext cx="1706687" cy="969605"/>
              <a:chOff x="5303713" y="3707761"/>
              <a:chExt cx="1706687" cy="969605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 flipV="1">
                <a:off x="5303713" y="3707761"/>
                <a:ext cx="852453" cy="969605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 flipH="1" flipV="1">
                <a:off x="6156166" y="3766094"/>
                <a:ext cx="854234" cy="911272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 100"/>
            <p:cNvGrpSpPr/>
            <p:nvPr/>
          </p:nvGrpSpPr>
          <p:grpSpPr>
            <a:xfrm>
              <a:off x="7110453" y="3429000"/>
              <a:ext cx="1706687" cy="969605"/>
              <a:chOff x="5303713" y="3707761"/>
              <a:chExt cx="1706687" cy="969605"/>
            </a:xfrm>
          </p:grpSpPr>
          <p:cxnSp>
            <p:nvCxnSpPr>
              <p:cNvPr id="102" name="Straight Connector 101"/>
              <p:cNvCxnSpPr/>
              <p:nvPr/>
            </p:nvCxnSpPr>
            <p:spPr>
              <a:xfrm flipV="1">
                <a:off x="5303713" y="3707761"/>
                <a:ext cx="852453" cy="969605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 flipH="1" flipV="1">
                <a:off x="6156166" y="3766094"/>
                <a:ext cx="854234" cy="911272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4" name="Group 103"/>
            <p:cNvGrpSpPr/>
            <p:nvPr/>
          </p:nvGrpSpPr>
          <p:grpSpPr>
            <a:xfrm>
              <a:off x="3739772" y="3351469"/>
              <a:ext cx="1706687" cy="969605"/>
              <a:chOff x="5303713" y="3707761"/>
              <a:chExt cx="1706687" cy="969605"/>
            </a:xfrm>
          </p:grpSpPr>
          <p:cxnSp>
            <p:nvCxnSpPr>
              <p:cNvPr id="105" name="Straight Connector 104"/>
              <p:cNvCxnSpPr/>
              <p:nvPr/>
            </p:nvCxnSpPr>
            <p:spPr>
              <a:xfrm flipV="1">
                <a:off x="5303713" y="3707761"/>
                <a:ext cx="852453" cy="969605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 flipH="1" flipV="1">
                <a:off x="6156166" y="3766094"/>
                <a:ext cx="854234" cy="911272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9" name="Title 1"/>
          <p:cNvSpPr>
            <a:spLocks noGrp="1"/>
          </p:cNvSpPr>
          <p:nvPr/>
        </p:nvSpPr>
        <p:spPr>
          <a:xfrm>
            <a:off x="7055857" y="2983229"/>
            <a:ext cx="1755560" cy="5094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err="1">
                <a:latin typeface="VNIAvo"/>
              </a:rPr>
              <a:t>Nét</a:t>
            </a:r>
            <a:r>
              <a:rPr lang="en-US" sz="1800" dirty="0">
                <a:latin typeface="VNIAvo"/>
              </a:rPr>
              <a:t> </a:t>
            </a:r>
            <a:r>
              <a:rPr lang="en-US" sz="1800" dirty="0" err="1">
                <a:latin typeface="VNIAvo"/>
              </a:rPr>
              <a:t>gấp</a:t>
            </a:r>
            <a:r>
              <a:rPr lang="en-US" sz="1800" dirty="0">
                <a:latin typeface="VNIAvo"/>
              </a:rPr>
              <a:t> </a:t>
            </a:r>
            <a:r>
              <a:rPr lang="en-US" sz="1800" dirty="0" err="1">
                <a:latin typeface="VNIAvo"/>
              </a:rPr>
              <a:t>khúc</a:t>
            </a:r>
            <a:endParaRPr lang="en-US" sz="1800" dirty="0">
              <a:solidFill>
                <a:srgbClr val="FF0000"/>
              </a:solidFill>
              <a:latin typeface="VNIAvo"/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10061532" y="1953021"/>
            <a:ext cx="1504950" cy="569804"/>
          </a:xfrm>
          <a:custGeom>
            <a:avLst/>
            <a:gdLst>
              <a:gd name="connsiteX0" fmla="*/ 0 w 2883744"/>
              <a:gd name="connsiteY0" fmla="*/ 152400 h 443383"/>
              <a:gd name="connsiteX1" fmla="*/ 41564 w 2883744"/>
              <a:gd name="connsiteY1" fmla="*/ 83128 h 443383"/>
              <a:gd name="connsiteX2" fmla="*/ 166254 w 2883744"/>
              <a:gd name="connsiteY2" fmla="*/ 27710 h 443383"/>
              <a:gd name="connsiteX3" fmla="*/ 207818 w 2883744"/>
              <a:gd name="connsiteY3" fmla="*/ 13855 h 443383"/>
              <a:gd name="connsiteX4" fmla="*/ 249382 w 2883744"/>
              <a:gd name="connsiteY4" fmla="*/ 0 h 443383"/>
              <a:gd name="connsiteX5" fmla="*/ 387927 w 2883744"/>
              <a:gd name="connsiteY5" fmla="*/ 27710 h 443383"/>
              <a:gd name="connsiteX6" fmla="*/ 429491 w 2883744"/>
              <a:gd name="connsiteY6" fmla="*/ 55419 h 443383"/>
              <a:gd name="connsiteX7" fmla="*/ 457200 w 2883744"/>
              <a:gd name="connsiteY7" fmla="*/ 96982 h 443383"/>
              <a:gd name="connsiteX8" fmla="*/ 484909 w 2883744"/>
              <a:gd name="connsiteY8" fmla="*/ 152400 h 443383"/>
              <a:gd name="connsiteX9" fmla="*/ 512618 w 2883744"/>
              <a:gd name="connsiteY9" fmla="*/ 180110 h 443383"/>
              <a:gd name="connsiteX10" fmla="*/ 526473 w 2883744"/>
              <a:gd name="connsiteY10" fmla="*/ 221673 h 443383"/>
              <a:gd name="connsiteX11" fmla="*/ 568036 w 2883744"/>
              <a:gd name="connsiteY11" fmla="*/ 249382 h 443383"/>
              <a:gd name="connsiteX12" fmla="*/ 665018 w 2883744"/>
              <a:gd name="connsiteY12" fmla="*/ 277091 h 443383"/>
              <a:gd name="connsiteX13" fmla="*/ 817418 w 2883744"/>
              <a:gd name="connsiteY13" fmla="*/ 263237 h 443383"/>
              <a:gd name="connsiteX14" fmla="*/ 900545 w 2883744"/>
              <a:gd name="connsiteY14" fmla="*/ 235528 h 443383"/>
              <a:gd name="connsiteX15" fmla="*/ 983673 w 2883744"/>
              <a:gd name="connsiteY15" fmla="*/ 180110 h 443383"/>
              <a:gd name="connsiteX16" fmla="*/ 1011382 w 2883744"/>
              <a:gd name="connsiteY16" fmla="*/ 152400 h 443383"/>
              <a:gd name="connsiteX17" fmla="*/ 1052945 w 2883744"/>
              <a:gd name="connsiteY17" fmla="*/ 138546 h 443383"/>
              <a:gd name="connsiteX18" fmla="*/ 1094509 w 2883744"/>
              <a:gd name="connsiteY18" fmla="*/ 96982 h 443383"/>
              <a:gd name="connsiteX19" fmla="*/ 1246909 w 2883744"/>
              <a:gd name="connsiteY19" fmla="*/ 55419 h 443383"/>
              <a:gd name="connsiteX20" fmla="*/ 1385454 w 2883744"/>
              <a:gd name="connsiteY20" fmla="*/ 69273 h 443383"/>
              <a:gd name="connsiteX21" fmla="*/ 1427018 w 2883744"/>
              <a:gd name="connsiteY21" fmla="*/ 83128 h 443383"/>
              <a:gd name="connsiteX22" fmla="*/ 1524000 w 2883744"/>
              <a:gd name="connsiteY22" fmla="*/ 207819 h 443383"/>
              <a:gd name="connsiteX23" fmla="*/ 1565564 w 2883744"/>
              <a:gd name="connsiteY23" fmla="*/ 249382 h 443383"/>
              <a:gd name="connsiteX24" fmla="*/ 1690254 w 2883744"/>
              <a:gd name="connsiteY24" fmla="*/ 304800 h 443383"/>
              <a:gd name="connsiteX25" fmla="*/ 1731818 w 2883744"/>
              <a:gd name="connsiteY25" fmla="*/ 318655 h 443383"/>
              <a:gd name="connsiteX26" fmla="*/ 1773382 w 2883744"/>
              <a:gd name="connsiteY26" fmla="*/ 332510 h 443383"/>
              <a:gd name="connsiteX27" fmla="*/ 1967345 w 2883744"/>
              <a:gd name="connsiteY27" fmla="*/ 318655 h 443383"/>
              <a:gd name="connsiteX28" fmla="*/ 2050473 w 2883744"/>
              <a:gd name="connsiteY28" fmla="*/ 277091 h 443383"/>
              <a:gd name="connsiteX29" fmla="*/ 2092036 w 2883744"/>
              <a:gd name="connsiteY29" fmla="*/ 263237 h 443383"/>
              <a:gd name="connsiteX30" fmla="*/ 2147454 w 2883744"/>
              <a:gd name="connsiteY30" fmla="*/ 193964 h 443383"/>
              <a:gd name="connsiteX31" fmla="*/ 2161309 w 2883744"/>
              <a:gd name="connsiteY31" fmla="*/ 152400 h 443383"/>
              <a:gd name="connsiteX32" fmla="*/ 2202873 w 2883744"/>
              <a:gd name="connsiteY32" fmla="*/ 124691 h 443383"/>
              <a:gd name="connsiteX33" fmla="*/ 2355273 w 2883744"/>
              <a:gd name="connsiteY33" fmla="*/ 96982 h 443383"/>
              <a:gd name="connsiteX34" fmla="*/ 2535382 w 2883744"/>
              <a:gd name="connsiteY34" fmla="*/ 110837 h 443383"/>
              <a:gd name="connsiteX35" fmla="*/ 2618509 w 2883744"/>
              <a:gd name="connsiteY35" fmla="*/ 166255 h 443383"/>
              <a:gd name="connsiteX36" fmla="*/ 2660073 w 2883744"/>
              <a:gd name="connsiteY36" fmla="*/ 180110 h 443383"/>
              <a:gd name="connsiteX37" fmla="*/ 2743200 w 2883744"/>
              <a:gd name="connsiteY37" fmla="*/ 235528 h 443383"/>
              <a:gd name="connsiteX38" fmla="*/ 2784764 w 2883744"/>
              <a:gd name="connsiteY38" fmla="*/ 263237 h 443383"/>
              <a:gd name="connsiteX39" fmla="*/ 2826327 w 2883744"/>
              <a:gd name="connsiteY39" fmla="*/ 387928 h 443383"/>
              <a:gd name="connsiteX40" fmla="*/ 2840182 w 2883744"/>
              <a:gd name="connsiteY40" fmla="*/ 429491 h 443383"/>
              <a:gd name="connsiteX41" fmla="*/ 2867891 w 2883744"/>
              <a:gd name="connsiteY41" fmla="*/ 443346 h 443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883744" h="443383">
                <a:moveTo>
                  <a:pt x="0" y="152400"/>
                </a:moveTo>
                <a:cubicBezTo>
                  <a:pt x="13855" y="129309"/>
                  <a:pt x="24039" y="103573"/>
                  <a:pt x="41564" y="83128"/>
                </a:cubicBezTo>
                <a:cubicBezTo>
                  <a:pt x="67911" y="52390"/>
                  <a:pt x="136651" y="37578"/>
                  <a:pt x="166254" y="27710"/>
                </a:cubicBezTo>
                <a:lnTo>
                  <a:pt x="207818" y="13855"/>
                </a:lnTo>
                <a:lnTo>
                  <a:pt x="249382" y="0"/>
                </a:lnTo>
                <a:cubicBezTo>
                  <a:pt x="285127" y="5107"/>
                  <a:pt x="349235" y="8364"/>
                  <a:pt x="387927" y="27710"/>
                </a:cubicBezTo>
                <a:cubicBezTo>
                  <a:pt x="402820" y="35157"/>
                  <a:pt x="415636" y="46183"/>
                  <a:pt x="429491" y="55419"/>
                </a:cubicBezTo>
                <a:cubicBezTo>
                  <a:pt x="438727" y="69273"/>
                  <a:pt x="448939" y="82525"/>
                  <a:pt x="457200" y="96982"/>
                </a:cubicBezTo>
                <a:cubicBezTo>
                  <a:pt x="467447" y="114914"/>
                  <a:pt x="473453" y="135216"/>
                  <a:pt x="484909" y="152400"/>
                </a:cubicBezTo>
                <a:cubicBezTo>
                  <a:pt x="492155" y="163269"/>
                  <a:pt x="503382" y="170873"/>
                  <a:pt x="512618" y="180110"/>
                </a:cubicBezTo>
                <a:cubicBezTo>
                  <a:pt x="517236" y="193964"/>
                  <a:pt x="517350" y="210269"/>
                  <a:pt x="526473" y="221673"/>
                </a:cubicBezTo>
                <a:cubicBezTo>
                  <a:pt x="536875" y="234675"/>
                  <a:pt x="553143" y="241935"/>
                  <a:pt x="568036" y="249382"/>
                </a:cubicBezTo>
                <a:cubicBezTo>
                  <a:pt x="587915" y="259322"/>
                  <a:pt x="647258" y="272651"/>
                  <a:pt x="665018" y="277091"/>
                </a:cubicBezTo>
                <a:cubicBezTo>
                  <a:pt x="715818" y="272473"/>
                  <a:pt x="767185" y="272102"/>
                  <a:pt x="817418" y="263237"/>
                </a:cubicBezTo>
                <a:cubicBezTo>
                  <a:pt x="846181" y="258161"/>
                  <a:pt x="900545" y="235528"/>
                  <a:pt x="900545" y="235528"/>
                </a:cubicBezTo>
                <a:cubicBezTo>
                  <a:pt x="928254" y="217055"/>
                  <a:pt x="960125" y="203659"/>
                  <a:pt x="983673" y="180110"/>
                </a:cubicBezTo>
                <a:cubicBezTo>
                  <a:pt x="992909" y="170873"/>
                  <a:pt x="1000181" y="159121"/>
                  <a:pt x="1011382" y="152400"/>
                </a:cubicBezTo>
                <a:cubicBezTo>
                  <a:pt x="1023905" y="144886"/>
                  <a:pt x="1039091" y="143164"/>
                  <a:pt x="1052945" y="138546"/>
                </a:cubicBezTo>
                <a:cubicBezTo>
                  <a:pt x="1066800" y="124691"/>
                  <a:pt x="1077381" y="106497"/>
                  <a:pt x="1094509" y="96982"/>
                </a:cubicBezTo>
                <a:cubicBezTo>
                  <a:pt x="1134060" y="75009"/>
                  <a:pt x="1202138" y="64373"/>
                  <a:pt x="1246909" y="55419"/>
                </a:cubicBezTo>
                <a:cubicBezTo>
                  <a:pt x="1293091" y="60037"/>
                  <a:pt x="1339582" y="62216"/>
                  <a:pt x="1385454" y="69273"/>
                </a:cubicBezTo>
                <a:cubicBezTo>
                  <a:pt x="1399888" y="71494"/>
                  <a:pt x="1414867" y="75027"/>
                  <a:pt x="1427018" y="83128"/>
                </a:cubicBezTo>
                <a:cubicBezTo>
                  <a:pt x="1485524" y="122132"/>
                  <a:pt x="1468942" y="152763"/>
                  <a:pt x="1524000" y="207819"/>
                </a:cubicBezTo>
                <a:cubicBezTo>
                  <a:pt x="1537855" y="221673"/>
                  <a:pt x="1550512" y="236839"/>
                  <a:pt x="1565564" y="249382"/>
                </a:cubicBezTo>
                <a:cubicBezTo>
                  <a:pt x="1609476" y="285975"/>
                  <a:pt x="1629840" y="284662"/>
                  <a:pt x="1690254" y="304800"/>
                </a:cubicBezTo>
                <a:lnTo>
                  <a:pt x="1731818" y="318655"/>
                </a:lnTo>
                <a:lnTo>
                  <a:pt x="1773382" y="332510"/>
                </a:lnTo>
                <a:cubicBezTo>
                  <a:pt x="1838036" y="327892"/>
                  <a:pt x="1902970" y="326229"/>
                  <a:pt x="1967345" y="318655"/>
                </a:cubicBezTo>
                <a:cubicBezTo>
                  <a:pt x="2012883" y="313297"/>
                  <a:pt x="2010237" y="297209"/>
                  <a:pt x="2050473" y="277091"/>
                </a:cubicBezTo>
                <a:cubicBezTo>
                  <a:pt x="2063535" y="270560"/>
                  <a:pt x="2078182" y="267855"/>
                  <a:pt x="2092036" y="263237"/>
                </a:cubicBezTo>
                <a:cubicBezTo>
                  <a:pt x="2126861" y="158764"/>
                  <a:pt x="2075834" y="283490"/>
                  <a:pt x="2147454" y="193964"/>
                </a:cubicBezTo>
                <a:cubicBezTo>
                  <a:pt x="2156577" y="182560"/>
                  <a:pt x="2152186" y="163804"/>
                  <a:pt x="2161309" y="152400"/>
                </a:cubicBezTo>
                <a:cubicBezTo>
                  <a:pt x="2171711" y="139398"/>
                  <a:pt x="2187980" y="132138"/>
                  <a:pt x="2202873" y="124691"/>
                </a:cubicBezTo>
                <a:cubicBezTo>
                  <a:pt x="2245586" y="103335"/>
                  <a:pt x="2317071" y="101757"/>
                  <a:pt x="2355273" y="96982"/>
                </a:cubicBezTo>
                <a:cubicBezTo>
                  <a:pt x="2415309" y="101600"/>
                  <a:pt x="2477151" y="95513"/>
                  <a:pt x="2535382" y="110837"/>
                </a:cubicBezTo>
                <a:cubicBezTo>
                  <a:pt x="2567588" y="119312"/>
                  <a:pt x="2586916" y="155724"/>
                  <a:pt x="2618509" y="166255"/>
                </a:cubicBezTo>
                <a:cubicBezTo>
                  <a:pt x="2632364" y="170873"/>
                  <a:pt x="2647307" y="173018"/>
                  <a:pt x="2660073" y="180110"/>
                </a:cubicBezTo>
                <a:cubicBezTo>
                  <a:pt x="2689184" y="196283"/>
                  <a:pt x="2715491" y="217055"/>
                  <a:pt x="2743200" y="235528"/>
                </a:cubicBezTo>
                <a:lnTo>
                  <a:pt x="2784764" y="263237"/>
                </a:lnTo>
                <a:lnTo>
                  <a:pt x="2826327" y="387928"/>
                </a:lnTo>
                <a:cubicBezTo>
                  <a:pt x="2830945" y="401782"/>
                  <a:pt x="2826328" y="424873"/>
                  <a:pt x="2840182" y="429491"/>
                </a:cubicBezTo>
                <a:cubicBezTo>
                  <a:pt x="2886126" y="444806"/>
                  <a:pt x="2896349" y="443346"/>
                  <a:pt x="2867891" y="443346"/>
                </a:cubicBezTo>
              </a:path>
            </a:pathLst>
          </a:cu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itle 1"/>
          <p:cNvSpPr>
            <a:spLocks noGrp="1"/>
          </p:cNvSpPr>
          <p:nvPr/>
        </p:nvSpPr>
        <p:spPr>
          <a:xfrm>
            <a:off x="9962038" y="2872820"/>
            <a:ext cx="1704519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err="1">
                <a:latin typeface="VNIAvo"/>
              </a:rPr>
              <a:t>Nét</a:t>
            </a:r>
            <a:r>
              <a:rPr lang="en-US" sz="1800" dirty="0">
                <a:latin typeface="VNIAvo"/>
              </a:rPr>
              <a:t> </a:t>
            </a:r>
            <a:r>
              <a:rPr lang="en-US" sz="1800" dirty="0" err="1">
                <a:latin typeface="VNIAvo"/>
              </a:rPr>
              <a:t>lượn</a:t>
            </a:r>
            <a:r>
              <a:rPr lang="en-US" sz="1800" dirty="0">
                <a:latin typeface="VNIAvo"/>
              </a:rPr>
              <a:t> </a:t>
            </a:r>
            <a:r>
              <a:rPr lang="en-US" sz="1800" dirty="0" err="1">
                <a:latin typeface="VNIAvo"/>
              </a:rPr>
              <a:t>sóng</a:t>
            </a:r>
            <a:endParaRPr lang="en-US" sz="1800" dirty="0">
              <a:solidFill>
                <a:srgbClr val="FF0000"/>
              </a:solidFill>
              <a:latin typeface="VNIAvo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2014399" y="4730964"/>
            <a:ext cx="841652" cy="821054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Arc 115"/>
          <p:cNvSpPr/>
          <p:nvPr/>
        </p:nvSpPr>
        <p:spPr>
          <a:xfrm rot="19003662">
            <a:off x="4334287" y="4924789"/>
            <a:ext cx="1551083" cy="1433285"/>
          </a:xfrm>
          <a:prstGeom prst="arc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118" name="Arc 117"/>
          <p:cNvSpPr/>
          <p:nvPr/>
        </p:nvSpPr>
        <p:spPr>
          <a:xfrm rot="19003662" flipH="1" flipV="1">
            <a:off x="4448706" y="4189499"/>
            <a:ext cx="1648675" cy="1640328"/>
          </a:xfrm>
          <a:prstGeom prst="arc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 rot="10213059" flipH="1">
            <a:off x="5935458" y="4736152"/>
            <a:ext cx="673463" cy="797550"/>
          </a:xfrm>
          <a:custGeom>
            <a:avLst/>
            <a:gdLst>
              <a:gd name="connsiteX0" fmla="*/ 1334138 w 1444974"/>
              <a:gd name="connsiteY0" fmla="*/ 216410 h 1564961"/>
              <a:gd name="connsiteX1" fmla="*/ 876938 w 1444974"/>
              <a:gd name="connsiteY1" fmla="*/ 8591 h 1564961"/>
              <a:gd name="connsiteX2" fmla="*/ 489010 w 1444974"/>
              <a:gd name="connsiteY2" fmla="*/ 50155 h 1564961"/>
              <a:gd name="connsiteX3" fmla="*/ 308901 w 1444974"/>
              <a:gd name="connsiteY3" fmla="*/ 147137 h 1564961"/>
              <a:gd name="connsiteX4" fmla="*/ 128792 w 1444974"/>
              <a:gd name="connsiteY4" fmla="*/ 354955 h 1564961"/>
              <a:gd name="connsiteX5" fmla="*/ 4101 w 1444974"/>
              <a:gd name="connsiteY5" fmla="*/ 645901 h 1564961"/>
              <a:gd name="connsiteX6" fmla="*/ 45665 w 1444974"/>
              <a:gd name="connsiteY6" fmla="*/ 1033828 h 1564961"/>
              <a:gd name="connsiteX7" fmla="*/ 198065 w 1444974"/>
              <a:gd name="connsiteY7" fmla="*/ 1283210 h 1564961"/>
              <a:gd name="connsiteX8" fmla="*/ 405883 w 1444974"/>
              <a:gd name="connsiteY8" fmla="*/ 1463319 h 1564961"/>
              <a:gd name="connsiteX9" fmla="*/ 696829 w 1444974"/>
              <a:gd name="connsiteY9" fmla="*/ 1560301 h 1564961"/>
              <a:gd name="connsiteX10" fmla="*/ 1043192 w 1444974"/>
              <a:gd name="connsiteY10" fmla="*/ 1546446 h 1564961"/>
              <a:gd name="connsiteX11" fmla="*/ 1084756 w 1444974"/>
              <a:gd name="connsiteY11" fmla="*/ 1518737 h 1564961"/>
              <a:gd name="connsiteX12" fmla="*/ 1320283 w 1444974"/>
              <a:gd name="connsiteY12" fmla="*/ 1380191 h 1564961"/>
              <a:gd name="connsiteX13" fmla="*/ 1444974 w 1444974"/>
              <a:gd name="connsiteY13" fmla="*/ 1227791 h 1564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44974" h="1564961">
                <a:moveTo>
                  <a:pt x="1334138" y="216410"/>
                </a:moveTo>
                <a:cubicBezTo>
                  <a:pt x="1175965" y="126355"/>
                  <a:pt x="1017792" y="36300"/>
                  <a:pt x="876938" y="8591"/>
                </a:cubicBezTo>
                <a:cubicBezTo>
                  <a:pt x="736084" y="-19118"/>
                  <a:pt x="583683" y="27064"/>
                  <a:pt x="489010" y="50155"/>
                </a:cubicBezTo>
                <a:cubicBezTo>
                  <a:pt x="394337" y="73246"/>
                  <a:pt x="368937" y="96337"/>
                  <a:pt x="308901" y="147137"/>
                </a:cubicBezTo>
                <a:cubicBezTo>
                  <a:pt x="248865" y="197937"/>
                  <a:pt x="179592" y="271828"/>
                  <a:pt x="128792" y="354955"/>
                </a:cubicBezTo>
                <a:cubicBezTo>
                  <a:pt x="77992" y="438082"/>
                  <a:pt x="17955" y="532756"/>
                  <a:pt x="4101" y="645901"/>
                </a:cubicBezTo>
                <a:cubicBezTo>
                  <a:pt x="-9753" y="759046"/>
                  <a:pt x="13338" y="927610"/>
                  <a:pt x="45665" y="1033828"/>
                </a:cubicBezTo>
                <a:cubicBezTo>
                  <a:pt x="77992" y="1140046"/>
                  <a:pt x="138029" y="1211628"/>
                  <a:pt x="198065" y="1283210"/>
                </a:cubicBezTo>
                <a:cubicBezTo>
                  <a:pt x="258101" y="1354792"/>
                  <a:pt x="322756" y="1417137"/>
                  <a:pt x="405883" y="1463319"/>
                </a:cubicBezTo>
                <a:cubicBezTo>
                  <a:pt x="489010" y="1509501"/>
                  <a:pt x="590611" y="1546447"/>
                  <a:pt x="696829" y="1560301"/>
                </a:cubicBezTo>
                <a:cubicBezTo>
                  <a:pt x="803047" y="1574155"/>
                  <a:pt x="978537" y="1553373"/>
                  <a:pt x="1043192" y="1546446"/>
                </a:cubicBezTo>
                <a:cubicBezTo>
                  <a:pt x="1107846" y="1539519"/>
                  <a:pt x="1038574" y="1546446"/>
                  <a:pt x="1084756" y="1518737"/>
                </a:cubicBezTo>
                <a:cubicBezTo>
                  <a:pt x="1130938" y="1491028"/>
                  <a:pt x="1260247" y="1428682"/>
                  <a:pt x="1320283" y="1380191"/>
                </a:cubicBezTo>
                <a:cubicBezTo>
                  <a:pt x="1380319" y="1331700"/>
                  <a:pt x="1412646" y="1279745"/>
                  <a:pt x="1444974" y="1227791"/>
                </a:cubicBezTo>
              </a:path>
            </a:pathLst>
          </a:custGeo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" name="Freeform 113"/>
          <p:cNvSpPr/>
          <p:nvPr/>
        </p:nvSpPr>
        <p:spPr>
          <a:xfrm rot="10257314">
            <a:off x="6642735" y="4929505"/>
            <a:ext cx="734060" cy="807085"/>
          </a:xfrm>
          <a:custGeom>
            <a:avLst/>
            <a:gdLst>
              <a:gd name="connsiteX0" fmla="*/ 1334138 w 1444974"/>
              <a:gd name="connsiteY0" fmla="*/ 216410 h 1564961"/>
              <a:gd name="connsiteX1" fmla="*/ 876938 w 1444974"/>
              <a:gd name="connsiteY1" fmla="*/ 8591 h 1564961"/>
              <a:gd name="connsiteX2" fmla="*/ 489010 w 1444974"/>
              <a:gd name="connsiteY2" fmla="*/ 50155 h 1564961"/>
              <a:gd name="connsiteX3" fmla="*/ 308901 w 1444974"/>
              <a:gd name="connsiteY3" fmla="*/ 147137 h 1564961"/>
              <a:gd name="connsiteX4" fmla="*/ 128792 w 1444974"/>
              <a:gd name="connsiteY4" fmla="*/ 354955 h 1564961"/>
              <a:gd name="connsiteX5" fmla="*/ 4101 w 1444974"/>
              <a:gd name="connsiteY5" fmla="*/ 645901 h 1564961"/>
              <a:gd name="connsiteX6" fmla="*/ 45665 w 1444974"/>
              <a:gd name="connsiteY6" fmla="*/ 1033828 h 1564961"/>
              <a:gd name="connsiteX7" fmla="*/ 198065 w 1444974"/>
              <a:gd name="connsiteY7" fmla="*/ 1283210 h 1564961"/>
              <a:gd name="connsiteX8" fmla="*/ 405883 w 1444974"/>
              <a:gd name="connsiteY8" fmla="*/ 1463319 h 1564961"/>
              <a:gd name="connsiteX9" fmla="*/ 696829 w 1444974"/>
              <a:gd name="connsiteY9" fmla="*/ 1560301 h 1564961"/>
              <a:gd name="connsiteX10" fmla="*/ 1043192 w 1444974"/>
              <a:gd name="connsiteY10" fmla="*/ 1546446 h 1564961"/>
              <a:gd name="connsiteX11" fmla="*/ 1084756 w 1444974"/>
              <a:gd name="connsiteY11" fmla="*/ 1518737 h 1564961"/>
              <a:gd name="connsiteX12" fmla="*/ 1320283 w 1444974"/>
              <a:gd name="connsiteY12" fmla="*/ 1380191 h 1564961"/>
              <a:gd name="connsiteX13" fmla="*/ 1444974 w 1444974"/>
              <a:gd name="connsiteY13" fmla="*/ 1227791 h 1564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44974" h="1564961">
                <a:moveTo>
                  <a:pt x="1334138" y="216410"/>
                </a:moveTo>
                <a:cubicBezTo>
                  <a:pt x="1175965" y="126355"/>
                  <a:pt x="1017792" y="36300"/>
                  <a:pt x="876938" y="8591"/>
                </a:cubicBezTo>
                <a:cubicBezTo>
                  <a:pt x="736084" y="-19118"/>
                  <a:pt x="583683" y="27064"/>
                  <a:pt x="489010" y="50155"/>
                </a:cubicBezTo>
                <a:cubicBezTo>
                  <a:pt x="394337" y="73246"/>
                  <a:pt x="368937" y="96337"/>
                  <a:pt x="308901" y="147137"/>
                </a:cubicBezTo>
                <a:cubicBezTo>
                  <a:pt x="248865" y="197937"/>
                  <a:pt x="179592" y="271828"/>
                  <a:pt x="128792" y="354955"/>
                </a:cubicBezTo>
                <a:cubicBezTo>
                  <a:pt x="77992" y="438082"/>
                  <a:pt x="17955" y="532756"/>
                  <a:pt x="4101" y="645901"/>
                </a:cubicBezTo>
                <a:cubicBezTo>
                  <a:pt x="-9753" y="759046"/>
                  <a:pt x="13338" y="927610"/>
                  <a:pt x="45665" y="1033828"/>
                </a:cubicBezTo>
                <a:cubicBezTo>
                  <a:pt x="77992" y="1140046"/>
                  <a:pt x="138029" y="1211628"/>
                  <a:pt x="198065" y="1283210"/>
                </a:cubicBezTo>
                <a:cubicBezTo>
                  <a:pt x="258101" y="1354792"/>
                  <a:pt x="322756" y="1417137"/>
                  <a:pt x="405883" y="1463319"/>
                </a:cubicBezTo>
                <a:cubicBezTo>
                  <a:pt x="489010" y="1509501"/>
                  <a:pt x="590611" y="1546447"/>
                  <a:pt x="696829" y="1560301"/>
                </a:cubicBezTo>
                <a:cubicBezTo>
                  <a:pt x="803047" y="1574155"/>
                  <a:pt x="978537" y="1553373"/>
                  <a:pt x="1043192" y="1546446"/>
                </a:cubicBezTo>
                <a:cubicBezTo>
                  <a:pt x="1107846" y="1539519"/>
                  <a:pt x="1038574" y="1546446"/>
                  <a:pt x="1084756" y="1518737"/>
                </a:cubicBezTo>
                <a:cubicBezTo>
                  <a:pt x="1130938" y="1491028"/>
                  <a:pt x="1260247" y="1428682"/>
                  <a:pt x="1320283" y="1380191"/>
                </a:cubicBezTo>
                <a:cubicBezTo>
                  <a:pt x="1380319" y="1331700"/>
                  <a:pt x="1412646" y="1279745"/>
                  <a:pt x="1444974" y="1227791"/>
                </a:cubicBezTo>
              </a:path>
            </a:pathLst>
          </a:custGeo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548" r="98995">
                        <a14:foregroundMark x1="22111" y1="26946" x2="22111" y2="26946"/>
                        <a14:foregroundMark x1="17085" y1="58683" x2="17085" y2="58683"/>
                        <a14:foregroundMark x1="28643" y1="81437" x2="28643" y2="81437"/>
                        <a14:foregroundMark x1="34171" y1="82036" x2="34171" y2="82036"/>
                        <a14:foregroundMark x1="56281" y1="89820" x2="58291" y2="89820"/>
                        <a14:foregroundMark x1="78392" y1="79641" x2="78392" y2="79641"/>
                        <a14:foregroundMark x1="89950" y1="55689" x2="89950" y2="55689"/>
                        <a14:foregroundMark x1="81910" y1="25749" x2="81910" y2="25749"/>
                        <a14:foregroundMark x1="61307" y1="14970" x2="61307" y2="14970"/>
                        <a14:foregroundMark x1="37186" y1="14371" x2="37186" y2="14371"/>
                      </a14:backgroundRemoval>
                    </a14:imgEffect>
                    <a14:imgEffect>
                      <a14:brightnessContrast bright="18000" contrast="1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946" t="6672" r="7256" b="7272"/>
          <a:stretch>
            <a:fillRect/>
          </a:stretch>
        </p:blipFill>
        <p:spPr bwMode="auto">
          <a:xfrm>
            <a:off x="8717280" y="4286250"/>
            <a:ext cx="1895475" cy="1590675"/>
          </a:xfrm>
          <a:prstGeom prst="rect">
            <a:avLst/>
          </a:prstGeom>
          <a:noFill/>
          <a:ln w="12700">
            <a:noFill/>
          </a:ln>
          <a:effectLst/>
        </p:spPr>
      </p:pic>
      <p:sp>
        <p:nvSpPr>
          <p:cNvPr id="112" name="Title 1"/>
          <p:cNvSpPr>
            <a:spLocks noGrp="1"/>
          </p:cNvSpPr>
          <p:nvPr/>
        </p:nvSpPr>
        <p:spPr>
          <a:xfrm>
            <a:off x="1806377" y="5789295"/>
            <a:ext cx="1559412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err="1">
                <a:latin typeface="VNIAvo"/>
              </a:rPr>
              <a:t>Nét</a:t>
            </a:r>
            <a:r>
              <a:rPr lang="en-US" sz="1800" dirty="0">
                <a:latin typeface="VNIAvo"/>
              </a:rPr>
              <a:t> </a:t>
            </a:r>
            <a:r>
              <a:rPr lang="en-US" sz="1800" dirty="0" err="1">
                <a:latin typeface="VNIAvo"/>
              </a:rPr>
              <a:t>cong</a:t>
            </a:r>
            <a:r>
              <a:rPr lang="en-US" sz="1800" dirty="0">
                <a:latin typeface="VNIAvo"/>
              </a:rPr>
              <a:t> </a:t>
            </a:r>
            <a:r>
              <a:rPr lang="en-US" sz="1800" dirty="0" err="1">
                <a:latin typeface="VNIAvo"/>
              </a:rPr>
              <a:t>kín</a:t>
            </a:r>
            <a:endParaRPr lang="en-US" sz="1800" dirty="0">
              <a:solidFill>
                <a:srgbClr val="FF0000"/>
              </a:solidFill>
              <a:latin typeface="VNIAvo"/>
            </a:endParaRPr>
          </a:p>
        </p:txBody>
      </p:sp>
      <p:sp>
        <p:nvSpPr>
          <p:cNvPr id="111" name="Title 1"/>
          <p:cNvSpPr>
            <a:spLocks noGrp="1"/>
          </p:cNvSpPr>
          <p:nvPr/>
        </p:nvSpPr>
        <p:spPr>
          <a:xfrm>
            <a:off x="5425645" y="5791200"/>
            <a:ext cx="1627263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err="1">
                <a:latin typeface="VNIAvo"/>
              </a:rPr>
              <a:t>Nét</a:t>
            </a:r>
            <a:r>
              <a:rPr lang="en-US" sz="1800" dirty="0">
                <a:latin typeface="VNIAvo"/>
              </a:rPr>
              <a:t> </a:t>
            </a:r>
            <a:r>
              <a:rPr lang="en-US" sz="1800" dirty="0" err="1">
                <a:latin typeface="VNIAvo"/>
              </a:rPr>
              <a:t>cong</a:t>
            </a:r>
            <a:endParaRPr lang="en-US" sz="1800" dirty="0">
              <a:latin typeface="VNIAvo"/>
            </a:endParaRPr>
          </a:p>
        </p:txBody>
      </p:sp>
      <p:sp>
        <p:nvSpPr>
          <p:cNvPr id="113" name="Title 1"/>
          <p:cNvSpPr>
            <a:spLocks noGrp="1"/>
          </p:cNvSpPr>
          <p:nvPr/>
        </p:nvSpPr>
        <p:spPr>
          <a:xfrm>
            <a:off x="9112250" y="5989955"/>
            <a:ext cx="1500505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err="1">
                <a:latin typeface="VNIAvo"/>
              </a:rPr>
              <a:t>Nét</a:t>
            </a:r>
            <a:r>
              <a:rPr lang="en-US" sz="1800" dirty="0">
                <a:latin typeface="VNIAvo"/>
              </a:rPr>
              <a:t> </a:t>
            </a:r>
            <a:r>
              <a:rPr lang="en-US" sz="1800" dirty="0" err="1">
                <a:latin typeface="VNIAvo"/>
              </a:rPr>
              <a:t>xoắn</a:t>
            </a:r>
            <a:r>
              <a:rPr lang="en-US" sz="1800" dirty="0">
                <a:latin typeface="VNIAvo"/>
              </a:rPr>
              <a:t> </a:t>
            </a:r>
            <a:r>
              <a:rPr lang="en-US" sz="1800" dirty="0" err="1">
                <a:latin typeface="VNIAvo"/>
              </a:rPr>
              <a:t>ốc</a:t>
            </a:r>
            <a:endParaRPr lang="en-US" sz="1800" dirty="0">
              <a:solidFill>
                <a:srgbClr val="FF0000"/>
              </a:solidFill>
              <a:latin typeface="VNIAv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74" grpId="0"/>
      <p:bldP spid="74" grpId="1"/>
      <p:bldP spid="75" grpId="0"/>
      <p:bldP spid="75" grpId="1"/>
      <p:bldP spid="108" grpId="0"/>
      <p:bldP spid="108" grpId="1"/>
      <p:bldP spid="109" grpId="0"/>
      <p:bldP spid="109" grpId="1"/>
      <p:bldP spid="38" grpId="0" bldLvl="0" animBg="1"/>
      <p:bldP spid="38" grpId="1" animBg="1"/>
      <p:bldP spid="110" grpId="0"/>
      <p:bldP spid="110" grpId="1"/>
      <p:bldP spid="30" grpId="0" bldLvl="0" animBg="1"/>
      <p:bldP spid="30" grpId="1" animBg="1"/>
      <p:bldP spid="116" grpId="0" bldLvl="0" animBg="1"/>
      <p:bldP spid="116" grpId="1" animBg="1"/>
      <p:bldP spid="118" grpId="0" bldLvl="0" animBg="1"/>
      <p:bldP spid="118" grpId="1" animBg="1"/>
      <p:bldP spid="37" grpId="0" bldLvl="0" animBg="1"/>
      <p:bldP spid="37" grpId="1" animBg="1"/>
      <p:bldP spid="114" grpId="0" bldLvl="0" animBg="1"/>
      <p:bldP spid="114" grpId="1" animBg="1"/>
      <p:bldP spid="112" grpId="0"/>
      <p:bldP spid="112" grpId="1"/>
      <p:bldP spid="111" grpId="0"/>
      <p:bldP spid="111" grpId="1"/>
      <p:bldP spid="113" grpId="0"/>
      <p:bldP spid="11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747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br>
              <a:rPr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 đường nét vẽ hoạ tiết, trang trí đồ vật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0285" y="1649896"/>
            <a:ext cx="5181600" cy="950429"/>
          </a:xfrm>
        </p:spPr>
        <p:txBody>
          <a:bodyPr/>
          <a:lstStyle/>
          <a:p>
            <a:pPr marL="0" indent="0">
              <a:buNone/>
            </a:pPr>
            <a:r>
              <a:rPr 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a. B</a:t>
            </a:r>
            <a:r>
              <a:rPr lang="en-US" u="sng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ước1</a:t>
            </a:r>
            <a:r>
              <a:rPr 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Dùng nét vẽ hoạ tiết</a:t>
            </a:r>
          </a:p>
          <a:p>
            <a:pPr marL="0" indent="0">
              <a:buNone/>
            </a:pPr>
            <a:endParaRPr lang="en-US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4" name="Content Placeholder 3" descr="anh2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3715" y="2341245"/>
            <a:ext cx="10733405" cy="40563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u="sng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Bước 2</a:t>
            </a:r>
            <a:r>
              <a:rPr 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Chọn hoạ tiết vẽ vào đồ vật</a:t>
            </a:r>
          </a:p>
        </p:txBody>
      </p:sp>
      <p:pic>
        <p:nvPicPr>
          <p:cNvPr id="8" name="Picture Placeholder 4" descr="anh 3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30302" t="4319" r="16044" b="14582"/>
          <a:stretch>
            <a:fillRect/>
          </a:stretch>
        </p:blipFill>
        <p:spPr>
          <a:xfrm>
            <a:off x="1099185" y="1337945"/>
            <a:ext cx="10254615" cy="5347335"/>
          </a:xfrm>
          <a:prstGeom prst="rect">
            <a:avLst/>
          </a:prstGeom>
        </p:spPr>
      </p:pic>
      <p:pic>
        <p:nvPicPr>
          <p:cNvPr id="10" name="Picture Placeholder 4" descr="anh2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l="61739" t="10540" r="20298" b="70884"/>
          <a:stretch>
            <a:fillRect/>
          </a:stretch>
        </p:blipFill>
        <p:spPr>
          <a:xfrm>
            <a:off x="3939540" y="2562860"/>
            <a:ext cx="887095" cy="509270"/>
          </a:xfrm>
          <a:prstGeom prst="rect">
            <a:avLst/>
          </a:prstGeom>
        </p:spPr>
      </p:pic>
      <p:pic>
        <p:nvPicPr>
          <p:cNvPr id="11" name="Picture Placeholder 4" descr="anh2"/>
          <p:cNvPicPr>
            <a:picLocks noChangeAspect="1"/>
          </p:cNvPicPr>
          <p:nvPr/>
        </p:nvPicPr>
        <p:blipFill>
          <a:blip r:embed="rId3"/>
          <a:srcRect l="61739" t="10540" r="20298" b="70884"/>
          <a:stretch>
            <a:fillRect/>
          </a:stretch>
        </p:blipFill>
        <p:spPr>
          <a:xfrm>
            <a:off x="5434965" y="2689860"/>
            <a:ext cx="887095" cy="509270"/>
          </a:xfrm>
          <a:prstGeom prst="rect">
            <a:avLst/>
          </a:prstGeom>
        </p:spPr>
      </p:pic>
      <p:pic>
        <p:nvPicPr>
          <p:cNvPr id="12" name="Picture Placeholder 4" descr="anh2"/>
          <p:cNvPicPr>
            <a:picLocks noChangeAspect="1"/>
          </p:cNvPicPr>
          <p:nvPr/>
        </p:nvPicPr>
        <p:blipFill>
          <a:blip r:embed="rId3"/>
          <a:srcRect l="61739" t="10540" r="20298" b="70884"/>
          <a:stretch>
            <a:fillRect/>
          </a:stretch>
        </p:blipFill>
        <p:spPr>
          <a:xfrm>
            <a:off x="2444115" y="2433320"/>
            <a:ext cx="887095" cy="509905"/>
          </a:xfrm>
          <a:prstGeom prst="rect">
            <a:avLst/>
          </a:prstGeom>
        </p:spPr>
      </p:pic>
      <p:pic>
        <p:nvPicPr>
          <p:cNvPr id="13" name="Content Placeholder 3" descr="anh2"/>
          <p:cNvPicPr>
            <a:picLocks noChangeAspect="1"/>
          </p:cNvPicPr>
          <p:nvPr/>
        </p:nvPicPr>
        <p:blipFill>
          <a:blip r:embed="rId3"/>
          <a:srcRect l="36017" r="47991" b="61522"/>
          <a:stretch>
            <a:fillRect/>
          </a:stretch>
        </p:blipFill>
        <p:spPr>
          <a:xfrm>
            <a:off x="3454400" y="3943985"/>
            <a:ext cx="4235450" cy="1886585"/>
          </a:xfrm>
          <a:prstGeom prst="rect">
            <a:avLst/>
          </a:prstGeom>
        </p:spPr>
      </p:pic>
      <p:pic>
        <p:nvPicPr>
          <p:cNvPr id="14" name="Picture Placeholder 4" descr="anh2"/>
          <p:cNvPicPr>
            <a:picLocks noChangeAspect="1"/>
          </p:cNvPicPr>
          <p:nvPr/>
        </p:nvPicPr>
        <p:blipFill>
          <a:blip r:embed="rId3"/>
          <a:srcRect l="61739" t="10540" r="20298" b="70884"/>
          <a:stretch>
            <a:fillRect/>
          </a:stretch>
        </p:blipFill>
        <p:spPr>
          <a:xfrm>
            <a:off x="6802755" y="2689860"/>
            <a:ext cx="887095" cy="509270"/>
          </a:xfrm>
          <a:prstGeom prst="rect">
            <a:avLst/>
          </a:prstGeom>
        </p:spPr>
      </p:pic>
      <p:pic>
        <p:nvPicPr>
          <p:cNvPr id="15" name="Picture Placeholder 4" descr="anh2"/>
          <p:cNvPicPr>
            <a:picLocks noChangeAspect="1"/>
          </p:cNvPicPr>
          <p:nvPr/>
        </p:nvPicPr>
        <p:blipFill>
          <a:blip r:embed="rId3"/>
          <a:srcRect l="61739" t="10540" r="20298" b="70884"/>
          <a:stretch>
            <a:fillRect/>
          </a:stretch>
        </p:blipFill>
        <p:spPr>
          <a:xfrm>
            <a:off x="8080375" y="2433320"/>
            <a:ext cx="887095" cy="5092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n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270" y="65405"/>
            <a:ext cx="12193270" cy="6857365"/>
          </a:xfrm>
          <a:prstGeom prst="rect">
            <a:avLst/>
          </a:prstGeom>
        </p:spPr>
      </p:pic>
      <p:pic>
        <p:nvPicPr>
          <p:cNvPr id="7" name="Content Placeholder 6" descr="anh2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l="63947" t="34393" r="16098" b="34925"/>
          <a:stretch>
            <a:fillRect/>
          </a:stretch>
        </p:blipFill>
        <p:spPr>
          <a:xfrm>
            <a:off x="7377430" y="4739005"/>
            <a:ext cx="1158240" cy="748665"/>
          </a:xfrm>
          <a:prstGeom prst="rect">
            <a:avLst/>
          </a:prstGeom>
        </p:spPr>
      </p:pic>
      <p:pic>
        <p:nvPicPr>
          <p:cNvPr id="8" name="Content Placeholder 6" descr="anh2"/>
          <p:cNvPicPr>
            <a:picLocks noChangeAspect="1"/>
          </p:cNvPicPr>
          <p:nvPr/>
        </p:nvPicPr>
        <p:blipFill>
          <a:blip r:embed="rId3"/>
          <a:srcRect l="63947" t="34393" r="16098" b="34925"/>
          <a:stretch>
            <a:fillRect/>
          </a:stretch>
        </p:blipFill>
        <p:spPr>
          <a:xfrm>
            <a:off x="5988685" y="4739005"/>
            <a:ext cx="1158240" cy="748665"/>
          </a:xfrm>
          <a:prstGeom prst="rect">
            <a:avLst/>
          </a:prstGeom>
        </p:spPr>
      </p:pic>
      <p:pic>
        <p:nvPicPr>
          <p:cNvPr id="9" name="Content Placeholder 6" descr="anh2"/>
          <p:cNvPicPr>
            <a:picLocks noChangeAspect="1"/>
          </p:cNvPicPr>
          <p:nvPr/>
        </p:nvPicPr>
        <p:blipFill>
          <a:blip r:embed="rId3"/>
          <a:srcRect l="63947" t="34393" r="16098" b="34925"/>
          <a:stretch>
            <a:fillRect/>
          </a:stretch>
        </p:blipFill>
        <p:spPr>
          <a:xfrm>
            <a:off x="4709795" y="4739005"/>
            <a:ext cx="1158240" cy="748665"/>
          </a:xfrm>
          <a:prstGeom prst="rect">
            <a:avLst/>
          </a:prstGeom>
        </p:spPr>
      </p:pic>
      <p:pic>
        <p:nvPicPr>
          <p:cNvPr id="10" name="Content Placeholder 6" descr="anh2"/>
          <p:cNvPicPr>
            <a:picLocks noChangeAspect="1"/>
          </p:cNvPicPr>
          <p:nvPr/>
        </p:nvPicPr>
        <p:blipFill>
          <a:blip r:embed="rId3"/>
          <a:srcRect l="63947" t="34393" r="16098" b="34925"/>
          <a:stretch>
            <a:fillRect/>
          </a:stretch>
        </p:blipFill>
        <p:spPr>
          <a:xfrm>
            <a:off x="3430905" y="4739005"/>
            <a:ext cx="1158240" cy="748665"/>
          </a:xfrm>
          <a:prstGeom prst="rect">
            <a:avLst/>
          </a:prstGeom>
        </p:spPr>
      </p:pic>
      <p:pic>
        <p:nvPicPr>
          <p:cNvPr id="11" name="Content Placeholder 6" descr="anh2"/>
          <p:cNvPicPr>
            <a:picLocks noChangeAspect="1"/>
          </p:cNvPicPr>
          <p:nvPr/>
        </p:nvPicPr>
        <p:blipFill>
          <a:blip r:embed="rId3"/>
          <a:srcRect l="63947" t="34393" r="16098" b="34925"/>
          <a:stretch>
            <a:fillRect/>
          </a:stretch>
        </p:blipFill>
        <p:spPr>
          <a:xfrm>
            <a:off x="2152015" y="4739005"/>
            <a:ext cx="1158240" cy="748665"/>
          </a:xfrm>
          <a:prstGeom prst="rect">
            <a:avLst/>
          </a:prstGeom>
        </p:spPr>
      </p:pic>
      <p:pic>
        <p:nvPicPr>
          <p:cNvPr id="14" name="Content Placeholder 3" descr="anh2"/>
          <p:cNvPicPr>
            <a:picLocks noChangeAspect="1"/>
          </p:cNvPicPr>
          <p:nvPr/>
        </p:nvPicPr>
        <p:blipFill>
          <a:blip r:embed="rId3"/>
          <a:srcRect l="37135" t="8798" r="47790" b="68801"/>
          <a:stretch>
            <a:fillRect/>
          </a:stretch>
        </p:blipFill>
        <p:spPr>
          <a:xfrm>
            <a:off x="3498850" y="683895"/>
            <a:ext cx="904240" cy="908685"/>
          </a:xfrm>
          <a:prstGeom prst="rect">
            <a:avLst/>
          </a:prstGeom>
        </p:spPr>
      </p:pic>
      <p:pic>
        <p:nvPicPr>
          <p:cNvPr id="15" name="Content Placeholder 3" descr="anh2"/>
          <p:cNvPicPr>
            <a:picLocks noChangeAspect="1"/>
          </p:cNvPicPr>
          <p:nvPr/>
        </p:nvPicPr>
        <p:blipFill>
          <a:blip r:embed="rId3"/>
          <a:srcRect l="37135" t="8798" r="47790" b="68801"/>
          <a:stretch>
            <a:fillRect/>
          </a:stretch>
        </p:blipFill>
        <p:spPr>
          <a:xfrm>
            <a:off x="4317365" y="1419225"/>
            <a:ext cx="904240" cy="908685"/>
          </a:xfrm>
          <a:prstGeom prst="rect">
            <a:avLst/>
          </a:prstGeom>
        </p:spPr>
      </p:pic>
      <p:pic>
        <p:nvPicPr>
          <p:cNvPr id="16" name="Content Placeholder 3" descr="anh2"/>
          <p:cNvPicPr>
            <a:picLocks noChangeAspect="1"/>
          </p:cNvPicPr>
          <p:nvPr/>
        </p:nvPicPr>
        <p:blipFill>
          <a:blip r:embed="rId3"/>
          <a:srcRect l="37135" t="8798" r="47790" b="68801"/>
          <a:stretch>
            <a:fillRect/>
          </a:stretch>
        </p:blipFill>
        <p:spPr>
          <a:xfrm>
            <a:off x="5382260" y="1592580"/>
            <a:ext cx="904240" cy="908685"/>
          </a:xfrm>
          <a:prstGeom prst="rect">
            <a:avLst/>
          </a:prstGeom>
        </p:spPr>
      </p:pic>
      <p:pic>
        <p:nvPicPr>
          <p:cNvPr id="17" name="Content Placeholder 3" descr="anh2"/>
          <p:cNvPicPr>
            <a:picLocks noChangeAspect="1"/>
          </p:cNvPicPr>
          <p:nvPr/>
        </p:nvPicPr>
        <p:blipFill>
          <a:blip r:embed="rId3"/>
          <a:srcRect l="37135" t="8798" r="47790" b="68801"/>
          <a:stretch>
            <a:fillRect/>
          </a:stretch>
        </p:blipFill>
        <p:spPr>
          <a:xfrm>
            <a:off x="6361430" y="1419225"/>
            <a:ext cx="904240" cy="908685"/>
          </a:xfrm>
          <a:prstGeom prst="rect">
            <a:avLst/>
          </a:prstGeom>
        </p:spPr>
      </p:pic>
      <p:pic>
        <p:nvPicPr>
          <p:cNvPr id="18" name="Content Placeholder 3" descr="anh2"/>
          <p:cNvPicPr>
            <a:picLocks noChangeAspect="1"/>
          </p:cNvPicPr>
          <p:nvPr/>
        </p:nvPicPr>
        <p:blipFill>
          <a:blip r:embed="rId3"/>
          <a:srcRect l="37135" t="8798" r="47790" b="68801"/>
          <a:stretch>
            <a:fillRect/>
          </a:stretch>
        </p:blipFill>
        <p:spPr>
          <a:xfrm>
            <a:off x="7146925" y="758190"/>
            <a:ext cx="904240" cy="908685"/>
          </a:xfrm>
          <a:prstGeom prst="rect">
            <a:avLst/>
          </a:prstGeom>
        </p:spPr>
      </p:pic>
      <p:pic>
        <p:nvPicPr>
          <p:cNvPr id="19" name="Content Placeholder 3" descr="anh2"/>
          <p:cNvPicPr>
            <a:picLocks noChangeAspect="1"/>
          </p:cNvPicPr>
          <p:nvPr/>
        </p:nvPicPr>
        <p:blipFill>
          <a:blip r:embed="rId3"/>
          <a:srcRect l="21919" t="56262" r="49258" b="5322"/>
          <a:stretch>
            <a:fillRect/>
          </a:stretch>
        </p:blipFill>
        <p:spPr>
          <a:xfrm>
            <a:off x="3230880" y="2501265"/>
            <a:ext cx="4553585" cy="1903730"/>
          </a:xfrm>
          <a:prstGeom prst="rect">
            <a:avLst/>
          </a:prstGeom>
        </p:spPr>
      </p:pic>
      <p:pic>
        <p:nvPicPr>
          <p:cNvPr id="20" name="Content Placeholder 3" descr="anh2"/>
          <p:cNvPicPr>
            <a:picLocks noChangeAspect="1"/>
          </p:cNvPicPr>
          <p:nvPr/>
        </p:nvPicPr>
        <p:blipFill>
          <a:blip r:embed="rId3"/>
          <a:srcRect l="12039" t="35473" r="59936" b="39731"/>
          <a:stretch>
            <a:fillRect/>
          </a:stretch>
        </p:blipFill>
        <p:spPr>
          <a:xfrm>
            <a:off x="1547495" y="833755"/>
            <a:ext cx="1951355" cy="584835"/>
          </a:xfrm>
          <a:prstGeom prst="rect">
            <a:avLst/>
          </a:prstGeom>
        </p:spPr>
      </p:pic>
      <p:pic>
        <p:nvPicPr>
          <p:cNvPr id="21" name="Content Placeholder 3" descr="anh2"/>
          <p:cNvPicPr>
            <a:picLocks noChangeAspect="1"/>
          </p:cNvPicPr>
          <p:nvPr/>
        </p:nvPicPr>
        <p:blipFill>
          <a:blip r:embed="rId3"/>
          <a:srcRect l="12039" t="35473" r="59936" b="39731"/>
          <a:stretch>
            <a:fillRect/>
          </a:stretch>
        </p:blipFill>
        <p:spPr>
          <a:xfrm>
            <a:off x="8192135" y="1007745"/>
            <a:ext cx="1951355" cy="58483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810" y="1825625"/>
            <a:ext cx="11358880" cy="4351655"/>
          </a:xfrm>
        </p:spPr>
        <p:txBody>
          <a:bodyPr/>
          <a:lstStyle/>
          <a:p>
            <a:r>
              <a:rPr lang="en-US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Dùng đường nét vẽ hoạ tiết, trang trí đồ vật</a:t>
            </a:r>
            <a:endParaRPr lang="en-US" sz="4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6000">
                <a:latin typeface="Times New Roman" panose="02020603050405020304" pitchFamily="18" charset="0"/>
                <a:cs typeface="Times New Roman" panose="02020603050405020304" pitchFamily="18" charset="0"/>
              </a:rPr>
              <a:t>Bài vẽ đồ vật gì?</a:t>
            </a:r>
          </a:p>
          <a:p>
            <a:r>
              <a:rPr lang="en-US" sz="6000">
                <a:latin typeface="Times New Roman" panose="02020603050405020304" pitchFamily="18" charset="0"/>
                <a:cs typeface="Times New Roman" panose="02020603050405020304" pitchFamily="18" charset="0"/>
              </a:rPr>
              <a:t>Đồ vật đó trang trí những hoạ tiết gì? hoạ tiết vẽ bằng nét gì?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100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VNIAvo</vt:lpstr>
      <vt:lpstr>Office Theme</vt:lpstr>
      <vt:lpstr>Trò chơi đoán nét </vt:lpstr>
      <vt:lpstr>VẬN DỤNG Dùng đường nét vẽ hoạ tiết, trang trí đồ vật</vt:lpstr>
      <vt:lpstr>b.Bước 2: Chọn hoạ tiết vẽ vào đồ vật</vt:lpstr>
      <vt:lpstr>PowerPoint Presentation</vt:lpstr>
      <vt:lpstr>THỰC HÀNH</vt:lpstr>
      <vt:lpstr>THẢO LUẬN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HP</dc:creator>
  <cp:lastModifiedBy>Administrator</cp:lastModifiedBy>
  <cp:revision>5</cp:revision>
  <dcterms:created xsi:type="dcterms:W3CDTF">2023-10-21T04:14:37Z</dcterms:created>
  <dcterms:modified xsi:type="dcterms:W3CDTF">2024-10-22T15:19:11Z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6F616A6ABA5444E3AA5DBCD06E8411A2_13</vt:lpwstr>
  </property>
  <property fmtid="{D5CDD505-2E9C-101B-9397-08002B2CF9AE}" pid="3" name="KSOProductBuildVer">
    <vt:lpwstr>1033-12.2.0.13266</vt:lpwstr>
  </property>
</Properties>
</file>