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818" r:id="rId2"/>
    <p:sldMasterId id="2147483893" r:id="rId3"/>
    <p:sldMasterId id="2147483905" r:id="rId4"/>
  </p:sldMasterIdLst>
  <p:notesMasterIdLst>
    <p:notesMasterId r:id="rId15"/>
  </p:notesMasterIdLst>
  <p:sldIdLst>
    <p:sldId id="2007577195" r:id="rId5"/>
    <p:sldId id="2007577164" r:id="rId6"/>
    <p:sldId id="2007577230" r:id="rId7"/>
    <p:sldId id="2007577231" r:id="rId8"/>
    <p:sldId id="2007577233" r:id="rId9"/>
    <p:sldId id="2007577234" r:id="rId10"/>
    <p:sldId id="2007577235" r:id="rId11"/>
    <p:sldId id="2007577118" r:id="rId12"/>
    <p:sldId id="2007577236" r:id="rId13"/>
    <p:sldId id="2007577237" r:id="rId14"/>
  </p:sldIdLst>
  <p:sldSz cx="12192000" cy="6858000"/>
  <p:notesSz cx="6858000" cy="9144000"/>
  <p:defaultTextStyle>
    <a:defPPr>
      <a:defRPr lang="en-US"/>
    </a:defPPr>
    <a:lvl1pPr marL="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71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47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206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94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702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41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12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83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 snapToGrid="0">
      <p:cViewPr>
        <p:scale>
          <a:sx n="100" d="100"/>
          <a:sy n="100" d="100"/>
        </p:scale>
        <p:origin x="-5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1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7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06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4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02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1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2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3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58" tIns="45718" rIns="91358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5"/>
            <a:ext cx="2743200" cy="4387851"/>
          </a:xfrm>
        </p:spPr>
        <p:txBody>
          <a:bodyPr vert="eaVert"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5"/>
            <a:ext cx="8026400" cy="4387851"/>
          </a:xfrm>
        </p:spPr>
        <p:txBody>
          <a:bodyPr vert="eaVert"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1" indent="0" algn="ctr">
              <a:buNone/>
              <a:defRPr/>
            </a:lvl2pPr>
            <a:lvl3pPr marL="913584" indent="0" algn="ctr">
              <a:buNone/>
              <a:defRPr/>
            </a:lvl3pPr>
            <a:lvl4pPr marL="1370376" indent="0" algn="ctr">
              <a:buNone/>
              <a:defRPr/>
            </a:lvl4pPr>
            <a:lvl5pPr marL="1827168" indent="0" algn="ctr">
              <a:buNone/>
              <a:defRPr/>
            </a:lvl5pPr>
            <a:lvl6pPr marL="2283982" indent="0" algn="ctr">
              <a:buNone/>
              <a:defRPr/>
            </a:lvl6pPr>
            <a:lvl7pPr marL="2740750" indent="0" algn="ctr">
              <a:buNone/>
              <a:defRPr/>
            </a:lvl7pPr>
            <a:lvl8pPr marL="3197520" indent="0" algn="ctr">
              <a:buNone/>
              <a:defRPr/>
            </a:lvl8pPr>
            <a:lvl9pPr marL="3654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58A2CB-B08A-425C-8B2F-FEFE32704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18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16C2B9-8D85-4CC2-A830-FA8F5A1B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22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1" indent="0">
              <a:buNone/>
              <a:defRPr sz="1900"/>
            </a:lvl2pPr>
            <a:lvl3pPr marL="913584" indent="0">
              <a:buNone/>
              <a:defRPr sz="1600"/>
            </a:lvl3pPr>
            <a:lvl4pPr marL="1370376" indent="0">
              <a:buNone/>
              <a:defRPr sz="1500"/>
            </a:lvl4pPr>
            <a:lvl5pPr marL="1827168" indent="0">
              <a:buNone/>
              <a:defRPr sz="1500"/>
            </a:lvl5pPr>
            <a:lvl6pPr marL="2283982" indent="0">
              <a:buNone/>
              <a:defRPr sz="1500"/>
            </a:lvl6pPr>
            <a:lvl7pPr marL="2740750" indent="0">
              <a:buNone/>
              <a:defRPr sz="1500"/>
            </a:lvl7pPr>
            <a:lvl8pPr marL="3197520" indent="0">
              <a:buNone/>
              <a:defRPr sz="1500"/>
            </a:lvl8pPr>
            <a:lvl9pPr marL="3654291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BAA076-15E3-4921-A72E-7DC666E02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97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35DB69-CD15-4F23-A22F-E95F0E50A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20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25A382-0D10-4FFF-8DF1-3400828D6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20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EA3266-D31D-40AF-A20B-8DE2A59DC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003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4FA0ED-2719-4E52-97AD-261E0EC51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50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9114D4-9271-4642-8369-44D045847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902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84" indent="0">
              <a:buNone/>
              <a:defRPr sz="2400"/>
            </a:lvl3pPr>
            <a:lvl4pPr marL="1370376" indent="0">
              <a:buNone/>
              <a:defRPr sz="2000"/>
            </a:lvl4pPr>
            <a:lvl5pPr marL="1827168" indent="0">
              <a:buNone/>
              <a:defRPr sz="2000"/>
            </a:lvl5pPr>
            <a:lvl6pPr marL="2283982" indent="0">
              <a:buNone/>
              <a:defRPr sz="2000"/>
            </a:lvl6pPr>
            <a:lvl7pPr marL="2740750" indent="0">
              <a:buNone/>
              <a:defRPr sz="2000"/>
            </a:lvl7pPr>
            <a:lvl8pPr marL="3197520" indent="0">
              <a:buNone/>
              <a:defRPr sz="2000"/>
            </a:lvl8pPr>
            <a:lvl9pPr marL="3654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0B1962-C74D-4A56-B299-C83CE320A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4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929E6E-DBBB-4CE8-B899-C1D1F22A6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31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480A89-3A9E-45F5-B94D-C18450FD3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26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2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2C259D-0913-4BCF-9086-BEE0B2B97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012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2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88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41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8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38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83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79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6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lIns="91358" tIns="45718" rIns="91358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58" tIns="45718" rIns="91358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9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8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8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8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7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5" y="182037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26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792" indent="0">
              <a:buNone/>
              <a:defRPr sz="1900"/>
            </a:lvl2pPr>
            <a:lvl3pPr marL="609585" indent="0">
              <a:buNone/>
              <a:defRPr sz="1600"/>
            </a:lvl3pPr>
            <a:lvl4pPr marL="914377" indent="0">
              <a:buNone/>
              <a:defRPr sz="1300"/>
            </a:lvl4pPr>
            <a:lvl5pPr marL="1219170" indent="0">
              <a:buNone/>
              <a:defRPr sz="1300"/>
            </a:lvl5pPr>
            <a:lvl6pPr marL="1523962" indent="0">
              <a:buNone/>
              <a:defRPr sz="1300"/>
            </a:lvl6pPr>
            <a:lvl7pPr marL="1828754" indent="0">
              <a:buNone/>
              <a:defRPr sz="1300"/>
            </a:lvl7pPr>
            <a:lvl8pPr marL="2133547" indent="0">
              <a:buNone/>
              <a:defRPr sz="1300"/>
            </a:lvl8pPr>
            <a:lvl9pPr marL="2438339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1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9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4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4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7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15" indent="0" algn="ctr">
              <a:buNone/>
              <a:defRPr/>
            </a:lvl2pPr>
            <a:lvl3pPr marL="913289" indent="0" algn="ctr">
              <a:buNone/>
              <a:defRPr/>
            </a:lvl3pPr>
            <a:lvl4pPr marL="1369934" indent="0" algn="ctr">
              <a:buNone/>
              <a:defRPr/>
            </a:lvl4pPr>
            <a:lvl5pPr marL="1826578" indent="0" algn="ctr">
              <a:buNone/>
              <a:defRPr/>
            </a:lvl5pPr>
            <a:lvl6pPr marL="2283254" indent="0" algn="ctr">
              <a:buNone/>
              <a:defRPr/>
            </a:lvl6pPr>
            <a:lvl7pPr marL="2739866" indent="0" algn="ctr">
              <a:buNone/>
              <a:defRPr/>
            </a:lvl7pPr>
            <a:lvl8pPr marL="3196480" indent="0" algn="ctr">
              <a:buNone/>
              <a:defRPr/>
            </a:lvl8pPr>
            <a:lvl9pPr marL="36530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83B9F1-3155-448B-9533-9638A2CBD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7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0D3688-35F5-4AA0-94DA-EF424E15A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3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15" indent="0">
              <a:buNone/>
              <a:defRPr sz="1900"/>
            </a:lvl2pPr>
            <a:lvl3pPr marL="913289" indent="0">
              <a:buNone/>
              <a:defRPr sz="1600"/>
            </a:lvl3pPr>
            <a:lvl4pPr marL="1369934" indent="0">
              <a:buNone/>
              <a:defRPr sz="1500"/>
            </a:lvl4pPr>
            <a:lvl5pPr marL="1826578" indent="0">
              <a:buNone/>
              <a:defRPr sz="1500"/>
            </a:lvl5pPr>
            <a:lvl6pPr marL="2283254" indent="0">
              <a:buNone/>
              <a:defRPr sz="1500"/>
            </a:lvl6pPr>
            <a:lvl7pPr marL="2739866" indent="0">
              <a:buNone/>
              <a:defRPr sz="1500"/>
            </a:lvl7pPr>
            <a:lvl8pPr marL="3196480" indent="0">
              <a:buNone/>
              <a:defRPr sz="1500"/>
            </a:lvl8pPr>
            <a:lvl9pPr marL="365309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FADE6A-2260-4220-93DB-D0B333E15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21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AB3705-2AC9-45C6-8EFA-A7BD174E0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4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900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900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2D770F-2CCD-4F26-84FA-AD4F5BFD8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61"/>
            <a:ext cx="5384800" cy="3394075"/>
          </a:xfrm>
        </p:spPr>
        <p:txBody>
          <a:bodyPr lIns="91358" tIns="45718" rIns="91358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61"/>
            <a:ext cx="5384800" cy="3394075"/>
          </a:xfrm>
        </p:spPr>
        <p:txBody>
          <a:bodyPr lIns="91358" tIns="45718" rIns="91358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5D4346-0DE6-43E7-BA22-E9E7E9F38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6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CC05EB-7EA1-43C4-BCA6-13EC34FA6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0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15" indent="0">
              <a:buNone/>
              <a:defRPr sz="1200"/>
            </a:lvl2pPr>
            <a:lvl3pPr marL="913289" indent="0">
              <a:buNone/>
              <a:defRPr sz="1100"/>
            </a:lvl3pPr>
            <a:lvl4pPr marL="1369934" indent="0">
              <a:buNone/>
              <a:defRPr sz="900"/>
            </a:lvl4pPr>
            <a:lvl5pPr marL="1826578" indent="0">
              <a:buNone/>
              <a:defRPr sz="900"/>
            </a:lvl5pPr>
            <a:lvl6pPr marL="2283254" indent="0">
              <a:buNone/>
              <a:defRPr sz="900"/>
            </a:lvl6pPr>
            <a:lvl7pPr marL="2739866" indent="0">
              <a:buNone/>
              <a:defRPr sz="900"/>
            </a:lvl7pPr>
            <a:lvl8pPr marL="3196480" indent="0">
              <a:buNone/>
              <a:defRPr sz="900"/>
            </a:lvl8pPr>
            <a:lvl9pPr marL="36530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33A55-3409-46DA-8A93-DAFACB51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0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15" indent="0">
              <a:buNone/>
              <a:defRPr sz="2800"/>
            </a:lvl2pPr>
            <a:lvl3pPr marL="913289" indent="0">
              <a:buNone/>
              <a:defRPr sz="2400"/>
            </a:lvl3pPr>
            <a:lvl4pPr marL="1369934" indent="0">
              <a:buNone/>
              <a:defRPr sz="2000"/>
            </a:lvl4pPr>
            <a:lvl5pPr marL="1826578" indent="0">
              <a:buNone/>
              <a:defRPr sz="2000"/>
            </a:lvl5pPr>
            <a:lvl6pPr marL="2283254" indent="0">
              <a:buNone/>
              <a:defRPr sz="2000"/>
            </a:lvl6pPr>
            <a:lvl7pPr marL="2739866" indent="0">
              <a:buNone/>
              <a:defRPr sz="2000"/>
            </a:lvl7pPr>
            <a:lvl8pPr marL="3196480" indent="0">
              <a:buNone/>
              <a:defRPr sz="2000"/>
            </a:lvl8pPr>
            <a:lvl9pPr marL="36530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15" indent="0">
              <a:buNone/>
              <a:defRPr sz="1200"/>
            </a:lvl2pPr>
            <a:lvl3pPr marL="913289" indent="0">
              <a:buNone/>
              <a:defRPr sz="1100"/>
            </a:lvl3pPr>
            <a:lvl4pPr marL="1369934" indent="0">
              <a:buNone/>
              <a:defRPr sz="900"/>
            </a:lvl4pPr>
            <a:lvl5pPr marL="1826578" indent="0">
              <a:buNone/>
              <a:defRPr sz="900"/>
            </a:lvl5pPr>
            <a:lvl6pPr marL="2283254" indent="0">
              <a:buNone/>
              <a:defRPr sz="900"/>
            </a:lvl6pPr>
            <a:lvl7pPr marL="2739866" indent="0">
              <a:buNone/>
              <a:defRPr sz="900"/>
            </a:lvl7pPr>
            <a:lvl8pPr marL="3196480" indent="0">
              <a:buNone/>
              <a:defRPr sz="900"/>
            </a:lvl8pPr>
            <a:lvl9pPr marL="36530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00A766-6250-4A49-A318-6B14510B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96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66A808-FE52-4AC3-B388-29270E569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2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6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3814D0-AD79-4D7E-96CE-C483CF7BE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6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7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0A23FD-1A85-40D1-9DB0-96631C3DA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58" tIns="45718" rIns="91358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lIns="91358" tIns="45718" rIns="91358" bIns="45718"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58" tIns="45718" rIns="91358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7"/>
            <a:ext cx="5389033" cy="639763"/>
          </a:xfrm>
        </p:spPr>
        <p:txBody>
          <a:bodyPr lIns="91358" tIns="45718" rIns="91358" bIns="45718"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 lIns="91358" tIns="45718" rIns="91358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7"/>
            <a:ext cx="4011084" cy="1162051"/>
          </a:xfrm>
        </p:spPr>
        <p:txBody>
          <a:bodyPr lIns="91358" tIns="45718" rIns="91358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4"/>
            <a:ext cx="6815667" cy="5853113"/>
          </a:xfrm>
        </p:spPr>
        <p:txBody>
          <a:bodyPr lIns="91358" tIns="45718" rIns="91358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58" tIns="45718" rIns="91358" bIns="45718"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lIns="91358" tIns="45718" rIns="91358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58" tIns="45718" rIns="91358" bIns="45718" rtlCol="0">
            <a:normAutofit/>
          </a:bodyPr>
          <a:lstStyle>
            <a:lvl1pPr marL="0" indent="0">
              <a:buNone/>
              <a:defRPr sz="4300"/>
            </a:lvl1pPr>
            <a:lvl2pPr marL="608947" indent="0">
              <a:buNone/>
              <a:defRPr sz="3700"/>
            </a:lvl2pPr>
            <a:lvl3pPr marL="1217970" indent="0">
              <a:buNone/>
              <a:defRPr sz="3200"/>
            </a:lvl3pPr>
            <a:lvl4pPr marL="1826941" indent="0">
              <a:buNone/>
              <a:defRPr sz="2700"/>
            </a:lvl4pPr>
            <a:lvl5pPr marL="2435938" indent="0">
              <a:buNone/>
              <a:defRPr sz="2700"/>
            </a:lvl5pPr>
            <a:lvl6pPr marL="3044884" indent="0">
              <a:buNone/>
              <a:defRPr sz="2700"/>
            </a:lvl6pPr>
            <a:lvl7pPr marL="3653831" indent="0">
              <a:buNone/>
              <a:defRPr sz="2700"/>
            </a:lvl7pPr>
            <a:lvl8pPr marL="4262827" indent="0">
              <a:buNone/>
              <a:defRPr sz="2700"/>
            </a:lvl8pPr>
            <a:lvl9pPr marL="4871806" indent="0">
              <a:buNone/>
              <a:defRPr sz="2700"/>
            </a:lvl9pPr>
          </a:lstStyle>
          <a:p>
            <a:pPr marL="0" marR="0" lvl="0" indent="0" algn="l" defTabSz="9134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9"/>
            <a:ext cx="7315200" cy="804863"/>
          </a:xfrm>
        </p:spPr>
        <p:txBody>
          <a:bodyPr lIns="91358" tIns="45718" rIns="91358" bIns="45718"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7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4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2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69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711" indent="-45671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14" indent="-380617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43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13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10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356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354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326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297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7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4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38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84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83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82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806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fld id="{88F91732-BEE9-4B59-9A29-5F29C45A4693}" type="slidenum">
              <a:rPr lang="en-US" smtClean="0">
                <a:sym typeface="Arial"/>
              </a:rPr>
              <a:pPr defTabSz="9138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14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  <p:bldP spid="24579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579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5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71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8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DAE1B52-766F-45D0-B862-0E6E60724C0C}" type="datetime1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 defTabSz="914400">
                <a:defRPr/>
              </a:pPr>
              <a:t>11/28/2024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8"/>
            <a:ext cx="1930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D4A0E8B-C645-4CE7-95A8-CC974E38AA65}" type="slidenum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1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79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58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4377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917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fld id="{25DB9D67-35CD-4A4E-A958-DA5F43668F56}" type="slidenum">
              <a:rPr lang="en-US" smtClean="0">
                <a:sym typeface="Arial"/>
              </a:rPr>
              <a:pPr defTabSz="91360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3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9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06" indent="-34250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36" indent="-2854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626" indent="-2283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240" indent="-228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855" indent="-2283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529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174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818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494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5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8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66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95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08492"/>
            <a:ext cx="7482840" cy="175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5" y="891137"/>
            <a:ext cx="11670761" cy="487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6" descr="Anh dep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7990" r="1245" b="7263"/>
          <a:stretch>
            <a:fillRect/>
          </a:stretch>
        </p:blipFill>
        <p:spPr bwMode="auto">
          <a:xfrm>
            <a:off x="7" y="0"/>
            <a:ext cx="123317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133600" y="1905000"/>
            <a:ext cx="7721600" cy="3429000"/>
          </a:xfrm>
          <a:prstGeom prst="rect">
            <a:avLst/>
          </a:prstGeom>
        </p:spPr>
        <p:txBody>
          <a:bodyPr wrap="none" lIns="91338" tIns="45718" rIns="91338" bIns="45718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12181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  <a:sym typeface="Arial"/>
              </a:rPr>
              <a:t>KHÁM PHÁ</a:t>
            </a:r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470400" y="762008"/>
            <a:ext cx="2616200" cy="938213"/>
            <a:chOff x="2268" y="2544"/>
            <a:chExt cx="1236" cy="591"/>
          </a:xfrm>
        </p:grpSpPr>
        <p:pic>
          <p:nvPicPr>
            <p:cNvPr id="179205" name="Picture 10" descr="Tweety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6" name="Picture 11" descr="Tweety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0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580693"/>
            <a:ext cx="11098799" cy="479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r="29659" b="82752"/>
          <a:stretch/>
        </p:blipFill>
        <p:spPr bwMode="auto">
          <a:xfrm>
            <a:off x="510117" y="359218"/>
            <a:ext cx="6766983" cy="6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24033" r="59823" b="44304"/>
          <a:stretch/>
        </p:blipFill>
        <p:spPr bwMode="auto">
          <a:xfrm>
            <a:off x="772510" y="2093120"/>
            <a:ext cx="2617076" cy="138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2" t="22638" r="32216" b="43226"/>
          <a:stretch/>
        </p:blipFill>
        <p:spPr bwMode="auto">
          <a:xfrm>
            <a:off x="772510" y="3647378"/>
            <a:ext cx="2617076" cy="13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1" t="22997" r="1533" b="43585"/>
          <a:stretch/>
        </p:blipFill>
        <p:spPr bwMode="auto">
          <a:xfrm>
            <a:off x="772510" y="5150189"/>
            <a:ext cx="2617076" cy="14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stCxn id="10" idx="3"/>
            <a:endCxn id="4" idx="1"/>
          </p:cNvCxnSpPr>
          <p:nvPr/>
        </p:nvCxnSpPr>
        <p:spPr>
          <a:xfrm flipV="1">
            <a:off x="3389586" y="2764282"/>
            <a:ext cx="788276" cy="234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77862" y="2286001"/>
            <a:ext cx="1955004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ngọt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chát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00092" y="4296001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14032" y="3778511"/>
            <a:ext cx="1334884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thơm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42130" y="5835809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74317" y="2248693"/>
            <a:ext cx="1865586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đỏ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vàng</a:t>
            </a:r>
            <a:r>
              <a:rPr lang="en-US" sz="2800" b="1" dirty="0" smtClean="0">
                <a:solidFill>
                  <a:srgbClr val="FF0000"/>
                </a:solidFill>
              </a:rPr>
              <a:t>, cam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64682" r="59346"/>
          <a:stretch/>
        </p:blipFill>
        <p:spPr bwMode="auto">
          <a:xfrm>
            <a:off x="6290443" y="2122565"/>
            <a:ext cx="2522482" cy="15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8812925" y="2764282"/>
            <a:ext cx="116139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0" y="5405004"/>
            <a:ext cx="1560866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to, </a:t>
            </a:r>
            <a:r>
              <a:rPr lang="en-US" sz="2800" b="1" dirty="0" err="1" smtClean="0">
                <a:solidFill>
                  <a:srgbClr val="FF0000"/>
                </a:solidFill>
              </a:rPr>
              <a:t>nhỏ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9" t="64682" r="31789"/>
          <a:stretch/>
        </p:blipFill>
        <p:spPr bwMode="auto">
          <a:xfrm>
            <a:off x="6400803" y="3778511"/>
            <a:ext cx="2522482" cy="13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8918027" y="4330405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042697" y="3909940"/>
            <a:ext cx="1334884" cy="8933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cong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1" t="65398" r="2386"/>
          <a:stretch/>
        </p:blipFill>
        <p:spPr bwMode="auto">
          <a:xfrm>
            <a:off x="6419196" y="5289283"/>
            <a:ext cx="2646012" cy="132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9015310" y="5835808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071600" y="5196529"/>
            <a:ext cx="1768303" cy="128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ồn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ào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náo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sôi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2" grpId="0" animBg="1"/>
      <p:bldP spid="25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1"/>
          <a:stretch/>
        </p:blipFill>
        <p:spPr bwMode="auto">
          <a:xfrm>
            <a:off x="93317" y="754380"/>
            <a:ext cx="11711197" cy="537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8"/>
          <a:stretch/>
        </p:blipFill>
        <p:spPr bwMode="auto">
          <a:xfrm>
            <a:off x="408517" y="310092"/>
            <a:ext cx="11541745" cy="122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95773"/>
              </p:ext>
            </p:extLst>
          </p:nvPr>
        </p:nvGraphicFramePr>
        <p:xfrm>
          <a:off x="493657" y="1524000"/>
          <a:ext cx="11541744" cy="508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6"/>
                <a:gridCol w="8141318"/>
              </a:tblGrid>
              <a:tr h="299124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</a:rPr>
                        <a:t>Vàng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ruộm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thơm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nồng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nâu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sẫm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đỏ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rực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xanh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mướt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, um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tùm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nhỏ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xíu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tròn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xoe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bé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FF0000"/>
                          </a:solidFill>
                        </a:rPr>
                        <a:t>nhỏ</a:t>
                      </a:r>
                      <a:endParaRPr lang="en-US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096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solidFill>
                            <a:srgbClr val="0070C0"/>
                          </a:solidFill>
                        </a:rPr>
                        <a:t>Nhanh</a:t>
                      </a:r>
                      <a:r>
                        <a:rPr lang="en-US" sz="44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dirty="0" err="1" smtClean="0">
                          <a:solidFill>
                            <a:srgbClr val="0070C0"/>
                          </a:solidFill>
                        </a:rPr>
                        <a:t>thoăn</a:t>
                      </a:r>
                      <a:r>
                        <a:rPr lang="en-US" sz="4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0070C0"/>
                          </a:solidFill>
                        </a:rPr>
                        <a:t>thoắt</a:t>
                      </a:r>
                      <a:r>
                        <a:rPr lang="en-US" sz="44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0070C0"/>
                          </a:solidFill>
                        </a:rPr>
                        <a:t>nhè</a:t>
                      </a:r>
                      <a:r>
                        <a:rPr lang="en-US" sz="4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0070C0"/>
                          </a:solidFill>
                        </a:rPr>
                        <a:t>nhẹ</a:t>
                      </a:r>
                      <a:r>
                        <a:rPr lang="en-US" sz="44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0070C0"/>
                          </a:solidFill>
                        </a:rPr>
                        <a:t>chậm</a:t>
                      </a:r>
                      <a:r>
                        <a:rPr lang="en-US" sz="4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0070C0"/>
                          </a:solidFill>
                        </a:rPr>
                        <a:t>rãi</a:t>
                      </a:r>
                      <a:r>
                        <a:rPr lang="en-US" sz="44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0070C0"/>
                          </a:solidFill>
                        </a:rPr>
                        <a:t>cao</a:t>
                      </a:r>
                      <a:r>
                        <a:rPr lang="en-US" sz="44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baseline="0" dirty="0" err="1" smtClean="0">
                          <a:solidFill>
                            <a:srgbClr val="0070C0"/>
                          </a:solidFill>
                        </a:rPr>
                        <a:t>kín</a:t>
                      </a:r>
                      <a:r>
                        <a:rPr lang="en-US" sz="4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0070C0"/>
                          </a:solidFill>
                        </a:rPr>
                        <a:t>đáo</a:t>
                      </a:r>
                      <a:endParaRPr lang="en-US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1" t="53570" b="19509"/>
          <a:stretch/>
        </p:blipFill>
        <p:spPr bwMode="auto">
          <a:xfrm>
            <a:off x="510117" y="4619297"/>
            <a:ext cx="3247695" cy="186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1" t="20091" b="52821"/>
          <a:stretch/>
        </p:blipFill>
        <p:spPr bwMode="auto">
          <a:xfrm>
            <a:off x="510115" y="1738825"/>
            <a:ext cx="3247695" cy="189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8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7" y="1150620"/>
            <a:ext cx="11263221" cy="258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8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10"/>
          <p:cNvGrpSpPr>
            <a:grpSpLocks/>
          </p:cNvGrpSpPr>
          <p:nvPr/>
        </p:nvGrpSpPr>
        <p:grpSpPr bwMode="auto">
          <a:xfrm>
            <a:off x="1085851" y="102911"/>
            <a:ext cx="9738360" cy="5817871"/>
            <a:chOff x="1008" y="816"/>
            <a:chExt cx="4032" cy="2544"/>
          </a:xfrm>
        </p:grpSpPr>
        <p:pic>
          <p:nvPicPr>
            <p:cNvPr id="1884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816"/>
              <a:ext cx="4032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425" name="Rectangle 9"/>
            <p:cNvSpPr>
              <a:spLocks noChangeArrowheads="1"/>
            </p:cNvSpPr>
            <p:nvPr/>
          </p:nvSpPr>
          <p:spPr bwMode="auto">
            <a:xfrm>
              <a:off x="2064" y="1178"/>
              <a:ext cx="816" cy="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sym typeface="Arial"/>
                </a:rPr>
                <a:t/>
              </a:r>
              <a:br>
                <a:rPr lang="en-US" sz="2000" b="1" dirty="0">
                  <a:solidFill>
                    <a:srgbClr val="FF0000"/>
                  </a:solidFill>
                  <a:sym typeface="Arial"/>
                </a:rPr>
              </a:b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Hoạt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động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thực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hành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88419" name="Picture 136" descr="arrow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465">
            <a:off x="5033963" y="725488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0" name="Picture 11" descr="Bauernbar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264" y="5806476"/>
            <a:ext cx="12192000" cy="819509"/>
          </a:xfrm>
        </p:spPr>
      </p:pic>
      <p:pic>
        <p:nvPicPr>
          <p:cNvPr id="188421" name="Picture 19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72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2" name="Picture 20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-228600"/>
            <a:ext cx="172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48" y="1093471"/>
            <a:ext cx="2707005" cy="318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920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" y="769019"/>
            <a:ext cx="11401754" cy="21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517" y="3686687"/>
            <a:ext cx="114313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vi-VN" sz="2800" b="1" dirty="0" smtClean="0">
                <a:solidFill>
                  <a:srgbClr val="0070C0"/>
                </a:solidFill>
              </a:rPr>
              <a:t>:</a:t>
            </a:r>
            <a:endParaRPr lang="vi-VN" sz="2800" b="1" dirty="0">
              <a:solidFill>
                <a:srgbClr val="0070C0"/>
              </a:solidFill>
            </a:endParaRPr>
          </a:p>
          <a:p>
            <a:pPr algn="just"/>
            <a:r>
              <a:rPr lang="vi-VN" sz="2400" dirty="0" smtClean="0">
                <a:solidFill>
                  <a:srgbClr val="FF0000"/>
                </a:solidFill>
              </a:rPr>
              <a:t>   </a:t>
            </a:r>
            <a:r>
              <a:rPr lang="vi-VN" sz="2800" b="1" dirty="0" smtClean="0">
                <a:solidFill>
                  <a:srgbClr val="FF0000"/>
                </a:solidFill>
              </a:rPr>
              <a:t>Bữa </a:t>
            </a:r>
            <a:r>
              <a:rPr lang="vi-VN" sz="2800" b="1" dirty="0">
                <a:solidFill>
                  <a:srgbClr val="FF0000"/>
                </a:solidFill>
              </a:rPr>
              <a:t>sáng của em </a:t>
            </a:r>
            <a:r>
              <a:rPr lang="vi-VN" sz="2800" b="1" dirty="0" smtClean="0">
                <a:solidFill>
                  <a:srgbClr val="FF0000"/>
                </a:solidFill>
              </a:rPr>
              <a:t>rất ngon và đầy đủ.</a:t>
            </a:r>
            <a:endParaRPr lang="vi-VN" sz="2800" b="1" dirty="0">
              <a:solidFill>
                <a:srgbClr val="FF0000"/>
              </a:solidFill>
            </a:endParaRPr>
          </a:p>
          <a:p>
            <a:pPr algn="just"/>
            <a:r>
              <a:rPr lang="vi-VN" sz="2800" b="1" dirty="0" smtClean="0">
                <a:solidFill>
                  <a:schemeClr val="accent3">
                    <a:lumMod val="50000"/>
                  </a:schemeClr>
                </a:solidFill>
              </a:rPr>
              <a:t>   Bộ </a:t>
            </a:r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quần áo em thích </a:t>
            </a:r>
            <a:r>
              <a:rPr lang="vi-VN" sz="2800" b="1" dirty="0" smtClean="0">
                <a:solidFill>
                  <a:schemeClr val="accent3">
                    <a:lumMod val="50000"/>
                  </a:schemeClr>
                </a:solidFill>
              </a:rPr>
              <a:t>màu trắng tinh.</a:t>
            </a:r>
          </a:p>
          <a:p>
            <a:pPr algn="just"/>
            <a:r>
              <a:rPr lang="vi-VN" sz="2800" b="1" dirty="0" smtClean="0">
                <a:solidFill>
                  <a:schemeClr val="tx2"/>
                </a:solidFill>
              </a:rPr>
              <a:t>   Trong </a:t>
            </a:r>
            <a:r>
              <a:rPr lang="vi-VN" sz="2800" b="1" dirty="0">
                <a:solidFill>
                  <a:schemeClr val="tx2"/>
                </a:solidFill>
              </a:rPr>
              <a:t>giờ </a:t>
            </a:r>
            <a:r>
              <a:rPr lang="vi-VN" sz="2800" b="1" dirty="0" smtClean="0">
                <a:solidFill>
                  <a:schemeClr val="tx2"/>
                </a:solidFill>
              </a:rPr>
              <a:t>học Mĩ thuật các bạn lớp em vẽ rất đẹp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245</Words>
  <Application>Microsoft Office PowerPoint</Application>
  <PresentationFormat>Custom</PresentationFormat>
  <Paragraphs>28</Paragraphs>
  <Slides>10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2_Office Theme</vt:lpstr>
      <vt:lpstr>11_Default Design</vt:lpstr>
      <vt:lpstr>8_Office Theme</vt:lpstr>
      <vt:lpstr>10_Default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ADMINHP</cp:lastModifiedBy>
  <cp:revision>296</cp:revision>
  <dcterms:created xsi:type="dcterms:W3CDTF">2021-06-02T05:01:13Z</dcterms:created>
  <dcterms:modified xsi:type="dcterms:W3CDTF">2024-11-28T02:25:46Z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