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6" r:id="rId9"/>
    <p:sldId id="262" r:id="rId10"/>
    <p:sldId id="267" r:id="rId11"/>
    <p:sldId id="268" r:id="rId12"/>
    <p:sldId id="269" r:id="rId13"/>
    <p:sldId id="271" r:id="rId14"/>
    <p:sldId id="272" r:id="rId15"/>
    <p:sldId id="270" r:id="rId16"/>
    <p:sldId id="25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0C"/>
    <a:srgbClr val="C30959"/>
    <a:srgbClr val="967200"/>
    <a:srgbClr val="FFC53E"/>
    <a:srgbClr val="FFD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C48AFD-C274-BA29-34E5-717E72D98D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F2BC7-B1AC-BFA6-3A8D-6118207051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BF584-0922-4E4D-8482-BF5D20D43881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7B407-BD2D-6754-6C99-CD4BE36052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86E73-0BB9-45B1-62A6-96731139A3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98BF7-F1B7-42C6-955B-66A389A70E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02322-B0D5-7BF5-5CC1-F9B9BDD56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2856" y="3305064"/>
            <a:ext cx="3139712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8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FC00-15A7-F4F5-8600-98F4F22E8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5C898-1B96-6057-6156-C91F4F934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0C43-5484-8E43-719C-D276C1D26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5D56-DE57-A03A-EA12-F877E012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F09B1-2A19-07D9-D7FA-02BB8528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8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6139-B9DB-FEDF-A601-22CD6D54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4DC9C-F315-B549-D57B-95797FD14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9D69-2E44-A44A-36E7-659459C8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817B2-AE0A-12BD-BC0C-1D363865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A589A-1340-7054-A3D4-E73738D1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2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A198C9-E2A8-B897-F232-E9CC0D193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ECEB6-7A31-A38F-957B-7D1B22F5E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CDD88-0132-03E2-15F8-8DB9BA6F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6EC2-BFCF-79B0-2DB6-5951ED46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5CC42-A284-5527-07B2-3ABC9C6E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30B4-26AD-2B3F-3CCC-F83981821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7A411-0EF8-CAD6-982A-2D6A8415F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C045A-5508-D8F1-1488-526775B6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AFF32-F924-5BFD-189A-89894AAE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F738E-DD72-FCC0-3997-D6C178D2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429FF-9B58-F3B2-B8E1-7B9B4AD9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110ED-1A5D-6103-9C4F-D37844FD1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4156-646F-3B88-3CFB-DBC498C9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F4DC8-E360-1777-87F0-3B8F9D7B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8522-DB13-3D4E-E33E-1563C075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E300-BA87-652E-20CF-F875D916A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894BB-12B6-BDEF-7C07-5596A33E1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797DF-A3F6-E448-081A-C9792FF85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0F3B5-402E-43A5-178C-52E110B1D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45C21-D5EA-9C35-739C-162BCF417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E3E94-143C-7310-9DE1-D65BAEDB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14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CF81-9635-4A7D-4A86-0BB8F18A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83491-0FD7-BEFC-A7DB-A1F223E00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FD3F2-E51B-1ECD-191A-152A336ED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30F73-05C5-BED8-C466-18F161991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2B098-8781-15B8-7E1E-B7C1EC836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883A7-5052-80FB-96F1-6220E477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57560-400C-BF17-8026-B88CB6F9F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238F51-3E4B-2E83-AE2B-C2FEA091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3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C29A9-3CDA-F67C-3752-443E1FBC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BB3E9F-28B9-9E49-17A9-1B72AFAF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B85FD-4BA8-10E4-F07B-3C4670B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A8A4D-5C30-1C8A-9B11-F368FDFA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6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8DE53-0849-AFAF-371B-895F971A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21574-ABAA-0EC5-B18F-E3A138F0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8AC3B-CBC2-781A-E90C-C8857101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5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E141-7358-0CD9-0606-B1A8BD50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AD4D0-94E9-6FCB-E37B-099FB1D17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A180C-CF7C-B97D-9D0B-40C3EBDF9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AA03B-4DA8-7987-F345-0CF41E81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97CE0-4825-CD06-D6BC-A6D6DD9F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A7218-8C79-0999-5426-2AEDD177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5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65D3-F9E5-5B83-C78B-EEBA6A26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EA527-018A-CBFF-54F9-1BE144D4E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70863-04F7-7F15-1AED-92436CCA6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A4961-23DE-408D-576B-AF4CFF7A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DACD0-FF2B-4E7B-A486-E12EA5B9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5EA31-EB4A-EFCE-AF25-C5CE1EE0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6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777B6-7605-42B6-3965-2E1F3973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43F38-1840-1DAC-4A39-9A7BED1E7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A09EF-0E89-4F61-2FC6-D2D2616AC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99602-5354-48BE-82B1-09D27EB6BB2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C40FF-757F-E7CF-CF13-344CA7C4F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92BE7-A0FE-5C85-2411-05D468276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AD55-BE71-429F-B9A6-BFF193770D5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B4D70-4C97-40E5-26D1-5F4621EB74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604" y="681036"/>
            <a:ext cx="13475488" cy="78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2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49D32E1-0179-BD20-A202-42FD828F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2E9A18-940F-23DD-6A15-629256925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5539" r="40923"/>
          <a:stretch/>
        </p:blipFill>
        <p:spPr>
          <a:xfrm>
            <a:off x="140678" y="3896224"/>
            <a:ext cx="2713323" cy="2899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A48097-53DE-8DD5-219C-C57948279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309" y="-152355"/>
            <a:ext cx="3449052" cy="2125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966B29-B498-BE75-874F-929CD8ADE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925" y="47988"/>
            <a:ext cx="1293397" cy="12933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204F48-8A50-0644-70DB-74EE00AA3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237" y="545432"/>
            <a:ext cx="4585673" cy="15663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598CB42-DA18-EA67-695E-6210FEF9E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2989" y="1957360"/>
            <a:ext cx="9388333" cy="38292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88C168B-E8AA-0A51-397A-8C7B1B59EDB5}"/>
              </a:ext>
            </a:extLst>
          </p:cNvPr>
          <p:cNvGrpSpPr/>
          <p:nvPr/>
        </p:nvGrpSpPr>
        <p:grpSpPr>
          <a:xfrm>
            <a:off x="9311515" y="5786628"/>
            <a:ext cx="1972026" cy="830997"/>
            <a:chOff x="10287000" y="6397525"/>
            <a:chExt cx="2958036" cy="124649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440A5E-CECB-3E9D-7FF6-3E012067AA31}"/>
                </a:ext>
              </a:extLst>
            </p:cNvPr>
            <p:cNvSpPr txBox="1"/>
            <p:nvPr/>
          </p:nvSpPr>
          <p:spPr>
            <a:xfrm>
              <a:off x="10287000" y="6397525"/>
              <a:ext cx="2938784" cy="1246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180975">
                    <a:solidFill>
                      <a:schemeClr val="bg1"/>
                    </a:solidFill>
                  </a:ln>
                  <a:solidFill>
                    <a:srgbClr val="0B0CFE"/>
                  </a:solidFill>
                  <a:latin typeface="Blackadder ITC" panose="04020505051007020D02" pitchFamily="82" charset="0"/>
                </a:rPr>
                <a:t>Trang 95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2C9F3D-F85A-AB1F-29B6-923C83939A8B}"/>
                </a:ext>
              </a:extLst>
            </p:cNvPr>
            <p:cNvSpPr txBox="1"/>
            <p:nvPr/>
          </p:nvSpPr>
          <p:spPr>
            <a:xfrm>
              <a:off x="10306252" y="6397525"/>
              <a:ext cx="2938784" cy="1246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7E454B"/>
                  </a:solidFill>
                  <a:latin typeface="Blackadder ITC" panose="04020505051007020D02" pitchFamily="82" charset="0"/>
                </a:rPr>
                <a:t>Trang 95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DB11EA3-D335-40DD-8A45-EBA52EC276A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36" y="5213244"/>
            <a:ext cx="393632" cy="4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52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84F61-F021-8A99-E5B7-BB2E9961CC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7077" r="29269" b="23693"/>
          <a:stretch/>
        </p:blipFill>
        <p:spPr>
          <a:xfrm>
            <a:off x="9495384" y="4154905"/>
            <a:ext cx="4418252" cy="3082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1026695" y="585111"/>
            <a:ext cx="1049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7DD1-316F-7DE8-8052-A9C8BAF456E7}"/>
              </a:ext>
            </a:extLst>
          </p:cNvPr>
          <p:cNvSpPr txBox="1"/>
          <p:nvPr/>
        </p:nvSpPr>
        <p:spPr>
          <a:xfrm>
            <a:off x="657021" y="1515965"/>
            <a:ext cx="1123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cm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cm.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5478593-358A-0A52-253C-56E26B1931FF}"/>
              </a:ext>
            </a:extLst>
          </p:cNvPr>
          <p:cNvSpPr/>
          <p:nvPr/>
        </p:nvSpPr>
        <p:spPr>
          <a:xfrm>
            <a:off x="1026695" y="2771067"/>
            <a:ext cx="3486963" cy="2409557"/>
          </a:xfrm>
          <a:prstGeom prst="triangle">
            <a:avLst>
              <a:gd name="adj" fmla="val 24056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CE1ED5-BE86-C9B2-B466-E96927B9F53A}"/>
              </a:ext>
            </a:extLst>
          </p:cNvPr>
          <p:cNvGrpSpPr/>
          <p:nvPr/>
        </p:nvGrpSpPr>
        <p:grpSpPr>
          <a:xfrm>
            <a:off x="1873276" y="2771067"/>
            <a:ext cx="321823" cy="2409557"/>
            <a:chOff x="5033571" y="3634361"/>
            <a:chExt cx="321823" cy="2409557"/>
          </a:xfrm>
        </p:grpSpPr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6ACA8BD6-43EA-BCBC-A804-0B1FA01F214A}"/>
                </a:ext>
              </a:extLst>
            </p:cNvPr>
            <p:cNvCxnSpPr/>
            <p:nvPr/>
          </p:nvCxnSpPr>
          <p:spPr>
            <a:xfrm>
              <a:off x="5033571" y="5767859"/>
              <a:ext cx="321823" cy="270449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1A21EBD-BA6A-916F-5C26-9697FD61C5E0}"/>
                </a:ext>
              </a:extLst>
            </p:cNvPr>
            <p:cNvCxnSpPr>
              <a:cxnSpLocks/>
            </p:cNvCxnSpPr>
            <p:nvPr/>
          </p:nvCxnSpPr>
          <p:spPr>
            <a:xfrm>
              <a:off x="5033571" y="3634361"/>
              <a:ext cx="0" cy="2409557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E4560E-7D7D-AA9C-76A9-2D976C6E6663}"/>
              </a:ext>
            </a:extLst>
          </p:cNvPr>
          <p:cNvSpPr txBox="1"/>
          <p:nvPr/>
        </p:nvSpPr>
        <p:spPr>
          <a:xfrm>
            <a:off x="1651910" y="5175014"/>
            <a:ext cx="248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CFBDA-A838-5C34-9FC9-06942BE233A2}"/>
              </a:ext>
            </a:extLst>
          </p:cNvPr>
          <p:cNvSpPr txBox="1"/>
          <p:nvPr/>
        </p:nvSpPr>
        <p:spPr>
          <a:xfrm>
            <a:off x="1873276" y="3761738"/>
            <a:ext cx="248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7B78C-1A72-D92C-F886-8BE9A3293896}"/>
              </a:ext>
            </a:extLst>
          </p:cNvPr>
          <p:cNvSpPr txBox="1"/>
          <p:nvPr/>
        </p:nvSpPr>
        <p:spPr>
          <a:xfrm>
            <a:off x="4228205" y="2703095"/>
            <a:ext cx="6189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DEB5B-BB7D-5371-347E-64D41C65591B}"/>
              </a:ext>
            </a:extLst>
          </p:cNvPr>
          <p:cNvGrpSpPr/>
          <p:nvPr/>
        </p:nvGrpSpPr>
        <p:grpSpPr>
          <a:xfrm>
            <a:off x="5603659" y="3428999"/>
            <a:ext cx="1594386" cy="1323716"/>
            <a:chOff x="6330684" y="2812100"/>
            <a:chExt cx="1594386" cy="13237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057157-A276-CCF6-FB9A-813940BB3738}"/>
                </a:ext>
              </a:extLst>
            </p:cNvPr>
            <p:cNvSpPr txBox="1"/>
            <p:nvPr/>
          </p:nvSpPr>
          <p:spPr>
            <a:xfrm>
              <a:off x="6330684" y="2812100"/>
              <a:ext cx="1594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× 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5AA93A-DC20-34F3-DA5E-ED58CF773406}"/>
                </a:ext>
              </a:extLst>
            </p:cNvPr>
            <p:cNvSpPr txBox="1"/>
            <p:nvPr/>
          </p:nvSpPr>
          <p:spPr>
            <a:xfrm>
              <a:off x="6808815" y="3427930"/>
              <a:ext cx="5674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53CF60-6151-489C-F4F8-3439153164D7}"/>
                </a:ext>
              </a:extLst>
            </p:cNvPr>
            <p:cNvCxnSpPr>
              <a:cxnSpLocks/>
            </p:cNvCxnSpPr>
            <p:nvPr/>
          </p:nvCxnSpPr>
          <p:spPr>
            <a:xfrm>
              <a:off x="6387693" y="3470942"/>
              <a:ext cx="13285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E3749B-7A8E-FAC9-9DA5-F513B1860D87}"/>
                  </a:ext>
                </a:extLst>
              </p:cNvPr>
              <p:cNvSpPr txBox="1"/>
              <p:nvPr/>
            </p:nvSpPr>
            <p:spPr>
              <a:xfrm>
                <a:off x="7127341" y="3669405"/>
                <a:ext cx="3486963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𝐜𝐦</m:t>
                        </m:r>
                      </m:e>
                      <m:sup>
                        <m:r>
                          <a:rPr lang="en-US" sz="4000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E3749B-7A8E-FAC9-9DA5-F513B1860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341" y="3669405"/>
                <a:ext cx="3486963" cy="721801"/>
              </a:xfrm>
              <a:prstGeom prst="rect">
                <a:avLst/>
              </a:prstGeom>
              <a:blipFill>
                <a:blip r:embed="rId4"/>
                <a:stretch>
                  <a:fillRect l="-6119" t="-14407" b="-34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52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84F61-F021-8A99-E5B7-BB2E9961CC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7077" r="29269" b="23693"/>
          <a:stretch/>
        </p:blipFill>
        <p:spPr>
          <a:xfrm>
            <a:off x="9495384" y="4154905"/>
            <a:ext cx="4418252" cy="3082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1026695" y="585111"/>
            <a:ext cx="1049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7DD1-316F-7DE8-8052-A9C8BAF456E7}"/>
              </a:ext>
            </a:extLst>
          </p:cNvPr>
          <p:cNvSpPr txBox="1"/>
          <p:nvPr/>
        </p:nvSpPr>
        <p:spPr>
          <a:xfrm>
            <a:off x="657021" y="1515965"/>
            <a:ext cx="1123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dm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dm.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5478593-358A-0A52-253C-56E26B1931FF}"/>
              </a:ext>
            </a:extLst>
          </p:cNvPr>
          <p:cNvSpPr/>
          <p:nvPr/>
        </p:nvSpPr>
        <p:spPr>
          <a:xfrm>
            <a:off x="1026695" y="2771067"/>
            <a:ext cx="3486963" cy="2409557"/>
          </a:xfrm>
          <a:prstGeom prst="triangle">
            <a:avLst>
              <a:gd name="adj" fmla="val 24056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CE1ED5-BE86-C9B2-B466-E96927B9F53A}"/>
              </a:ext>
            </a:extLst>
          </p:cNvPr>
          <p:cNvGrpSpPr/>
          <p:nvPr/>
        </p:nvGrpSpPr>
        <p:grpSpPr>
          <a:xfrm>
            <a:off x="1873276" y="2771067"/>
            <a:ext cx="321823" cy="2409557"/>
            <a:chOff x="5033571" y="3634361"/>
            <a:chExt cx="321823" cy="2409557"/>
          </a:xfrm>
        </p:grpSpPr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6ACA8BD6-43EA-BCBC-A804-0B1FA01F214A}"/>
                </a:ext>
              </a:extLst>
            </p:cNvPr>
            <p:cNvCxnSpPr/>
            <p:nvPr/>
          </p:nvCxnSpPr>
          <p:spPr>
            <a:xfrm>
              <a:off x="5033571" y="5767859"/>
              <a:ext cx="321823" cy="270449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1A21EBD-BA6A-916F-5C26-9697FD61C5E0}"/>
                </a:ext>
              </a:extLst>
            </p:cNvPr>
            <p:cNvCxnSpPr>
              <a:cxnSpLocks/>
            </p:cNvCxnSpPr>
            <p:nvPr/>
          </p:nvCxnSpPr>
          <p:spPr>
            <a:xfrm>
              <a:off x="5033571" y="3634361"/>
              <a:ext cx="0" cy="2409557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E4560E-7D7D-AA9C-76A9-2D976C6E6663}"/>
              </a:ext>
            </a:extLst>
          </p:cNvPr>
          <p:cNvSpPr txBox="1"/>
          <p:nvPr/>
        </p:nvSpPr>
        <p:spPr>
          <a:xfrm>
            <a:off x="1651910" y="5175014"/>
            <a:ext cx="248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CFBDA-A838-5C34-9FC9-06942BE233A2}"/>
              </a:ext>
            </a:extLst>
          </p:cNvPr>
          <p:cNvSpPr txBox="1"/>
          <p:nvPr/>
        </p:nvSpPr>
        <p:spPr>
          <a:xfrm>
            <a:off x="1873276" y="3761738"/>
            <a:ext cx="248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7B78C-1A72-D92C-F886-8BE9A3293896}"/>
              </a:ext>
            </a:extLst>
          </p:cNvPr>
          <p:cNvSpPr txBox="1"/>
          <p:nvPr/>
        </p:nvSpPr>
        <p:spPr>
          <a:xfrm>
            <a:off x="4228205" y="2703095"/>
            <a:ext cx="6189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DEB5B-BB7D-5371-347E-64D41C65591B}"/>
              </a:ext>
            </a:extLst>
          </p:cNvPr>
          <p:cNvGrpSpPr/>
          <p:nvPr/>
        </p:nvGrpSpPr>
        <p:grpSpPr>
          <a:xfrm>
            <a:off x="5603659" y="3428999"/>
            <a:ext cx="1594386" cy="1323716"/>
            <a:chOff x="6330684" y="2812100"/>
            <a:chExt cx="1594386" cy="13237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057157-A276-CCF6-FB9A-813940BB3738}"/>
                </a:ext>
              </a:extLst>
            </p:cNvPr>
            <p:cNvSpPr txBox="1"/>
            <p:nvPr/>
          </p:nvSpPr>
          <p:spPr>
            <a:xfrm>
              <a:off x="6330684" y="2812100"/>
              <a:ext cx="1594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× 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5AA93A-DC20-34F3-DA5E-ED58CF773406}"/>
                </a:ext>
              </a:extLst>
            </p:cNvPr>
            <p:cNvSpPr txBox="1"/>
            <p:nvPr/>
          </p:nvSpPr>
          <p:spPr>
            <a:xfrm>
              <a:off x="6808815" y="3427930"/>
              <a:ext cx="5674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53CF60-6151-489C-F4F8-3439153164D7}"/>
                </a:ext>
              </a:extLst>
            </p:cNvPr>
            <p:cNvCxnSpPr>
              <a:cxnSpLocks/>
            </p:cNvCxnSpPr>
            <p:nvPr/>
          </p:nvCxnSpPr>
          <p:spPr>
            <a:xfrm>
              <a:off x="6387693" y="3470942"/>
              <a:ext cx="13285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E32821-C3E6-5019-B0CB-9F21415F3FE5}"/>
                  </a:ext>
                </a:extLst>
              </p:cNvPr>
              <p:cNvSpPr txBox="1"/>
              <p:nvPr/>
            </p:nvSpPr>
            <p:spPr>
              <a:xfrm>
                <a:off x="7127341" y="3669405"/>
                <a:ext cx="3486963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20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𝐝𝐦</m:t>
                        </m:r>
                      </m:e>
                      <m:sup>
                        <m:r>
                          <a:rPr lang="en-US" sz="4000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E32821-C3E6-5019-B0CB-9F21415F3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341" y="3669405"/>
                <a:ext cx="3486963" cy="721801"/>
              </a:xfrm>
              <a:prstGeom prst="rect">
                <a:avLst/>
              </a:prstGeom>
              <a:blipFill>
                <a:blip r:embed="rId4"/>
                <a:stretch>
                  <a:fillRect l="-6119" t="-14407" b="-34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243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84F61-F021-8A99-E5B7-BB2E9961CC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7077" r="29269" b="23693"/>
          <a:stretch/>
        </p:blipFill>
        <p:spPr>
          <a:xfrm>
            <a:off x="9495384" y="4154905"/>
            <a:ext cx="4418252" cy="3082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850231" y="247463"/>
            <a:ext cx="1049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7DD1-316F-7DE8-8052-A9C8BAF456E7}"/>
              </a:ext>
            </a:extLst>
          </p:cNvPr>
          <p:cNvSpPr txBox="1"/>
          <p:nvPr/>
        </p:nvSpPr>
        <p:spPr>
          <a:xfrm>
            <a:off x="466349" y="807743"/>
            <a:ext cx="11230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cm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cm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D3134-6194-DB79-451B-212C9845711B}"/>
              </a:ext>
            </a:extLst>
          </p:cNvPr>
          <p:cNvGrpSpPr/>
          <p:nvPr/>
        </p:nvGrpSpPr>
        <p:grpSpPr>
          <a:xfrm>
            <a:off x="636395" y="3479424"/>
            <a:ext cx="3486963" cy="2927167"/>
            <a:chOff x="948424" y="3756155"/>
            <a:chExt cx="3486963" cy="2927167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85478593-358A-0A52-253C-56E26B1931FF}"/>
                </a:ext>
              </a:extLst>
            </p:cNvPr>
            <p:cNvSpPr/>
            <p:nvPr/>
          </p:nvSpPr>
          <p:spPr>
            <a:xfrm>
              <a:off x="948424" y="3756155"/>
              <a:ext cx="3486963" cy="2409557"/>
            </a:xfrm>
            <a:prstGeom prst="triangle">
              <a:avLst>
                <a:gd name="adj" fmla="val 24056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CE1ED5-BE86-C9B2-B466-E96927B9F53A}"/>
                </a:ext>
              </a:extLst>
            </p:cNvPr>
            <p:cNvGrpSpPr/>
            <p:nvPr/>
          </p:nvGrpSpPr>
          <p:grpSpPr>
            <a:xfrm>
              <a:off x="1795005" y="3756155"/>
              <a:ext cx="321823" cy="2409557"/>
              <a:chOff x="5033571" y="3634361"/>
              <a:chExt cx="321823" cy="2409557"/>
            </a:xfrm>
          </p:grpSpPr>
          <p:cxnSp>
            <p:nvCxnSpPr>
              <p:cNvPr id="5" name="Connector: Elbow 4">
                <a:extLst>
                  <a:ext uri="{FF2B5EF4-FFF2-40B4-BE49-F238E27FC236}">
                    <a16:creationId xmlns:a16="http://schemas.microsoft.com/office/drawing/2014/main" id="{6ACA8BD6-43EA-BCBC-A804-0B1FA01F214A}"/>
                  </a:ext>
                </a:extLst>
              </p:cNvPr>
              <p:cNvCxnSpPr/>
              <p:nvPr/>
            </p:nvCxnSpPr>
            <p:spPr>
              <a:xfrm>
                <a:off x="5033571" y="5767859"/>
                <a:ext cx="321823" cy="270449"/>
              </a:xfrm>
              <a:prstGeom prst="bentConnector3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51A21EBD-BA6A-916F-5C26-9697FD61C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3571" y="3634361"/>
                <a:ext cx="0" cy="2409557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E4560E-7D7D-AA9C-76A9-2D976C6E6663}"/>
                </a:ext>
              </a:extLst>
            </p:cNvPr>
            <p:cNvSpPr txBox="1"/>
            <p:nvPr/>
          </p:nvSpPr>
          <p:spPr>
            <a:xfrm>
              <a:off x="1573639" y="6160102"/>
              <a:ext cx="2481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dm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1CFBDA-A838-5C34-9FC9-06942BE233A2}"/>
                </a:ext>
              </a:extLst>
            </p:cNvPr>
            <p:cNvSpPr txBox="1"/>
            <p:nvPr/>
          </p:nvSpPr>
          <p:spPr>
            <a:xfrm>
              <a:off x="1795005" y="4746826"/>
              <a:ext cx="2481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cm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97B78C-1A72-D92C-F886-8BE9A3293896}"/>
              </a:ext>
            </a:extLst>
          </p:cNvPr>
          <p:cNvSpPr txBox="1"/>
          <p:nvPr/>
        </p:nvSpPr>
        <p:spPr>
          <a:xfrm>
            <a:off x="4010896" y="3863161"/>
            <a:ext cx="6189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DEB5B-BB7D-5371-347E-64D41C65591B}"/>
              </a:ext>
            </a:extLst>
          </p:cNvPr>
          <p:cNvGrpSpPr/>
          <p:nvPr/>
        </p:nvGrpSpPr>
        <p:grpSpPr>
          <a:xfrm>
            <a:off x="4995764" y="4559765"/>
            <a:ext cx="2170512" cy="1369016"/>
            <a:chOff x="5940098" y="2782800"/>
            <a:chExt cx="2170512" cy="13690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057157-A276-CCF6-FB9A-813940BB3738}"/>
                </a:ext>
              </a:extLst>
            </p:cNvPr>
            <p:cNvSpPr txBox="1"/>
            <p:nvPr/>
          </p:nvSpPr>
          <p:spPr>
            <a:xfrm>
              <a:off x="5940098" y="2782800"/>
              <a:ext cx="2170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× 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5AA93A-DC20-34F3-DA5E-ED58CF773406}"/>
                </a:ext>
              </a:extLst>
            </p:cNvPr>
            <p:cNvSpPr txBox="1"/>
            <p:nvPr/>
          </p:nvSpPr>
          <p:spPr>
            <a:xfrm>
              <a:off x="6756621" y="3443930"/>
              <a:ext cx="5674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53CF60-6151-489C-F4F8-3439153164D7}"/>
                </a:ext>
              </a:extLst>
            </p:cNvPr>
            <p:cNvCxnSpPr>
              <a:cxnSpLocks/>
            </p:cNvCxnSpPr>
            <p:nvPr/>
          </p:nvCxnSpPr>
          <p:spPr>
            <a:xfrm>
              <a:off x="6132730" y="3470942"/>
              <a:ext cx="15835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E32821-C3E6-5019-B0CB-9F21415F3FE5}"/>
                  </a:ext>
                </a:extLst>
              </p:cNvPr>
              <p:cNvSpPr txBox="1"/>
              <p:nvPr/>
            </p:nvSpPr>
            <p:spPr>
              <a:xfrm>
                <a:off x="6910032" y="4829471"/>
                <a:ext cx="3486963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40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𝐜𝐦</m:t>
                        </m:r>
                      </m:e>
                      <m:sup>
                        <m:r>
                          <a:rPr lang="en-US" sz="4000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E32821-C3E6-5019-B0CB-9F21415F3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032" y="4829471"/>
                <a:ext cx="3486963" cy="721801"/>
              </a:xfrm>
              <a:prstGeom prst="rect">
                <a:avLst/>
              </a:prstGeom>
              <a:blipFill>
                <a:blip r:embed="rId5"/>
                <a:stretch>
                  <a:fillRect l="-6294" t="-14286" b="-33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4F2797-222F-1A3E-81AB-11ECC82D8235}"/>
                  </a:ext>
                </a:extLst>
              </p:cNvPr>
              <p:cNvSpPr txBox="1"/>
              <p:nvPr/>
            </p:nvSpPr>
            <p:spPr>
              <a:xfrm>
                <a:off x="367136" y="2435707"/>
                <a:ext cx="2758114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C3095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US" sz="4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4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4F2797-222F-1A3E-81AB-11ECC82D8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36" y="2435707"/>
                <a:ext cx="2758114" cy="721801"/>
              </a:xfrm>
              <a:prstGeom prst="rect">
                <a:avLst/>
              </a:prstGeom>
              <a:blipFill>
                <a:blip r:embed="rId6"/>
                <a:stretch>
                  <a:fillRect l="-7726" t="-16102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0181153-6750-4B07-D755-4C886FE33D03}"/>
              </a:ext>
            </a:extLst>
          </p:cNvPr>
          <p:cNvSpPr txBox="1"/>
          <p:nvPr/>
        </p:nvSpPr>
        <p:spPr>
          <a:xfrm>
            <a:off x="3400925" y="2442664"/>
            <a:ext cx="27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30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cm</a:t>
            </a:r>
            <a:endParaRPr lang="en-US" sz="4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7B9662-0143-3CA8-E599-D154E530C1ED}"/>
                  </a:ext>
                </a:extLst>
              </p:cNvPr>
              <p:cNvSpPr txBox="1"/>
              <p:nvPr/>
            </p:nvSpPr>
            <p:spPr>
              <a:xfrm>
                <a:off x="6159039" y="2442664"/>
                <a:ext cx="27581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C3095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:r>
                  <a:rPr lang="en-US" sz="4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4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57B9662-0143-3CA8-E599-D154E530C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039" y="2442664"/>
                <a:ext cx="2758114" cy="707886"/>
              </a:xfrm>
              <a:prstGeom prst="rect">
                <a:avLst/>
              </a:prstGeom>
              <a:blipFill>
                <a:blip r:embed="rId7"/>
                <a:stretch>
                  <a:fillRect l="-7726" t="-16379" b="-35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C34D117-7867-3DB9-8BBA-57F783C98C29}"/>
              </a:ext>
            </a:extLst>
          </p:cNvPr>
          <p:cNvSpPr txBox="1"/>
          <p:nvPr/>
        </p:nvSpPr>
        <p:spPr>
          <a:xfrm>
            <a:off x="9204113" y="2442664"/>
            <a:ext cx="27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30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cm</a:t>
            </a:r>
            <a:endParaRPr lang="en-US" sz="4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4EBC2A-204E-C5DE-6DE5-1810BF6AC44A}"/>
              </a:ext>
            </a:extLst>
          </p:cNvPr>
          <p:cNvSpPr/>
          <p:nvPr/>
        </p:nvSpPr>
        <p:spPr>
          <a:xfrm>
            <a:off x="6159039" y="2435708"/>
            <a:ext cx="700102" cy="698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2999E-949E-64F4-785E-3381EF04B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5539" r="40923"/>
          <a:stretch/>
        </p:blipFill>
        <p:spPr>
          <a:xfrm>
            <a:off x="140678" y="2746241"/>
            <a:ext cx="3789638" cy="4049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AA2DF-8999-976E-2F3F-2D850D0B1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497" y="637413"/>
            <a:ext cx="10528694" cy="279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850232" y="289140"/>
            <a:ext cx="10086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5D66D6-645D-A8A2-6BCE-5F0EC29D1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2"/>
          <a:stretch/>
        </p:blipFill>
        <p:spPr>
          <a:xfrm>
            <a:off x="5890335" y="1489469"/>
            <a:ext cx="5046370" cy="516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FB95DDB-9484-A65D-9FEB-199A0616DA43}"/>
              </a:ext>
            </a:extLst>
          </p:cNvPr>
          <p:cNvSpPr/>
          <p:nvPr/>
        </p:nvSpPr>
        <p:spPr>
          <a:xfrm>
            <a:off x="6833937" y="2470484"/>
            <a:ext cx="3160296" cy="3449053"/>
          </a:xfrm>
          <a:prstGeom prst="triangle">
            <a:avLst>
              <a:gd name="adj" fmla="val 0"/>
            </a:avLst>
          </a:prstGeom>
          <a:noFill/>
          <a:ln w="76200">
            <a:solidFill>
              <a:srgbClr val="F4F4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13C9975-D4BF-31DE-148F-AA365052667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14936" y="5582381"/>
            <a:ext cx="385008" cy="268754"/>
          </a:xfrm>
          <a:prstGeom prst="bentConnector3">
            <a:avLst>
              <a:gd name="adj1" fmla="val 4634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323E36-498A-85C0-2DC3-51BC3A6B9EF9}"/>
              </a:ext>
            </a:extLst>
          </p:cNvPr>
          <p:cNvSpPr txBox="1"/>
          <p:nvPr/>
        </p:nvSpPr>
        <p:spPr>
          <a:xfrm>
            <a:off x="2607408" y="6026925"/>
            <a:ext cx="95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9043EA-9A60-F4B2-B312-D6C9DA230BDD}"/>
              </a:ext>
            </a:extLst>
          </p:cNvPr>
          <p:cNvSpPr txBox="1"/>
          <p:nvPr/>
        </p:nvSpPr>
        <p:spPr>
          <a:xfrm>
            <a:off x="641707" y="4068735"/>
            <a:ext cx="95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3BAECAF-47F8-6DDC-A28A-F2EC904356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88" y="1292430"/>
            <a:ext cx="3559796" cy="20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42747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835252" y="329054"/>
            <a:ext cx="10491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7B78C-1A72-D92C-F886-8BE9A3293896}"/>
              </a:ext>
            </a:extLst>
          </p:cNvPr>
          <p:cNvSpPr txBox="1"/>
          <p:nvPr/>
        </p:nvSpPr>
        <p:spPr>
          <a:xfrm>
            <a:off x="500006" y="1964088"/>
            <a:ext cx="5772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DEB5B-BB7D-5371-347E-64D41C65591B}"/>
              </a:ext>
            </a:extLst>
          </p:cNvPr>
          <p:cNvGrpSpPr/>
          <p:nvPr/>
        </p:nvGrpSpPr>
        <p:grpSpPr>
          <a:xfrm>
            <a:off x="717286" y="3969083"/>
            <a:ext cx="2186426" cy="1369016"/>
            <a:chOff x="5924184" y="2782800"/>
            <a:chExt cx="2186426" cy="13690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057157-A276-CCF6-FB9A-813940BB3738}"/>
                </a:ext>
              </a:extLst>
            </p:cNvPr>
            <p:cNvSpPr txBox="1"/>
            <p:nvPr/>
          </p:nvSpPr>
          <p:spPr>
            <a:xfrm>
              <a:off x="5940098" y="2782800"/>
              <a:ext cx="2170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× 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5AA93A-DC20-34F3-DA5E-ED58CF773406}"/>
                </a:ext>
              </a:extLst>
            </p:cNvPr>
            <p:cNvSpPr txBox="1"/>
            <p:nvPr/>
          </p:nvSpPr>
          <p:spPr>
            <a:xfrm>
              <a:off x="6467863" y="3443930"/>
              <a:ext cx="5674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53CF60-6151-489C-F4F8-3439153164D7}"/>
                </a:ext>
              </a:extLst>
            </p:cNvPr>
            <p:cNvCxnSpPr>
              <a:cxnSpLocks/>
            </p:cNvCxnSpPr>
            <p:nvPr/>
          </p:nvCxnSpPr>
          <p:spPr>
            <a:xfrm>
              <a:off x="5924184" y="3470942"/>
              <a:ext cx="15835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E32821-C3E6-5019-B0CB-9F21415F3FE5}"/>
                  </a:ext>
                </a:extLst>
              </p:cNvPr>
              <p:cNvSpPr txBox="1"/>
              <p:nvPr/>
            </p:nvSpPr>
            <p:spPr>
              <a:xfrm>
                <a:off x="2647468" y="4238789"/>
                <a:ext cx="3486963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4000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𝐦</m:t>
                        </m:r>
                      </m:e>
                      <m:sup>
                        <m:r>
                          <a:rPr lang="en-US" sz="4000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E32821-C3E6-5019-B0CB-9F21415F3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468" y="4238789"/>
                <a:ext cx="3486963" cy="721801"/>
              </a:xfrm>
              <a:prstGeom prst="rect">
                <a:avLst/>
              </a:prstGeom>
              <a:blipFill>
                <a:blip r:embed="rId3"/>
                <a:stretch>
                  <a:fillRect l="-6119" t="-14286" b="-33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0D553B84-D681-7AD8-C12C-AFF31187D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490" y="1529383"/>
            <a:ext cx="5099354" cy="53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205DA-A2D9-E56A-2FC9-1616A295F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21" y="829013"/>
            <a:ext cx="12372654" cy="47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66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970019-9655-2707-C177-08FBD18B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"/>
            <a:ext cx="12192000" cy="68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C393F-7B5C-7A25-11EE-591C45B1C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139300" cy="7517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489245-70C9-548C-2DB8-4F3B7CCE7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5" t="20923" r="59154"/>
          <a:stretch/>
        </p:blipFill>
        <p:spPr>
          <a:xfrm>
            <a:off x="8581292" y="2921833"/>
            <a:ext cx="3108960" cy="4358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1F18D0-D9BE-30D8-9D62-0BA3F5220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6" t="1231" r="13923"/>
          <a:stretch/>
        </p:blipFill>
        <p:spPr>
          <a:xfrm>
            <a:off x="298943" y="3068766"/>
            <a:ext cx="3428466" cy="42112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14FA996-54AE-8664-5045-0AFAC22D69CC}"/>
              </a:ext>
            </a:extLst>
          </p:cNvPr>
          <p:cNvGrpSpPr/>
          <p:nvPr/>
        </p:nvGrpSpPr>
        <p:grpSpPr>
          <a:xfrm>
            <a:off x="-1" y="805040"/>
            <a:ext cx="5337599" cy="4128396"/>
            <a:chOff x="-1" y="805040"/>
            <a:chExt cx="5337599" cy="4128396"/>
          </a:xfrm>
        </p:grpSpPr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86043BF-70DD-57DB-DF32-CFE44AD2DC88}"/>
                </a:ext>
              </a:extLst>
            </p:cNvPr>
            <p:cNvSpPr/>
            <p:nvPr/>
          </p:nvSpPr>
          <p:spPr>
            <a:xfrm rot="9929598">
              <a:off x="2043328" y="1924566"/>
              <a:ext cx="351693" cy="300887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642C1AC-A577-0D2A-41CF-C04DFF3DE48E}"/>
                </a:ext>
              </a:extLst>
            </p:cNvPr>
            <p:cNvGrpSpPr/>
            <p:nvPr/>
          </p:nvGrpSpPr>
          <p:grpSpPr>
            <a:xfrm>
              <a:off x="-1" y="805040"/>
              <a:ext cx="5337599" cy="1292662"/>
              <a:chOff x="-80345" y="944905"/>
              <a:chExt cx="5337599" cy="1292662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97E6ABB-9DF9-2C74-9607-C5C6E4B5380F}"/>
                  </a:ext>
                </a:extLst>
              </p:cNvPr>
              <p:cNvSpPr/>
              <p:nvPr/>
            </p:nvSpPr>
            <p:spPr>
              <a:xfrm>
                <a:off x="98474" y="970671"/>
                <a:ext cx="4979963" cy="126689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91F29F-4F2B-6146-5F9D-F38C50910352}"/>
                  </a:ext>
                </a:extLst>
              </p:cNvPr>
              <p:cNvSpPr txBox="1"/>
              <p:nvPr/>
            </p:nvSpPr>
            <p:spPr>
              <a:xfrm>
                <a:off x="-80345" y="944905"/>
                <a:ext cx="533759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kim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tự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tháp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3 000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79C074-A5BE-2402-4A07-0C4A8988B4CC}"/>
              </a:ext>
            </a:extLst>
          </p:cNvPr>
          <p:cNvGrpSpPr/>
          <p:nvPr/>
        </p:nvGrpSpPr>
        <p:grpSpPr>
          <a:xfrm>
            <a:off x="5633664" y="505546"/>
            <a:ext cx="4982842" cy="4320128"/>
            <a:chOff x="5633664" y="505546"/>
            <a:chExt cx="4982842" cy="432012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BE6DB9B-1C09-7870-9BA1-BE7E6BCAEF18}"/>
                </a:ext>
              </a:extLst>
            </p:cNvPr>
            <p:cNvGrpSpPr/>
            <p:nvPr/>
          </p:nvGrpSpPr>
          <p:grpSpPr>
            <a:xfrm>
              <a:off x="5636543" y="505546"/>
              <a:ext cx="4979963" cy="4320128"/>
              <a:chOff x="178818" y="830806"/>
              <a:chExt cx="4979963" cy="4320128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9BDC7D6A-B407-C6D7-16C3-AE740E36C90D}"/>
                  </a:ext>
                </a:extLst>
              </p:cNvPr>
              <p:cNvSpPr/>
              <p:nvPr/>
            </p:nvSpPr>
            <p:spPr>
              <a:xfrm rot="9929598">
                <a:off x="2633579" y="1637118"/>
                <a:ext cx="307616" cy="3513816"/>
              </a:xfrm>
              <a:prstGeom prst="triangle">
                <a:avLst>
                  <a:gd name="adj" fmla="val 2626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C9666D7E-3E6E-AB44-2557-DAF318EB618C}"/>
                  </a:ext>
                </a:extLst>
              </p:cNvPr>
              <p:cNvSpPr/>
              <p:nvPr/>
            </p:nvSpPr>
            <p:spPr>
              <a:xfrm>
                <a:off x="178818" y="830806"/>
                <a:ext cx="4979963" cy="126689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0C8794-58DD-7918-D959-F09C04CA53C9}"/>
                </a:ext>
              </a:extLst>
            </p:cNvPr>
            <p:cNvSpPr txBox="1"/>
            <p:nvPr/>
          </p:nvSpPr>
          <p:spPr>
            <a:xfrm>
              <a:off x="5633664" y="650284"/>
              <a:ext cx="483807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Nhưng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giác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ạ?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6D6949-6A0C-A6F8-AEBD-AE653FC3DFD4}"/>
              </a:ext>
            </a:extLst>
          </p:cNvPr>
          <p:cNvGrpSpPr/>
          <p:nvPr/>
        </p:nvGrpSpPr>
        <p:grpSpPr>
          <a:xfrm>
            <a:off x="8500777" y="1876320"/>
            <a:ext cx="3629949" cy="1645107"/>
            <a:chOff x="8500777" y="1876320"/>
            <a:chExt cx="3629949" cy="164510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BC77454-BC20-62D3-2152-EEC0AE93B183}"/>
                </a:ext>
              </a:extLst>
            </p:cNvPr>
            <p:cNvGrpSpPr/>
            <p:nvPr/>
          </p:nvGrpSpPr>
          <p:grpSpPr>
            <a:xfrm>
              <a:off x="8590187" y="1876320"/>
              <a:ext cx="3451131" cy="1645107"/>
              <a:chOff x="1528832" y="778645"/>
              <a:chExt cx="3451131" cy="1645107"/>
            </a:xfrm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364B8FC6-7E05-7142-BF5A-B5E25403530A}"/>
                  </a:ext>
                </a:extLst>
              </p:cNvPr>
              <p:cNvSpPr/>
              <p:nvPr/>
            </p:nvSpPr>
            <p:spPr>
              <a:xfrm rot="9929598">
                <a:off x="2988953" y="1771203"/>
                <a:ext cx="339738" cy="652549"/>
              </a:xfrm>
              <a:prstGeom prst="triangle">
                <a:avLst>
                  <a:gd name="adj" fmla="val 2626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FFCC851E-5B15-F9FE-BF89-7514EF65C206}"/>
                  </a:ext>
                </a:extLst>
              </p:cNvPr>
              <p:cNvSpPr/>
              <p:nvPr/>
            </p:nvSpPr>
            <p:spPr>
              <a:xfrm>
                <a:off x="1528832" y="778645"/>
                <a:ext cx="3451131" cy="126689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2F87DD-4830-7D84-2A3A-191494314A72}"/>
                </a:ext>
              </a:extLst>
            </p:cNvPr>
            <p:cNvSpPr txBox="1"/>
            <p:nvPr/>
          </p:nvSpPr>
          <p:spPr>
            <a:xfrm>
              <a:off x="8500777" y="2027305"/>
              <a:ext cx="362994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dựa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dài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đáy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chiều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2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40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2999E-949E-64F4-785E-3381EF04B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5539" r="40923"/>
          <a:stretch/>
        </p:blipFill>
        <p:spPr>
          <a:xfrm>
            <a:off x="-112541" y="2201029"/>
            <a:ext cx="4358644" cy="4656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89B1B-7E4D-A618-7FB1-0728F2A42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783" y="531056"/>
            <a:ext cx="8622758" cy="28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64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84F61-F021-8A99-E5B7-BB2E9961CC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7077" r="29269" b="23693"/>
          <a:stretch/>
        </p:blipFill>
        <p:spPr>
          <a:xfrm>
            <a:off x="-1" y="0"/>
            <a:ext cx="1855059" cy="1294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1573704" y="354726"/>
            <a:ext cx="802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3877C-D886-EC8D-5737-6A1DBC4984FC}"/>
              </a:ext>
            </a:extLst>
          </p:cNvPr>
          <p:cNvSpPr txBox="1"/>
          <p:nvPr/>
        </p:nvSpPr>
        <p:spPr>
          <a:xfrm>
            <a:off x="1324640" y="1129304"/>
            <a:ext cx="9946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Cho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trắng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0A006CE-47B4-4C2B-B964-47820153B483}"/>
              </a:ext>
            </a:extLst>
          </p:cNvPr>
          <p:cNvSpPr/>
          <p:nvPr/>
        </p:nvSpPr>
        <p:spPr>
          <a:xfrm>
            <a:off x="2096971" y="3545814"/>
            <a:ext cx="3486963" cy="2409557"/>
          </a:xfrm>
          <a:prstGeom prst="triangle">
            <a:avLst>
              <a:gd name="adj" fmla="val 24056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D68B707-2643-E639-C59F-41A5F55C9A1C}"/>
              </a:ext>
            </a:extLst>
          </p:cNvPr>
          <p:cNvSpPr/>
          <p:nvPr/>
        </p:nvSpPr>
        <p:spPr>
          <a:xfrm>
            <a:off x="6608066" y="3545814"/>
            <a:ext cx="3486963" cy="2409557"/>
          </a:xfrm>
          <a:prstGeom prst="triangle">
            <a:avLst>
              <a:gd name="adj" fmla="val 2405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A628457-A076-8731-82FC-558C22AAE354}"/>
              </a:ext>
            </a:extLst>
          </p:cNvPr>
          <p:cNvCxnSpPr/>
          <p:nvPr/>
        </p:nvCxnSpPr>
        <p:spPr>
          <a:xfrm>
            <a:off x="7465940" y="5684922"/>
            <a:ext cx="321823" cy="27044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261184-2842-0551-F3DE-241B4576C5B5}"/>
              </a:ext>
            </a:extLst>
          </p:cNvPr>
          <p:cNvCxnSpPr>
            <a:cxnSpLocks/>
          </p:cNvCxnSpPr>
          <p:nvPr/>
        </p:nvCxnSpPr>
        <p:spPr>
          <a:xfrm>
            <a:off x="7465940" y="3545814"/>
            <a:ext cx="0" cy="240955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A9871D-C8AA-1671-E2A4-171AAA5E7525}"/>
              </a:ext>
            </a:extLst>
          </p:cNvPr>
          <p:cNvGrpSpPr/>
          <p:nvPr/>
        </p:nvGrpSpPr>
        <p:grpSpPr>
          <a:xfrm>
            <a:off x="7480423" y="3455680"/>
            <a:ext cx="2219871" cy="1015894"/>
            <a:chOff x="7480423" y="3455680"/>
            <a:chExt cx="2219871" cy="101589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FAE6412-52CD-47B6-642A-920D4C2BC9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0423" y="3978900"/>
              <a:ext cx="1009650" cy="4926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7493E8-A05E-9F24-1017-557814C3FEDA}"/>
                </a:ext>
              </a:extLst>
            </p:cNvPr>
            <p:cNvSpPr txBox="1"/>
            <p:nvPr/>
          </p:nvSpPr>
          <p:spPr>
            <a:xfrm>
              <a:off x="7860675" y="3455680"/>
              <a:ext cx="1839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cắt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4680D6A-CA14-5F45-915F-A4581ED45E3E}"/>
              </a:ext>
            </a:extLst>
          </p:cNvPr>
          <p:cNvSpPr txBox="1"/>
          <p:nvPr/>
        </p:nvSpPr>
        <p:spPr>
          <a:xfrm>
            <a:off x="6902727" y="5079532"/>
            <a:ext cx="59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04E1E6-5AF3-4F1E-B5C7-4FBD6972C780}"/>
              </a:ext>
            </a:extLst>
          </p:cNvPr>
          <p:cNvSpPr txBox="1"/>
          <p:nvPr/>
        </p:nvSpPr>
        <p:spPr>
          <a:xfrm>
            <a:off x="7905416" y="5079532"/>
            <a:ext cx="59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7DD1-316F-7DE8-8052-A9C8BAF456E7}"/>
              </a:ext>
            </a:extLst>
          </p:cNvPr>
          <p:cNvSpPr txBox="1"/>
          <p:nvPr/>
        </p:nvSpPr>
        <p:spPr>
          <a:xfrm>
            <a:off x="480558" y="2289337"/>
            <a:ext cx="11230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trắng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292957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 animBg="1"/>
      <p:bldP spid="13" grpId="0" animBg="1"/>
      <p:bldP spid="25" grpId="0"/>
      <p:bldP spid="26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84F61-F021-8A99-E5B7-BB2E9961CC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7077" r="29269" b="23693"/>
          <a:stretch/>
        </p:blipFill>
        <p:spPr>
          <a:xfrm>
            <a:off x="-1" y="0"/>
            <a:ext cx="1855059" cy="1294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1573704" y="354726"/>
            <a:ext cx="802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0A006CE-47B4-4C2B-B964-47820153B483}"/>
              </a:ext>
            </a:extLst>
          </p:cNvPr>
          <p:cNvSpPr/>
          <p:nvPr/>
        </p:nvSpPr>
        <p:spPr>
          <a:xfrm>
            <a:off x="2789459" y="3545814"/>
            <a:ext cx="3486963" cy="2409557"/>
          </a:xfrm>
          <a:prstGeom prst="triangle">
            <a:avLst>
              <a:gd name="adj" fmla="val 24056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12D5D40-51F1-37FA-4FDB-222D5E9560D4}"/>
              </a:ext>
            </a:extLst>
          </p:cNvPr>
          <p:cNvSpPr/>
          <p:nvPr/>
        </p:nvSpPr>
        <p:spPr>
          <a:xfrm>
            <a:off x="7154989" y="3556617"/>
            <a:ext cx="830710" cy="2398754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058648A-4A24-6160-E0D2-49C0A97C465E}"/>
              </a:ext>
            </a:extLst>
          </p:cNvPr>
          <p:cNvSpPr/>
          <p:nvPr/>
        </p:nvSpPr>
        <p:spPr>
          <a:xfrm>
            <a:off x="7996823" y="3545814"/>
            <a:ext cx="2629087" cy="240955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A9871D-C8AA-1671-E2A4-171AAA5E7525}"/>
              </a:ext>
            </a:extLst>
          </p:cNvPr>
          <p:cNvGrpSpPr/>
          <p:nvPr/>
        </p:nvGrpSpPr>
        <p:grpSpPr>
          <a:xfrm>
            <a:off x="8009809" y="3455680"/>
            <a:ext cx="2219871" cy="1015894"/>
            <a:chOff x="7480423" y="3455680"/>
            <a:chExt cx="2219871" cy="101589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FAE6412-52CD-47B6-642A-920D4C2BC9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0423" y="3978900"/>
              <a:ext cx="1009650" cy="4926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7493E8-A05E-9F24-1017-557814C3FEDA}"/>
                </a:ext>
              </a:extLst>
            </p:cNvPr>
            <p:cNvSpPr txBox="1"/>
            <p:nvPr/>
          </p:nvSpPr>
          <p:spPr>
            <a:xfrm>
              <a:off x="7860675" y="3455680"/>
              <a:ext cx="1839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cắt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4680D6A-CA14-5F45-915F-A4581ED45E3E}"/>
              </a:ext>
            </a:extLst>
          </p:cNvPr>
          <p:cNvSpPr txBox="1"/>
          <p:nvPr/>
        </p:nvSpPr>
        <p:spPr>
          <a:xfrm>
            <a:off x="7432113" y="5079532"/>
            <a:ext cx="59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04E1E6-5AF3-4F1E-B5C7-4FBD6972C780}"/>
              </a:ext>
            </a:extLst>
          </p:cNvPr>
          <p:cNvSpPr txBox="1"/>
          <p:nvPr/>
        </p:nvSpPr>
        <p:spPr>
          <a:xfrm>
            <a:off x="8434802" y="5079532"/>
            <a:ext cx="59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7DD1-316F-7DE8-8052-A9C8BAF456E7}"/>
              </a:ext>
            </a:extLst>
          </p:cNvPr>
          <p:cNvSpPr txBox="1"/>
          <p:nvPr/>
        </p:nvSpPr>
        <p:spPr>
          <a:xfrm>
            <a:off x="480558" y="1231442"/>
            <a:ext cx="11230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NMCB (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8203DF-9F9C-A519-B638-FA22DFC6042D}"/>
              </a:ext>
            </a:extLst>
          </p:cNvPr>
          <p:cNvGrpSpPr/>
          <p:nvPr/>
        </p:nvGrpSpPr>
        <p:grpSpPr>
          <a:xfrm>
            <a:off x="7142215" y="3556617"/>
            <a:ext cx="830710" cy="2330211"/>
            <a:chOff x="2779832" y="3534365"/>
            <a:chExt cx="830710" cy="2330211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8DE208FA-F407-73F4-C024-CDABB5061846}"/>
                </a:ext>
              </a:extLst>
            </p:cNvPr>
            <p:cNvSpPr/>
            <p:nvPr/>
          </p:nvSpPr>
          <p:spPr>
            <a:xfrm rot="10800000">
              <a:off x="2779832" y="3534365"/>
              <a:ext cx="830710" cy="233021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46E57A-C8DF-1556-DCE0-D6FEE30C91B4}"/>
                </a:ext>
              </a:extLst>
            </p:cNvPr>
            <p:cNvSpPr txBox="1"/>
            <p:nvPr/>
          </p:nvSpPr>
          <p:spPr>
            <a:xfrm>
              <a:off x="2899669" y="3717290"/>
              <a:ext cx="590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432351-FC4A-340B-8F09-348497FDEF85}"/>
              </a:ext>
            </a:extLst>
          </p:cNvPr>
          <p:cNvGrpSpPr/>
          <p:nvPr/>
        </p:nvGrpSpPr>
        <p:grpSpPr>
          <a:xfrm>
            <a:off x="8004827" y="3545814"/>
            <a:ext cx="2629087" cy="2409557"/>
            <a:chOff x="3629682" y="3556617"/>
            <a:chExt cx="2629087" cy="2409557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CA51438-9819-81F6-703A-78B3EEC34D37}"/>
                </a:ext>
              </a:extLst>
            </p:cNvPr>
            <p:cNvSpPr/>
            <p:nvPr/>
          </p:nvSpPr>
          <p:spPr>
            <a:xfrm rot="10800000">
              <a:off x="3629682" y="3556617"/>
              <a:ext cx="2629087" cy="240955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E93457-AE52-48E7-7BE2-12F6E26AB96F}"/>
                </a:ext>
              </a:extLst>
            </p:cNvPr>
            <p:cNvSpPr txBox="1"/>
            <p:nvPr/>
          </p:nvSpPr>
          <p:spPr>
            <a:xfrm>
              <a:off x="5234317" y="3978900"/>
              <a:ext cx="590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E7ADAB-65FC-6441-3F78-891A965D0EC0}"/>
              </a:ext>
            </a:extLst>
          </p:cNvPr>
          <p:cNvGrpSpPr/>
          <p:nvPr/>
        </p:nvGrpSpPr>
        <p:grpSpPr>
          <a:xfrm>
            <a:off x="7995326" y="3557034"/>
            <a:ext cx="321823" cy="2409557"/>
            <a:chOff x="7995326" y="3551424"/>
            <a:chExt cx="321823" cy="2409557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0A628457-A076-8731-82FC-558C22AAE354}"/>
                </a:ext>
              </a:extLst>
            </p:cNvPr>
            <p:cNvCxnSpPr/>
            <p:nvPr/>
          </p:nvCxnSpPr>
          <p:spPr>
            <a:xfrm>
              <a:off x="7995326" y="5684922"/>
              <a:ext cx="321823" cy="270449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261184-2842-0551-F3DE-241B4576C5B5}"/>
                </a:ext>
              </a:extLst>
            </p:cNvPr>
            <p:cNvCxnSpPr>
              <a:cxnSpLocks/>
            </p:cNvCxnSpPr>
            <p:nvPr/>
          </p:nvCxnSpPr>
          <p:spPr>
            <a:xfrm>
              <a:off x="7995326" y="3551424"/>
              <a:ext cx="0" cy="2409557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EA0CB22-9367-7309-8371-0AE8A68EC416}"/>
              </a:ext>
            </a:extLst>
          </p:cNvPr>
          <p:cNvSpPr txBox="1"/>
          <p:nvPr/>
        </p:nvSpPr>
        <p:spPr>
          <a:xfrm>
            <a:off x="2310680" y="3024303"/>
            <a:ext cx="62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DF99D7-3DF8-3CD2-112C-FD5BB7629B78}"/>
              </a:ext>
            </a:extLst>
          </p:cNvPr>
          <p:cNvSpPr txBox="1"/>
          <p:nvPr/>
        </p:nvSpPr>
        <p:spPr>
          <a:xfrm>
            <a:off x="3388862" y="3015164"/>
            <a:ext cx="62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2F9097-DEC1-2792-0CA3-67E84D5E3F0B}"/>
              </a:ext>
            </a:extLst>
          </p:cNvPr>
          <p:cNvSpPr txBox="1"/>
          <p:nvPr/>
        </p:nvSpPr>
        <p:spPr>
          <a:xfrm>
            <a:off x="6107444" y="3024302"/>
            <a:ext cx="62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30AB03-1834-4A64-2704-E050B78DD193}"/>
              </a:ext>
            </a:extLst>
          </p:cNvPr>
          <p:cNvSpPr txBox="1"/>
          <p:nvPr/>
        </p:nvSpPr>
        <p:spPr>
          <a:xfrm>
            <a:off x="2285672" y="5886829"/>
            <a:ext cx="62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560D6F-37B0-069A-7DAE-EF8E419EAAEF}"/>
              </a:ext>
            </a:extLst>
          </p:cNvPr>
          <p:cNvSpPr txBox="1"/>
          <p:nvPr/>
        </p:nvSpPr>
        <p:spPr>
          <a:xfrm>
            <a:off x="3363854" y="5877690"/>
            <a:ext cx="62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3C8340-4881-4356-F5A1-33AAA3E580B8}"/>
              </a:ext>
            </a:extLst>
          </p:cNvPr>
          <p:cNvSpPr txBox="1"/>
          <p:nvPr/>
        </p:nvSpPr>
        <p:spPr>
          <a:xfrm>
            <a:off x="6082436" y="5886828"/>
            <a:ext cx="62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669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277 L -0.35755 -0.001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35612 -0.003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35742 -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5" grpId="0"/>
      <p:bldP spid="26" grpId="0"/>
      <p:bldP spid="27" grpId="0"/>
      <p:bldP spid="29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84F61-F021-8A99-E5B7-BB2E9961CC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7077" r="29269" b="23693"/>
          <a:stretch/>
        </p:blipFill>
        <p:spPr>
          <a:xfrm>
            <a:off x="-1" y="0"/>
            <a:ext cx="1855059" cy="1294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1573704" y="354726"/>
            <a:ext cx="802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7DD1-316F-7DE8-8052-A9C8BAF456E7}"/>
              </a:ext>
            </a:extLst>
          </p:cNvPr>
          <p:cNvSpPr txBox="1"/>
          <p:nvPr/>
        </p:nvSpPr>
        <p:spPr>
          <a:xfrm>
            <a:off x="480559" y="1199475"/>
            <a:ext cx="11230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NMCB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BC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ABC,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AH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6632C-EDD3-B5E8-45CD-2BC05E56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121" y="3381811"/>
            <a:ext cx="4784123" cy="3399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ED89B-C864-D843-482E-FAD5ACDB14B5}"/>
              </a:ext>
            </a:extLst>
          </p:cNvPr>
          <p:cNvSpPr txBox="1"/>
          <p:nvPr/>
        </p:nvSpPr>
        <p:spPr>
          <a:xfrm>
            <a:off x="480559" y="2200011"/>
            <a:ext cx="1123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NMCB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BC × NB = BC × AH.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EEF6F-67D8-A39F-D6A2-8FA3E3B6E008}"/>
              </a:ext>
            </a:extLst>
          </p:cNvPr>
          <p:cNvSpPr txBox="1"/>
          <p:nvPr/>
        </p:nvSpPr>
        <p:spPr>
          <a:xfrm>
            <a:off x="480559" y="2858591"/>
            <a:ext cx="1123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NMCB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9F809-7FB2-D9EE-4F49-266968BEF5EF}"/>
              </a:ext>
            </a:extLst>
          </p:cNvPr>
          <p:cNvSpPr txBox="1"/>
          <p:nvPr/>
        </p:nvSpPr>
        <p:spPr>
          <a:xfrm>
            <a:off x="385023" y="4097841"/>
            <a:ext cx="614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 </a:t>
            </a:r>
            <a:r>
              <a:rPr lang="en-US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A36ED9-6EEE-4D6E-8A08-28F78AD0F5A9}"/>
              </a:ext>
            </a:extLst>
          </p:cNvPr>
          <p:cNvGrpSpPr/>
          <p:nvPr/>
        </p:nvGrpSpPr>
        <p:grpSpPr>
          <a:xfrm>
            <a:off x="2796973" y="4621061"/>
            <a:ext cx="1588777" cy="1059163"/>
            <a:chOff x="2633200" y="4633784"/>
            <a:chExt cx="1588777" cy="105916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E50080-F460-98E5-3409-85019157A2FE}"/>
                </a:ext>
              </a:extLst>
            </p:cNvPr>
            <p:cNvSpPr txBox="1"/>
            <p:nvPr/>
          </p:nvSpPr>
          <p:spPr>
            <a:xfrm>
              <a:off x="2633200" y="4633784"/>
              <a:ext cx="1588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BC × AH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2EF850-276D-D8C3-C4B0-E418EB2A58BA}"/>
                </a:ext>
              </a:extLst>
            </p:cNvPr>
            <p:cNvSpPr txBox="1"/>
            <p:nvPr/>
          </p:nvSpPr>
          <p:spPr>
            <a:xfrm>
              <a:off x="3192186" y="5169727"/>
              <a:ext cx="530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716F5F-D064-7588-C4AA-359D405AE7CF}"/>
                </a:ext>
              </a:extLst>
            </p:cNvPr>
            <p:cNvCxnSpPr/>
            <p:nvPr/>
          </p:nvCxnSpPr>
          <p:spPr>
            <a:xfrm>
              <a:off x="2633200" y="5109716"/>
              <a:ext cx="15887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144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84F61-F021-8A99-E5B7-BB2E9961CC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7077" r="29269" b="23693"/>
          <a:stretch/>
        </p:blipFill>
        <p:spPr>
          <a:xfrm>
            <a:off x="-1" y="0"/>
            <a:ext cx="1855059" cy="1294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1573704" y="354726"/>
            <a:ext cx="802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7DD1-316F-7DE8-8052-A9C8BAF456E7}"/>
              </a:ext>
            </a:extLst>
          </p:cNvPr>
          <p:cNvSpPr txBox="1"/>
          <p:nvPr/>
        </p:nvSpPr>
        <p:spPr>
          <a:xfrm>
            <a:off x="1095538" y="1614096"/>
            <a:ext cx="10327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554F3B-4066-83C8-0943-D40711FD0436}"/>
              </a:ext>
            </a:extLst>
          </p:cNvPr>
          <p:cNvGrpSpPr/>
          <p:nvPr/>
        </p:nvGrpSpPr>
        <p:grpSpPr>
          <a:xfrm>
            <a:off x="733219" y="2951572"/>
            <a:ext cx="4340728" cy="3559893"/>
            <a:chOff x="733219" y="2951572"/>
            <a:chExt cx="4340728" cy="355989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1D954D-1190-A274-0323-F1A371349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219" y="2951572"/>
              <a:ext cx="4340728" cy="316409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403A81-8CA8-A8BC-EE17-DA39E2DC2E43}"/>
                </a:ext>
              </a:extLst>
            </p:cNvPr>
            <p:cNvSpPr txBox="1"/>
            <p:nvPr/>
          </p:nvSpPr>
          <p:spPr>
            <a:xfrm>
              <a:off x="2330955" y="5926690"/>
              <a:ext cx="648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0880ABD-066A-FE2A-B515-F176D2EA81B1}"/>
              </a:ext>
            </a:extLst>
          </p:cNvPr>
          <p:cNvSpPr txBox="1"/>
          <p:nvPr/>
        </p:nvSpPr>
        <p:spPr>
          <a:xfrm>
            <a:off x="1937679" y="4218793"/>
            <a:ext cx="71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E95300-9614-1314-7313-6F7B61FD93E6}"/>
              </a:ext>
            </a:extLst>
          </p:cNvPr>
          <p:cNvSpPr txBox="1"/>
          <p:nvPr/>
        </p:nvSpPr>
        <p:spPr>
          <a:xfrm>
            <a:off x="4850717" y="4348658"/>
            <a:ext cx="6608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8FCF2E0-F862-7632-C1FB-59DE18B3D246}"/>
              </a:ext>
            </a:extLst>
          </p:cNvPr>
          <p:cNvGrpSpPr/>
          <p:nvPr/>
        </p:nvGrpSpPr>
        <p:grpSpPr>
          <a:xfrm>
            <a:off x="6344927" y="2842971"/>
            <a:ext cx="2573225" cy="1323716"/>
            <a:chOff x="5351845" y="2812100"/>
            <a:chExt cx="2573225" cy="132371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7600EE5-CA94-C1F2-7609-660DF06C8BB6}"/>
                </a:ext>
              </a:extLst>
            </p:cNvPr>
            <p:cNvSpPr txBox="1"/>
            <p:nvPr/>
          </p:nvSpPr>
          <p:spPr>
            <a:xfrm>
              <a:off x="5351845" y="3084915"/>
              <a:ext cx="1594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 =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29D755-C5CE-B833-CFD2-B5A76643D292}"/>
                </a:ext>
              </a:extLst>
            </p:cNvPr>
            <p:cNvSpPr txBox="1"/>
            <p:nvPr/>
          </p:nvSpPr>
          <p:spPr>
            <a:xfrm>
              <a:off x="6330684" y="2812100"/>
              <a:ext cx="1594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× h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2585D4-3BF2-C389-B6D2-5335AFDD07A2}"/>
                </a:ext>
              </a:extLst>
            </p:cNvPr>
            <p:cNvSpPr txBox="1"/>
            <p:nvPr/>
          </p:nvSpPr>
          <p:spPr>
            <a:xfrm>
              <a:off x="6808815" y="3427930"/>
              <a:ext cx="5674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D7ACDB8-AEA9-9A1E-5175-D26F4277C5A0}"/>
                </a:ext>
              </a:extLst>
            </p:cNvPr>
            <p:cNvCxnSpPr>
              <a:cxnSpLocks/>
            </p:cNvCxnSpPr>
            <p:nvPr/>
          </p:nvCxnSpPr>
          <p:spPr>
            <a:xfrm>
              <a:off x="6387693" y="3470942"/>
              <a:ext cx="132855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18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" y="-7762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2999E-949E-64F4-785E-3381EF04B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5539" r="40923"/>
          <a:stretch/>
        </p:blipFill>
        <p:spPr>
          <a:xfrm>
            <a:off x="0" y="3160165"/>
            <a:ext cx="3150617" cy="3366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DAFD9-4EFC-EA9B-31D5-42CFF4A4F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473" y="449179"/>
            <a:ext cx="11723209" cy="330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3E201-3258-C535-D5F5-CF30D71A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1338B-25A0-DB97-9653-C45FCFE41A54}"/>
              </a:ext>
            </a:extLst>
          </p:cNvPr>
          <p:cNvSpPr/>
          <p:nvPr/>
        </p:nvSpPr>
        <p:spPr>
          <a:xfrm>
            <a:off x="229772" y="200464"/>
            <a:ext cx="11732455" cy="645707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84F61-F021-8A99-E5B7-BB2E9961CC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7077" r="29269" b="23693"/>
          <a:stretch/>
        </p:blipFill>
        <p:spPr>
          <a:xfrm>
            <a:off x="9495384" y="4154905"/>
            <a:ext cx="4418252" cy="3082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5446B-6E81-008A-1945-3DB061623767}"/>
              </a:ext>
            </a:extLst>
          </p:cNvPr>
          <p:cNvSpPr txBox="1"/>
          <p:nvPr/>
        </p:nvSpPr>
        <p:spPr>
          <a:xfrm>
            <a:off x="1026695" y="585111"/>
            <a:ext cx="1049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7DD1-316F-7DE8-8052-A9C8BAF456E7}"/>
              </a:ext>
            </a:extLst>
          </p:cNvPr>
          <p:cNvSpPr txBox="1"/>
          <p:nvPr/>
        </p:nvSpPr>
        <p:spPr>
          <a:xfrm>
            <a:off x="657021" y="1515965"/>
            <a:ext cx="11230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cm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cm.</a:t>
            </a:r>
          </a:p>
          <a:p>
            <a:pPr algn="just"/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dm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dm.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654B20-A7F1-EE64-B752-F4490B752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00" y="2546943"/>
            <a:ext cx="6541497" cy="36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558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Blackadder ITC</vt:lpstr>
      <vt:lpstr>Calibri</vt:lpstr>
      <vt:lpstr>Calibri Light</vt:lpstr>
      <vt:lpstr>Cambria Math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Laptop T&amp;T</cp:lastModifiedBy>
  <cp:revision>10</cp:revision>
  <dcterms:created xsi:type="dcterms:W3CDTF">2024-09-22T18:54:41Z</dcterms:created>
  <dcterms:modified xsi:type="dcterms:W3CDTF">2024-10-10T14:50:39Z</dcterms:modified>
</cp:coreProperties>
</file>