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700" r:id="rId3"/>
    <p:sldMasterId id="2147483713" r:id="rId4"/>
  </p:sldMasterIdLst>
  <p:notesMasterIdLst>
    <p:notesMasterId r:id="rId21"/>
  </p:notesMasterIdLst>
  <p:sldIdLst>
    <p:sldId id="257" r:id="rId5"/>
    <p:sldId id="358" r:id="rId6"/>
    <p:sldId id="282" r:id="rId7"/>
    <p:sldId id="306" r:id="rId8"/>
    <p:sldId id="289" r:id="rId9"/>
    <p:sldId id="278" r:id="rId10"/>
    <p:sldId id="295" r:id="rId11"/>
    <p:sldId id="359" r:id="rId12"/>
    <p:sldId id="310" r:id="rId13"/>
    <p:sldId id="360" r:id="rId14"/>
    <p:sldId id="299" r:id="rId15"/>
    <p:sldId id="297" r:id="rId16"/>
    <p:sldId id="307" r:id="rId17"/>
    <p:sldId id="298" r:id="rId18"/>
    <p:sldId id="30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BC533-9158-4BF4-85E5-E98C20832B68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7C8C-65E7-49C8-93DD-7DBE0966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xmlns="" id="{6221C2EE-3263-4893-B34D-863C79C837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C2459-36ED-4FE4-876F-5E70067550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D58BDAC5-A91A-4A07-BD76-4A3DF131313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B9D481E7-6024-4F21-A063-859E0F0444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2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DCAC951-BA84-4005-A9D6-B76286959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9606AA1-A1E9-4689-94AB-BE2DB3BA2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9B7D90C-B787-409E-8213-69939C4B4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2F78-5CAD-4484-8055-5226B8F6198E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16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575EB97-351E-4530-9B41-F26E475D0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84AAD7A-C73B-43D0-ACC5-FE484C78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D525D45-7895-47F6-A414-17BC830D5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F3C88-A64B-4B58-A422-689F8A7430F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3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91A24A6-3BC6-4505-BDE7-3483DDAE1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A393B16-810B-4C8A-AA6F-A75E56A58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ACB6281-B1FE-4006-8499-7F256886A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9A8BB-C9F5-4B02-A403-A506F2C2458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9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26851B-69BE-4764-8441-9B74075BC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07DD0FE-9FDE-45E6-8504-C4D22E201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6A356C-1506-420A-85EA-35E995171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FAAE6-175C-4188-95A8-14C0012740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0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FDE8ADB-9C16-4A9C-AF92-FEDEE8571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F81EB57-EDF5-4EEA-A251-D041BF38E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BAB937A-EC91-4CAB-8453-3DEF892C6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6307F-00F6-43CB-883F-DDB2E436E36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68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CCFEC48-BB14-4A8A-8F7B-A423859A3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F56BC55-80C7-4837-A00D-2EAC747C8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E595322-483F-4B07-BEE4-32453D8E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32A0A-B436-4262-8B22-D990D3001DB8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AE55E86-193F-432D-ADAB-BC21D28A9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FD0ED32-BAEB-4464-9830-E0C92C40A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4D9F0F9-45DD-45DB-9C2B-09E9243A0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EA45-86BD-49B0-B381-47F94DA4FDB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9986B8-AD82-48E7-8DE2-D531B6768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6EB3F7-77A2-460C-9762-77DD4DA95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5362AA-73A2-4F20-8ECA-F4793F674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8C2E-8D1D-45E2-A5BF-B39A66F03B79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61DA82-B49B-4216-93D3-68BA7AB49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C09FD7-1DA1-4860-9D93-DDBB219FD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EDBBCA-CF74-4A93-8E99-FBAFA5CE7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43B8-F8D7-456E-B5A5-F39B039E4E4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88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BE80524-5791-4C61-990F-E8940C5D2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097FB66-08B3-46A6-B85C-2AA1D2BBA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728276-8CCE-4A49-A3A2-C07DDAC85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49B45-A281-40D9-8DEE-F86C3EAD2EAD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8FBDBA7-B8FE-4E0E-BE4C-F904F0ECD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AF4F289-0090-4E71-98BD-03BA2425F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FB06636-FED3-46D5-99BA-4471B9857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E2BE7-C906-4E9C-8B1C-CEA469D35D4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7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1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35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6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8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57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13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14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53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6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36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40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6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4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94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37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1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27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31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7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54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63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534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7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7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1F89FA2-25F2-4FCD-B4FD-11009DF7A7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E23613E-5653-4356-B819-4DC05DFEA4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20CF22A-F3E5-4093-BE24-35576E2950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099DD7E-8963-4CFB-AF97-074398F612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7E58018-0CC4-4577-B99C-E0FE9A6CA7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B255A74-7F13-4E37-853F-877A4DC131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384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8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it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51_  et,êt,it - TV1  - KNTTVCS-(1080p)">
            <a:hlinkClick r:id="" action="ppaction://media"/>
            <a:extLst>
              <a:ext uri="{FF2B5EF4-FFF2-40B4-BE49-F238E27FC236}">
                <a16:creationId xmlns:a16="http://schemas.microsoft.com/office/drawing/2014/main" xmlns="" id="{05CD6D29-6F9F-4881-92D0-DE708F492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u the ngoi">
            <a:extLst>
              <a:ext uri="{FF2B5EF4-FFF2-40B4-BE49-F238E27FC236}">
                <a16:creationId xmlns:a16="http://schemas.microsoft.com/office/drawing/2014/main" xmlns="" id="{57AA2449-B435-4B5A-8B99-5F84E1220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D83E53-A3C6-4BA7-9BA2-AE48320E2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xmlns="" id="{642955EB-E61E-4C90-B25F-6724753E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8" name="Rectangle 6">
            <a:extLst>
              <a:ext uri="{FF2B5EF4-FFF2-40B4-BE49-F238E27FC236}">
                <a16:creationId xmlns:a16="http://schemas.microsoft.com/office/drawing/2014/main" xmlns="" id="{29190E92-030B-4F09-97F9-5C0ACA4F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2220538C-53D0-4275-BC31-62B76E8E712C}"/>
              </a:ext>
            </a:extLst>
          </p:cNvPr>
          <p:cNvSpPr/>
          <p:nvPr/>
        </p:nvSpPr>
        <p:spPr>
          <a:xfrm>
            <a:off x="3086100" y="533403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4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A3CA677-818A-4BA9-9E5A-08FDB3806FBD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3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C07DE0-CA13-4886-AAC8-08C42189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A18013-3744-4AF7-9553-D5A064B20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A708FEF-608E-4E2A-BCC6-92A048DE659E}"/>
              </a:ext>
            </a:extLst>
          </p:cNvPr>
          <p:cNvSpPr txBox="1"/>
          <p:nvPr/>
        </p:nvSpPr>
        <p:spPr>
          <a:xfrm>
            <a:off x="1514177" y="4385147"/>
            <a:ext cx="9227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3F5DCC5-594D-43EE-907C-45C17FDF6C65}"/>
              </a:ext>
            </a:extLst>
          </p:cNvPr>
          <p:cNvSpPr/>
          <p:nvPr/>
        </p:nvSpPr>
        <p:spPr>
          <a:xfrm>
            <a:off x="1688869" y="4370071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44633C0-C820-423B-BEEC-9055DAF3B849}"/>
              </a:ext>
            </a:extLst>
          </p:cNvPr>
          <p:cNvSpPr/>
          <p:nvPr/>
        </p:nvSpPr>
        <p:spPr>
          <a:xfrm>
            <a:off x="5216800" y="4385147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32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65AE5AA-C7F2-42EF-8C88-FD3D2532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82" y="349960"/>
            <a:ext cx="8640381" cy="40201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A7EF3DA-BF70-4E3F-8180-DECAB14B8B88}"/>
              </a:ext>
            </a:extLst>
          </p:cNvPr>
          <p:cNvSpPr/>
          <p:nvPr/>
        </p:nvSpPr>
        <p:spPr>
          <a:xfrm>
            <a:off x="2491446" y="4859162"/>
            <a:ext cx="497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6B5988-B28A-44EE-9241-211C29CE6F9C}"/>
              </a:ext>
            </a:extLst>
          </p:cNvPr>
          <p:cNvSpPr/>
          <p:nvPr/>
        </p:nvSpPr>
        <p:spPr>
          <a:xfrm>
            <a:off x="6841434" y="5351677"/>
            <a:ext cx="36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F47F146-FB24-464C-96CB-412BD31A9C40}"/>
              </a:ext>
            </a:extLst>
          </p:cNvPr>
          <p:cNvCxnSpPr/>
          <p:nvPr/>
        </p:nvCxnSpPr>
        <p:spPr>
          <a:xfrm flipH="1">
            <a:off x="4414224" y="4305124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B754DE1-0369-4151-8498-0302BDBFCA40}"/>
              </a:ext>
            </a:extLst>
          </p:cNvPr>
          <p:cNvCxnSpPr/>
          <p:nvPr/>
        </p:nvCxnSpPr>
        <p:spPr>
          <a:xfrm flipH="1">
            <a:off x="7218632" y="438514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A2280AB-837A-4FF0-95FE-EEF7B6BDB6F8}"/>
              </a:ext>
            </a:extLst>
          </p:cNvPr>
          <p:cNvCxnSpPr/>
          <p:nvPr/>
        </p:nvCxnSpPr>
        <p:spPr>
          <a:xfrm flipH="1">
            <a:off x="4063506" y="4859162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B57696E-9C27-429A-B140-9D65F3520EBE}"/>
              </a:ext>
            </a:extLst>
          </p:cNvPr>
          <p:cNvCxnSpPr/>
          <p:nvPr/>
        </p:nvCxnSpPr>
        <p:spPr>
          <a:xfrm flipH="1">
            <a:off x="9452489" y="48729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E1C125D-1A58-4D6E-94AB-F7FD71A9B9D3}"/>
              </a:ext>
            </a:extLst>
          </p:cNvPr>
          <p:cNvCxnSpPr/>
          <p:nvPr/>
        </p:nvCxnSpPr>
        <p:spPr>
          <a:xfrm flipH="1">
            <a:off x="4824060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EFD66C4-0FBC-4A86-B7A2-34D9FA086309}"/>
              </a:ext>
            </a:extLst>
          </p:cNvPr>
          <p:cNvCxnSpPr/>
          <p:nvPr/>
        </p:nvCxnSpPr>
        <p:spPr>
          <a:xfrm flipH="1">
            <a:off x="4922980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4015113-6807-43BB-B7A9-1F5B0856785E}"/>
              </a:ext>
            </a:extLst>
          </p:cNvPr>
          <p:cNvSpPr/>
          <p:nvPr/>
        </p:nvSpPr>
        <p:spPr>
          <a:xfrm>
            <a:off x="6258757" y="244075"/>
            <a:ext cx="5734975" cy="6774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28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N644">
            <a:extLst>
              <a:ext uri="{FF2B5EF4-FFF2-40B4-BE49-F238E27FC236}">
                <a16:creationId xmlns:a16="http://schemas.microsoft.com/office/drawing/2014/main" xmlns="" id="{82CC3100-D693-4D5B-B1E3-B2214704C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7E90C1-9CA9-4C9C-B250-CFA19D90B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179377EB-51F3-412F-B622-D4FB77945E2F}"/>
              </a:ext>
            </a:extLst>
          </p:cNvPr>
          <p:cNvSpPr/>
          <p:nvPr/>
        </p:nvSpPr>
        <p:spPr>
          <a:xfrm>
            <a:off x="3086100" y="533403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Nãi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E6ADD95-677E-4FCA-8448-8DAF5624304D}"/>
              </a:ext>
            </a:extLst>
          </p:cNvPr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4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0EE904-5438-4069-9543-5A3D4164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2286003"/>
            <a:ext cx="70564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EB846A-1431-45D7-8378-E7E5821A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09678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464CBE-AB67-483E-955F-CE304FB33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512C12CC-B80D-4DA8-B8CB-19398ACFC2FC}"/>
              </a:ext>
            </a:extLst>
          </p:cNvPr>
          <p:cNvSpPr/>
          <p:nvPr/>
        </p:nvSpPr>
        <p:spPr>
          <a:xfrm>
            <a:off x="962676" y="838203"/>
            <a:ext cx="28956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 biết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1EEC5FE-EE1E-469E-AFF2-697CDB996D99}"/>
              </a:ext>
            </a:extLst>
          </p:cNvPr>
          <p:cNvSpPr/>
          <p:nvPr/>
        </p:nvSpPr>
        <p:spPr>
          <a:xfrm>
            <a:off x="555918" y="944566"/>
            <a:ext cx="533400" cy="542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FFE779-F7B9-417C-ACD5-392AA63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75" y="1447800"/>
            <a:ext cx="10551037" cy="349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919FAA-45A4-48AF-BA5D-197B19CC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763" y="4953000"/>
            <a:ext cx="100455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Đôi vẹt ríu rít mãi không hết chuyện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35DEDB-5EBA-4CD1-B147-3274E4BC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990" y="4953000"/>
            <a:ext cx="1228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74807E-818B-4D60-A04A-0B86860B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576" y="495226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6962C3-7E3B-4545-A521-9FDB06C0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658" y="4945904"/>
            <a:ext cx="1511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êt</a:t>
            </a:r>
            <a:endParaRPr lang="en-US" altLang="vi-VN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1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42B98962-1955-4C9F-8211-55AAB27AA6A2}"/>
              </a:ext>
            </a:extLst>
          </p:cNvPr>
          <p:cNvSpPr/>
          <p:nvPr/>
        </p:nvSpPr>
        <p:spPr>
          <a:xfrm>
            <a:off x="3086100" y="533403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7611B26-738A-450B-B4C2-2E0A8243FB58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270" y="1295403"/>
            <a:ext cx="556223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    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6DD2BEA-8336-4ACC-8971-A7166914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020" y="1319216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83268F-4AED-4939-8DE8-CC525AF1928E}"/>
              </a:ext>
            </a:extLst>
          </p:cNvPr>
          <p:cNvSpPr/>
          <p:nvPr/>
        </p:nvSpPr>
        <p:spPr>
          <a:xfrm>
            <a:off x="4514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F8416DF-9A29-4903-8B3C-94E5F9A394C8}"/>
              </a:ext>
            </a:extLst>
          </p:cNvPr>
          <p:cNvSpPr/>
          <p:nvPr/>
        </p:nvSpPr>
        <p:spPr>
          <a:xfrm>
            <a:off x="5524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78AB99E-BBB6-4F0A-B594-73124A68B6C2}"/>
              </a:ext>
            </a:extLst>
          </p:cNvPr>
          <p:cNvSpPr/>
          <p:nvPr/>
        </p:nvSpPr>
        <p:spPr>
          <a:xfrm>
            <a:off x="4495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2"/>
            <a:ext cx="6591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v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vi-VN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dệt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t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v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F982D39-5BA0-40FF-8A8D-3EF37AE271A3}"/>
              </a:ext>
            </a:extLst>
          </p:cNvPr>
          <p:cNvCxnSpPr>
            <a:cxnSpLocks/>
          </p:cNvCxnSpPr>
          <p:nvPr/>
        </p:nvCxnSpPr>
        <p:spPr>
          <a:xfrm>
            <a:off x="3133725" y="4500978"/>
            <a:ext cx="3729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FF8365D-8313-4C42-8A3F-C7CEEAFF40F4}"/>
              </a:ext>
            </a:extLst>
          </p:cNvPr>
          <p:cNvCxnSpPr>
            <a:cxnSpLocks/>
          </p:cNvCxnSpPr>
          <p:nvPr/>
        </p:nvCxnSpPr>
        <p:spPr>
          <a:xfrm>
            <a:off x="4743450" y="4500978"/>
            <a:ext cx="4144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8033653-3121-4EBF-9D27-EBDD419ADA9F}"/>
              </a:ext>
            </a:extLst>
          </p:cNvPr>
          <p:cNvCxnSpPr>
            <a:cxnSpLocks/>
          </p:cNvCxnSpPr>
          <p:nvPr/>
        </p:nvCxnSpPr>
        <p:spPr>
          <a:xfrm>
            <a:off x="6858740" y="4545366"/>
            <a:ext cx="376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58A314E-81F3-40C4-9408-0BECFAC0DCE5}"/>
              </a:ext>
            </a:extLst>
          </p:cNvPr>
          <p:cNvCxnSpPr>
            <a:cxnSpLocks/>
          </p:cNvCxnSpPr>
          <p:nvPr/>
        </p:nvCxnSpPr>
        <p:spPr>
          <a:xfrm>
            <a:off x="3238500" y="5250679"/>
            <a:ext cx="41022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E4A2A1F-677A-45C6-B4C0-B3F02DAFD8AA}"/>
              </a:ext>
            </a:extLst>
          </p:cNvPr>
          <p:cNvCxnSpPr>
            <a:cxnSpLocks/>
          </p:cNvCxnSpPr>
          <p:nvPr/>
        </p:nvCxnSpPr>
        <p:spPr>
          <a:xfrm>
            <a:off x="4872176" y="5250679"/>
            <a:ext cx="4455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7DE2A14-ED73-4BAD-87C0-1000DC8A9488}"/>
              </a:ext>
            </a:extLst>
          </p:cNvPr>
          <p:cNvCxnSpPr>
            <a:cxnSpLocks/>
          </p:cNvCxnSpPr>
          <p:nvPr/>
        </p:nvCxnSpPr>
        <p:spPr>
          <a:xfrm>
            <a:off x="6858740" y="5250679"/>
            <a:ext cx="37656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FD43403-3EBB-494E-9E1A-7E71A8166BB7}"/>
              </a:ext>
            </a:extLst>
          </p:cNvPr>
          <p:cNvCxnSpPr>
            <a:cxnSpLocks/>
          </p:cNvCxnSpPr>
          <p:nvPr/>
        </p:nvCxnSpPr>
        <p:spPr>
          <a:xfrm>
            <a:off x="2996352" y="6019800"/>
            <a:ext cx="242148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FA0CECC-8CD1-4A73-B649-7309DF54B1A6}"/>
              </a:ext>
            </a:extLst>
          </p:cNvPr>
          <p:cNvCxnSpPr/>
          <p:nvPr/>
        </p:nvCxnSpPr>
        <p:spPr>
          <a:xfrm>
            <a:off x="5041776" y="5957656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EDDFA3C2-11AD-435C-BCD6-2936F3512A7A}"/>
              </a:ext>
            </a:extLst>
          </p:cNvPr>
          <p:cNvCxnSpPr/>
          <p:nvPr/>
        </p:nvCxnSpPr>
        <p:spPr>
          <a:xfrm>
            <a:off x="7047020" y="6019800"/>
            <a:ext cx="32385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20" grpId="0"/>
      <p:bldP spid="7" grpId="0" animBg="1"/>
      <p:bldP spid="10" grpId="0" animBg="1"/>
      <p:bldP spid="25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AN644">
            <a:extLst>
              <a:ext uri="{FF2B5EF4-FFF2-40B4-BE49-F238E27FC236}">
                <a16:creationId xmlns:a16="http://schemas.microsoft.com/office/drawing/2014/main" xmlns="" id="{8B3B1011-1A2C-4DFA-AB66-468F67245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xmlns="" id="{232859ED-3CEB-43F9-ACBE-82FF7F64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338" name="Text Box 19">
            <a:extLst>
              <a:ext uri="{FF2B5EF4-FFF2-40B4-BE49-F238E27FC236}">
                <a16:creationId xmlns:a16="http://schemas.microsoft.com/office/drawing/2014/main" xmlns="" id="{3EBFCB74-AD4F-43B9-841B-83409F13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DEBEBC-983F-4D66-9645-32B135A7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92266"/>
            <a:ext cx="8001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3760CEB-C5FD-458A-B577-19D9FA522718}"/>
              </a:ext>
            </a:extLst>
          </p:cNvPr>
          <p:cNvSpPr/>
          <p:nvPr/>
        </p:nvSpPr>
        <p:spPr>
          <a:xfrm>
            <a:off x="2514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97AE96-4F22-4F9D-9F04-F7221D02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1847453-CE1C-4CE0-B08A-2915EDA7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95C128-2162-4CD0-9981-09B749C3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649666"/>
            <a:ext cx="251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82E78B-F62D-483D-8628-1F7281BF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531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BF892C-2AC1-4558-AA93-9E296FEB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67724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6265CB-E0D5-4DEE-9A17-4DF029F17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440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/>
      <p:bldP spid="20" grpId="0"/>
      <p:bldP spid="8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xmlns="" id="{D87B4C36-F8F0-447F-A9C1-2FAFC52B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xmlns="" id="{2ECC8871-BCC4-4826-BD47-195218AC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xmlns="" id="{557E564D-6161-4E2D-AC95-BB2B6940EE89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5C6D7E-6488-4493-9D08-9FC435FC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057403"/>
            <a:ext cx="81391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27D091F7-7A40-4219-8260-595E3401715C}"/>
              </a:ext>
            </a:extLst>
          </p:cNvPr>
          <p:cNvSpPr/>
          <p:nvPr/>
        </p:nvSpPr>
        <p:spPr>
          <a:xfrm>
            <a:off x="3086100" y="847728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F5F2B27-942D-43E4-84FA-F20FF56F4217}"/>
              </a:ext>
            </a:extLst>
          </p:cNvPr>
          <p:cNvSpPr/>
          <p:nvPr/>
        </p:nvSpPr>
        <p:spPr>
          <a:xfrm>
            <a:off x="2590800" y="874716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177</Words>
  <Application>Microsoft Office PowerPoint</Application>
  <PresentationFormat>Custom</PresentationFormat>
  <Paragraphs>50</Paragraphs>
  <Slides>16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主题​​</vt:lpstr>
      <vt:lpstr>Default Design</vt:lpstr>
      <vt:lpstr>默认设计模板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tran thao</dc:creator>
  <cp:lastModifiedBy>21AK22</cp:lastModifiedBy>
  <cp:revision>9</cp:revision>
  <dcterms:created xsi:type="dcterms:W3CDTF">2021-08-21T14:57:25Z</dcterms:created>
  <dcterms:modified xsi:type="dcterms:W3CDTF">2024-11-23T01:18:02Z</dcterms:modified>
</cp:coreProperties>
</file>