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79" r:id="rId3"/>
  </p:sldMasterIdLst>
  <p:notesMasterIdLst>
    <p:notesMasterId r:id="rId10"/>
  </p:notesMasterIdLst>
  <p:sldIdLst>
    <p:sldId id="320" r:id="rId4"/>
    <p:sldId id="302" r:id="rId5"/>
    <p:sldId id="303" r:id="rId6"/>
    <p:sldId id="304" r:id="rId7"/>
    <p:sldId id="305" r:id="rId8"/>
    <p:sldId id="352" r:id="rId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9" autoAdjust="0"/>
    <p:restoredTop sz="92917" autoAdjust="0"/>
  </p:normalViewPr>
  <p:slideViewPr>
    <p:cSldViewPr>
      <p:cViewPr>
        <p:scale>
          <a:sx n="143" d="100"/>
          <a:sy n="143" d="100"/>
        </p:scale>
        <p:origin x="60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90407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zh-CN" sz="3600" b="1" dirty="0">
                <a:solidFill>
                  <a:srgbClr val="FF0000"/>
                </a:solidFill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924110" y="4517461"/>
            <a:ext cx="3148351" cy="4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 viên: Vũ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Đào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2792"/>
            <a:ext cx="5508104" cy="6695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: </a:t>
            </a:r>
            <a:r>
              <a:rPr lang="en-US" altLang="ko-KR" sz="28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ko-KR" sz="28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tập</a:t>
            </a:r>
            <a:endParaRPr lang="en-US" altLang="ko-KR" sz="28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1044" r="33322" b="73906"/>
          <a:stretch>
            <a:fillRect/>
          </a:stretch>
        </p:blipFill>
        <p:spPr bwMode="auto">
          <a:xfrm>
            <a:off x="3124200" y="1047750"/>
            <a:ext cx="3886200" cy="685800"/>
          </a:xfrm>
          <a:prstGeom prst="rect">
            <a:avLst/>
          </a:prstGeom>
          <a:noFill/>
        </p:spPr>
      </p:pic>
      <p:grpSp>
        <p:nvGrpSpPr>
          <p:cNvPr id="22" name="Group 10"/>
          <p:cNvGrpSpPr/>
          <p:nvPr/>
        </p:nvGrpSpPr>
        <p:grpSpPr>
          <a:xfrm>
            <a:off x="1524000" y="742950"/>
            <a:ext cx="4608512" cy="945396"/>
            <a:chOff x="827584" y="1491630"/>
            <a:chExt cx="4608512" cy="945396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4" cstate="print"/>
          <a:srcRect l="65488" t="21044" r="13080" b="73906"/>
          <a:stretch>
            <a:fillRect/>
          </a:stretch>
        </p:blipFill>
        <p:spPr bwMode="auto">
          <a:xfrm>
            <a:off x="7010400" y="1200150"/>
            <a:ext cx="1828800" cy="45720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5" cstate="print"/>
          <a:srcRect l="21432" t="39562" r="33322" b="53704"/>
          <a:stretch>
            <a:fillRect/>
          </a:stretch>
        </p:blipFill>
        <p:spPr bwMode="auto">
          <a:xfrm>
            <a:off x="3200400" y="2419350"/>
            <a:ext cx="3733800" cy="7620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5931" r="33322" b="69181"/>
          <a:stretch>
            <a:fillRect/>
          </a:stretch>
        </p:blipFill>
        <p:spPr bwMode="auto">
          <a:xfrm>
            <a:off x="3200400" y="1733550"/>
            <a:ext cx="3733800" cy="6858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0004" r="33322" b="64294"/>
          <a:stretch>
            <a:fillRect/>
          </a:stretch>
        </p:blipFill>
        <p:spPr bwMode="auto">
          <a:xfrm>
            <a:off x="3124200" y="3105150"/>
            <a:ext cx="3886200" cy="762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5353" r="33322" b="60438"/>
          <a:stretch>
            <a:fillRect/>
          </a:stretch>
        </p:blipFill>
        <p:spPr bwMode="auto">
          <a:xfrm>
            <a:off x="3124200" y="4095750"/>
            <a:ext cx="3886200" cy="6096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6" cstate="print"/>
          <a:srcRect l="65488" t="26094" r="13080" b="69697"/>
          <a:stretch>
            <a:fillRect/>
          </a:stretch>
        </p:blipFill>
        <p:spPr bwMode="auto">
          <a:xfrm>
            <a:off x="7086600" y="1885950"/>
            <a:ext cx="1447800" cy="5334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65488" t="30992" r="13080" b="65182"/>
          <a:stretch>
            <a:fillRect/>
          </a:stretch>
        </p:blipFill>
        <p:spPr bwMode="auto">
          <a:xfrm>
            <a:off x="7086600" y="2571750"/>
            <a:ext cx="1371600" cy="5334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7" cstate="print"/>
          <a:srcRect l="65488" t="35353" r="13080" b="59596"/>
          <a:stretch>
            <a:fillRect/>
          </a:stretch>
        </p:blipFill>
        <p:spPr bwMode="auto">
          <a:xfrm>
            <a:off x="7086600" y="3257550"/>
            <a:ext cx="1371600" cy="609600"/>
          </a:xfrm>
          <a:prstGeom prst="rect">
            <a:avLst/>
          </a:prstGeom>
          <a:noFill/>
        </p:spPr>
      </p:pic>
      <p:pic>
        <p:nvPicPr>
          <p:cNvPr id="34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8" cstate="print"/>
          <a:srcRect l="65488" t="40404" r="13080" b="55387"/>
          <a:stretch>
            <a:fillRect/>
          </a:stretch>
        </p:blipFill>
        <p:spPr bwMode="auto">
          <a:xfrm>
            <a:off x="7162800" y="4095750"/>
            <a:ext cx="1371600" cy="5334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800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01000" y="2647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01000" y="33337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77200" y="40957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-23838" y="121577"/>
            <a:ext cx="818266" cy="694809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79602"/>
            <a:ext cx="5508104" cy="5871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: </a:t>
            </a:r>
            <a:r>
              <a:rPr lang="en-US" altLang="ko-KR" sz="24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ko-KR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tập</a:t>
            </a:r>
            <a:endParaRPr lang="en-US" altLang="ko-KR" sz="24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2" y="742950"/>
            <a:ext cx="7310437" cy="814864"/>
            <a:chOff x="827585" y="1491630"/>
            <a:chExt cx="4421291" cy="814864"/>
          </a:xfrm>
        </p:grpSpPr>
        <p:sp>
          <p:nvSpPr>
            <p:cNvPr id="23" name="Oval 22"/>
            <p:cNvSpPr/>
            <p:nvPr/>
          </p:nvSpPr>
          <p:spPr>
            <a:xfrm>
              <a:off x="827585" y="1491630"/>
              <a:ext cx="460851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8435" y="1567830"/>
              <a:ext cx="39604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chú thỏ ghi phép tính có kết quả là 4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 cstate="print"/>
          <a:srcRect l="11907" t="50505" b="9933"/>
          <a:stretch>
            <a:fillRect/>
          </a:stretch>
        </p:blipFill>
        <p:spPr bwMode="auto">
          <a:xfrm>
            <a:off x="2209800" y="1352550"/>
            <a:ext cx="6477000" cy="3581400"/>
          </a:xfrm>
          <a:prstGeom prst="rect">
            <a:avLst/>
          </a:prstGeom>
          <a:noFill/>
        </p:spPr>
      </p:pic>
      <p:sp>
        <p:nvSpPr>
          <p:cNvPr id="45" name="Oval 44"/>
          <p:cNvSpPr/>
          <p:nvPr/>
        </p:nvSpPr>
        <p:spPr>
          <a:xfrm>
            <a:off x="2438400" y="3790950"/>
            <a:ext cx="10668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7 – 3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4770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6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514600" y="2266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5 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876800" y="4019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8 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-23838" y="121577"/>
            <a:ext cx="818266" cy="694809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209550"/>
            <a:ext cx="5508104" cy="5871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: </a:t>
            </a:r>
            <a:r>
              <a:rPr lang="en-US" altLang="ko-KR" sz="24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ko-KR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tập</a:t>
            </a:r>
            <a:endParaRPr lang="en-US" altLang="ko-KR" sz="24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05003" y="1733550"/>
          <a:ext cx="662940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03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54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/>
                        <a:t>?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848600" y="3028950"/>
            <a:ext cx="5334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6800" y="3028950"/>
            <a:ext cx="6096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0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532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628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67200" y="3028950"/>
            <a:ext cx="3810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2" cstate="print"/>
          <a:srcRect l="60926" t="35096" r="14312" b="11141"/>
          <a:stretch>
            <a:fillRect/>
          </a:stretch>
        </p:blipFill>
        <p:spPr bwMode="auto">
          <a:xfrm>
            <a:off x="6705600" y="1047750"/>
            <a:ext cx="1220724" cy="4343400"/>
          </a:xfrm>
          <a:prstGeom prst="rect">
            <a:avLst/>
          </a:prstGeom>
          <a:noFill/>
        </p:spPr>
      </p:pic>
      <p:grpSp>
        <p:nvGrpSpPr>
          <p:cNvPr id="3" name="Group 5"/>
          <p:cNvGrpSpPr/>
          <p:nvPr/>
        </p:nvGrpSpPr>
        <p:grpSpPr>
          <a:xfrm>
            <a:off x="-23838" y="121577"/>
            <a:ext cx="818266" cy="694809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79602"/>
            <a:ext cx="5508104" cy="5871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: </a:t>
            </a:r>
            <a:r>
              <a:rPr lang="en-US" altLang="ko-KR" sz="24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ko-KR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tập</a:t>
            </a:r>
            <a:endParaRPr lang="en-US" altLang="ko-KR" sz="24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phép tính thích hợp với mỗi hình.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4" cstate="print"/>
          <a:srcRect l="8371" t="35096" r="39074" b="11141"/>
          <a:stretch>
            <a:fillRect/>
          </a:stretch>
        </p:blipFill>
        <p:spPr bwMode="auto">
          <a:xfrm>
            <a:off x="2819400" y="1276350"/>
            <a:ext cx="2590800" cy="386715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rot="10800000">
            <a:off x="5181600" y="21145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838700" y="2305050"/>
            <a:ext cx="25146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57800" y="34861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136</Words>
  <Application>Microsoft Office PowerPoint</Application>
  <PresentationFormat>On-screen Show (16:9)</PresentationFormat>
  <Paragraphs>61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SimSun</vt:lpstr>
      <vt:lpstr>Aharoni</vt:lpstr>
      <vt:lpstr>Arial</vt:lpstr>
      <vt:lpstr>Calibri</vt:lpstr>
      <vt:lpstr>Calibri Light</vt:lpstr>
      <vt:lpstr>Times New Roman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Administrator</cp:lastModifiedBy>
  <cp:revision>217</cp:revision>
  <dcterms:created xsi:type="dcterms:W3CDTF">2014-04-01T16:27:00Z</dcterms:created>
  <dcterms:modified xsi:type="dcterms:W3CDTF">2024-11-24T15:20:55Z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