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821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HOẠT ĐỘNG, ĐẶC ĐIỂM. CÂU KỂ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 Đào Thị Huyền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69937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9651</TotalTime>
  <Words>424</Words>
  <Application>Microsoft Office PowerPoint</Application>
  <PresentationFormat>Custom</PresentationFormat>
  <Paragraphs>45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 NITRO 5</cp:lastModifiedBy>
  <cp:revision>1070</cp:revision>
  <dcterms:created xsi:type="dcterms:W3CDTF">2008-09-09T22:52:10Z</dcterms:created>
  <dcterms:modified xsi:type="dcterms:W3CDTF">2024-11-26T14:23:00Z</dcterms:modified>
</cp:coreProperties>
</file>