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93" r:id="rId5"/>
    <p:sldId id="280" r:id="rId6"/>
    <p:sldId id="265" r:id="rId7"/>
    <p:sldId id="259" r:id="rId8"/>
    <p:sldId id="271" r:id="rId9"/>
    <p:sldId id="289" r:id="rId10"/>
    <p:sldId id="281" r:id="rId11"/>
    <p:sldId id="290" r:id="rId12"/>
    <p:sldId id="282" r:id="rId13"/>
    <p:sldId id="283" r:id="rId14"/>
    <p:sldId id="294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EF3A78"/>
    <a:srgbClr val="FFFFFF"/>
    <a:srgbClr val="F04977"/>
    <a:srgbClr val="4AB4EE"/>
    <a:srgbClr val="29B794"/>
    <a:srgbClr val="EF246D"/>
    <a:srgbClr val="15AF71"/>
    <a:srgbClr val="3DAD60"/>
    <a:srgbClr val="F1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7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 ong của gấu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742" y="4613925"/>
            <a:ext cx="767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Gấu mẹ đã chuẩn bị gì cho gấu con đi chơi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34" t="9363" r="48590" b="2030"/>
          <a:stretch/>
        </p:blipFill>
        <p:spPr>
          <a:xfrm>
            <a:off x="2487612" y="560070"/>
            <a:ext cx="416877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7553" y="4588167"/>
            <a:ext cx="614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gấu con giấu lọ mật ong đi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4177" t="3352" b="2119"/>
          <a:stretch/>
        </p:blipFill>
        <p:spPr>
          <a:xfrm>
            <a:off x="2630279" y="560070"/>
            <a:ext cx="38834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922" y="4583430"/>
            <a:ext cx="445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Đồ ăn bị mất, các bạn làm gì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81" t="1629" r="54495" b="2904"/>
          <a:stretch/>
        </p:blipFill>
        <p:spPr>
          <a:xfrm>
            <a:off x="2487613" y="560070"/>
            <a:ext cx="416877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211" y="4549777"/>
            <a:ext cx="775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Chia mật ong cho các bạn, gấu con nghĩ gì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7754" t="1613" r="2623" b="2467"/>
          <a:stretch/>
        </p:blipFill>
        <p:spPr>
          <a:xfrm>
            <a:off x="2404327" y="578983"/>
            <a:ext cx="470694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1160" y="72508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Quicksand Medium" panose="00000600000000000000" pitchFamily="2" charset="0"/>
              </a:rPr>
              <a:t>Mật</a:t>
            </a:r>
            <a:r>
              <a:rPr lang="en-US" sz="2400" b="1" dirty="0">
                <a:latin typeface="Quicksand Medium" panose="00000600000000000000" pitchFamily="2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</a:rPr>
              <a:t>ong</a:t>
            </a:r>
            <a:r>
              <a:rPr lang="en-US" sz="2400" b="1" dirty="0">
                <a:latin typeface="Quicksand Medium" panose="00000600000000000000" pitchFamily="2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</a:rPr>
              <a:t>của</a:t>
            </a:r>
            <a:r>
              <a:rPr lang="en-US" sz="2400" b="1" dirty="0">
                <a:latin typeface="Quicksand Medium" panose="00000600000000000000" pitchFamily="2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</a:rPr>
              <a:t>gấu</a:t>
            </a:r>
            <a:r>
              <a:rPr lang="en-US" sz="2400" b="1" dirty="0">
                <a:latin typeface="Quicksand Medium" panose="00000600000000000000" pitchFamily="2" charset="0"/>
              </a:rPr>
              <a:t> con.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34" t="9363" r="48590" b="2030"/>
          <a:stretch/>
        </p:blipFill>
        <p:spPr>
          <a:xfrm>
            <a:off x="2060607" y="671634"/>
            <a:ext cx="2329742" cy="224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177" t="3352" b="2119"/>
          <a:stretch/>
        </p:blipFill>
        <p:spPr>
          <a:xfrm>
            <a:off x="4756359" y="509236"/>
            <a:ext cx="2413698" cy="241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81" t="1629" r="54495" b="2904"/>
          <a:stretch/>
        </p:blipFill>
        <p:spPr>
          <a:xfrm>
            <a:off x="2060607" y="3010809"/>
            <a:ext cx="2329742" cy="2060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7754" t="1613" r="2623" b="2467"/>
          <a:stretch/>
        </p:blipFill>
        <p:spPr>
          <a:xfrm>
            <a:off x="4665847" y="3010809"/>
            <a:ext cx="2776554" cy="20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642" t="15860" r="2008" b="13648"/>
          <a:stretch/>
        </p:blipFill>
        <p:spPr>
          <a:xfrm>
            <a:off x="101600" y="1340265"/>
            <a:ext cx="8994987" cy="17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047"/>
            <a:ext cx="1073776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7" y="94827"/>
            <a:ext cx="8155093" cy="4849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16" y="1030313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Quicksand Medium" panose="00000600000000000000" pitchFamily="2" charset="0"/>
              </a:rPr>
              <a:t>nét chữ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40" y="1832358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tấp nập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9813" y="2787923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gom góp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0205" y="3658825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chút ít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067446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nết 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2232" y="2480753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hồi hộp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568" y="3492037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mứt sen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0521" y="350493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tia chớp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6408" y="1942862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gặp gỡ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64801" y="1115343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7325" r="3433" b="2848"/>
          <a:stretch/>
        </p:blipFill>
        <p:spPr>
          <a:xfrm>
            <a:off x="-54187" y="1153137"/>
            <a:ext cx="9198187" cy="239192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CA8C4E-B406-B274-41F9-C84C16A9CBFE}"/>
              </a:ext>
            </a:extLst>
          </p:cNvPr>
          <p:cNvSpPr txBox="1"/>
          <p:nvPr/>
        </p:nvSpPr>
        <p:spPr>
          <a:xfrm flipH="1">
            <a:off x="526445" y="1399730"/>
            <a:ext cx="35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86E42E7-B7E5-9323-45B8-376982FCFA3C}"/>
              </a:ext>
            </a:extLst>
          </p:cNvPr>
          <p:cNvSpPr txBox="1"/>
          <p:nvPr/>
        </p:nvSpPr>
        <p:spPr>
          <a:xfrm flipH="1">
            <a:off x="5703356" y="1399730"/>
            <a:ext cx="35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E5F1B81-8014-76F0-D320-1FB79E309984}"/>
              </a:ext>
            </a:extLst>
          </p:cNvPr>
          <p:cNvSpPr txBox="1"/>
          <p:nvPr/>
        </p:nvSpPr>
        <p:spPr>
          <a:xfrm flipH="1">
            <a:off x="171338" y="1851541"/>
            <a:ext cx="35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5DCF4F5-CD6C-1FDB-71B3-6DB8015EE892}"/>
              </a:ext>
            </a:extLst>
          </p:cNvPr>
          <p:cNvSpPr txBox="1"/>
          <p:nvPr/>
        </p:nvSpPr>
        <p:spPr>
          <a:xfrm flipH="1">
            <a:off x="4154629" y="1851541"/>
            <a:ext cx="35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3BD284-A63E-765D-1316-923FABD3C22C}"/>
              </a:ext>
            </a:extLst>
          </p:cNvPr>
          <p:cNvSpPr txBox="1"/>
          <p:nvPr/>
        </p:nvSpPr>
        <p:spPr>
          <a:xfrm flipH="1">
            <a:off x="1467700" y="2251651"/>
            <a:ext cx="35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A009E5-D53D-1164-5F76-ACF8124DA46F}"/>
              </a:ext>
            </a:extLst>
          </p:cNvPr>
          <p:cNvSpPr txBox="1"/>
          <p:nvPr/>
        </p:nvSpPr>
        <p:spPr>
          <a:xfrm flipH="1">
            <a:off x="5305850" y="2234946"/>
            <a:ext cx="35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7628" y="1861582"/>
            <a:ext cx="7581896" cy="142033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Gần hồ có ngọn tháp cao vút</a:t>
            </a:r>
            <a:r>
              <a:rPr lang="vi-VN" sz="3600" dirty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5518" y="0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Quicksand Medium" panose="00000600000000000000" pitchFamily="2" charset="0"/>
              </a:rPr>
              <a:t>Mật</a:t>
            </a:r>
            <a:r>
              <a:rPr lang="en-US" sz="2400" b="1" dirty="0">
                <a:latin typeface="Quicksand Medium" panose="00000600000000000000" pitchFamily="2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</a:rPr>
              <a:t>ong</a:t>
            </a:r>
            <a:r>
              <a:rPr lang="en-US" sz="2400" b="1" dirty="0">
                <a:latin typeface="Quicksand Medium" panose="00000600000000000000" pitchFamily="2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</a:rPr>
              <a:t>của</a:t>
            </a:r>
            <a:r>
              <a:rPr lang="en-US" sz="2400" b="1" dirty="0">
                <a:latin typeface="Quicksand Medium" panose="00000600000000000000" pitchFamily="2" charset="0"/>
              </a:rPr>
              <a:t> </a:t>
            </a:r>
            <a:r>
              <a:rPr lang="en-US" sz="2400" b="1" dirty="0" err="1">
                <a:latin typeface="Quicksand Medium" panose="00000600000000000000" pitchFamily="2" charset="0"/>
              </a:rPr>
              <a:t>gấu</a:t>
            </a:r>
            <a:r>
              <a:rPr lang="en-US" sz="2400" b="1" dirty="0">
                <a:latin typeface="Quicksand Medium" panose="00000600000000000000" pitchFamily="2" charset="0"/>
              </a:rPr>
              <a:t> 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5534" t="9363" r="48590" b="2030"/>
          <a:stretch/>
        </p:blipFill>
        <p:spPr>
          <a:xfrm>
            <a:off x="2108021" y="565077"/>
            <a:ext cx="2329742" cy="224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4177" t="3352" b="2119"/>
          <a:stretch/>
        </p:blipFill>
        <p:spPr>
          <a:xfrm>
            <a:off x="4817541" y="421183"/>
            <a:ext cx="2327033" cy="241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681" t="1629" r="54495" b="2904"/>
          <a:stretch/>
        </p:blipFill>
        <p:spPr>
          <a:xfrm>
            <a:off x="2060607" y="2891795"/>
            <a:ext cx="2329742" cy="2248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47754" t="1613" r="2623" b="2467"/>
          <a:stretch/>
        </p:blipFill>
        <p:spPr>
          <a:xfrm>
            <a:off x="4753652" y="2897913"/>
            <a:ext cx="2764747" cy="2242359"/>
          </a:xfrm>
          <a:prstGeom prst="rect">
            <a:avLst/>
          </a:prstGeom>
        </p:spPr>
      </p:pic>
      <p:pic>
        <p:nvPicPr>
          <p:cNvPr id="5" name="Mật ong của gấu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8612" y="4370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167</Words>
  <Application>Microsoft Office PowerPoint</Application>
  <PresentationFormat>Trình chiếu Trên màn hình (16:9)</PresentationFormat>
  <Paragraphs>39</Paragraphs>
  <Slides>15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Arial-Rounded</vt:lpstr>
      <vt:lpstr>AvantGarde</vt:lpstr>
      <vt:lpstr>Arial</vt:lpstr>
      <vt:lpstr>Lato</vt:lpstr>
      <vt:lpstr>Quicksand Medium</vt:lpstr>
      <vt:lpstr>Simple Light</vt:lpstr>
      <vt:lpstr>BÀI 55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captthai84@outlook.com</cp:lastModifiedBy>
  <cp:revision>329</cp:revision>
  <dcterms:modified xsi:type="dcterms:W3CDTF">2024-11-29T01:52:14Z</dcterms:modified>
</cp:coreProperties>
</file>