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8"/>
  </p:notesMasterIdLst>
  <p:sldIdLst>
    <p:sldId id="267" r:id="rId2"/>
    <p:sldId id="256" r:id="rId3"/>
    <p:sldId id="262" r:id="rId4"/>
    <p:sldId id="264" r:id="rId5"/>
    <p:sldId id="266" r:id="rId6"/>
    <p:sldId id="26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1F39-4C2C-4B65-B55E-9D3F61254D5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91C0-4D18-4BC9-9469-356F7D3B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7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4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1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2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40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1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44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6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660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m«n TOÁN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8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40913" y="106015"/>
            <a:ext cx="2841837" cy="980661"/>
            <a:chOff x="1071000" y="-1"/>
            <a:chExt cx="2841837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071000" y="-1"/>
              <a:ext cx="2643750" cy="980661"/>
              <a:chOff x="1258194" y="-2"/>
              <a:chExt cx="1551267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258194" y="-2"/>
                <a:ext cx="1551267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34024" y="295959"/>
              <a:ext cx="2578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63247" y="1670922"/>
            <a:ext cx="7465506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=""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=""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=""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=""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=""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=""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=""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=""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chemeClr val="tx1"/>
                </a:solidFill>
              </a:rPr>
              <a:t>3</a:t>
            </a:r>
            <a:r>
              <a:rPr lang="en-US" sz="2800" smtClean="0">
                <a:solidFill>
                  <a:schemeClr val="tx1"/>
                </a:solidFill>
              </a:rPr>
              <a:t>2</a:t>
            </a:r>
            <a:r>
              <a:rPr lang="vi-VN" sz="2800" smtClean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=""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=""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=""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=""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=""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=""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=""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=""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=""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=""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=""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=""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313910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28188" y="1198000"/>
            <a:ext cx="9222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706" y="2866086"/>
            <a:ext cx="9690974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241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.VnAvant</vt:lpstr>
      <vt:lpstr>.VnHelvetInsH</vt:lpstr>
      <vt:lpstr>.VnVogueH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62</cp:revision>
  <dcterms:created xsi:type="dcterms:W3CDTF">2021-06-02T01:34:28Z</dcterms:created>
  <dcterms:modified xsi:type="dcterms:W3CDTF">2024-11-24T00:51:51Z</dcterms:modified>
</cp:coreProperties>
</file>