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Lst>
  <p:notesMasterIdLst>
    <p:notesMasterId r:id="rId13"/>
  </p:notesMasterIdLst>
  <p:sldIdLst>
    <p:sldId id="513" r:id="rId3"/>
    <p:sldId id="258" r:id="rId4"/>
    <p:sldId id="260" r:id="rId5"/>
    <p:sldId id="741" r:id="rId6"/>
    <p:sldId id="742" r:id="rId7"/>
    <p:sldId id="744" r:id="rId8"/>
    <p:sldId id="745" r:id="rId9"/>
    <p:sldId id="751" r:id="rId10"/>
    <p:sldId id="261" r:id="rId11"/>
    <p:sldId id="7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9" y="7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2024/11/26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184497-1AA9-8648-FFE7-7CA74BA6A490}"/>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3422199" y="1999219"/>
            <a:ext cx="6668285" cy="1200072"/>
          </a:xfrm>
          <a:prstGeom prst="rect">
            <a:avLst/>
          </a:prstGeom>
          <a:noFill/>
        </p:spPr>
        <p:txBody>
          <a:bodyPr wrap="square" rtlCol="0">
            <a:spAutoFit/>
          </a:bodyPr>
          <a:lstStyle/>
          <a:p>
            <a:pPr algn="ctr" defTabSz="914217"/>
            <a:r>
              <a:rPr lang="vi-VN" sz="3599" b="1" dirty="0">
                <a:solidFill>
                  <a:srgbClr val="4472C4">
                    <a:lumMod val="50000"/>
                  </a:srgbClr>
                </a:solidFill>
                <a:latin typeface="Calibri" panose="020F0502020204030204" pitchFamily="34" charset="0"/>
                <a:cs typeface="Calibri" panose="020F0502020204030204" pitchFamily="34" charset="0"/>
              </a:rPr>
              <a:t>Tính tổng và hiệu của hai số sau :</a:t>
            </a:r>
          </a:p>
          <a:p>
            <a:pPr algn="ctr" defTabSz="914217"/>
            <a:r>
              <a:rPr lang="vi-VN" sz="3599" b="1" dirty="0">
                <a:solidFill>
                  <a:srgbClr val="4472C4">
                    <a:lumMod val="50000"/>
                  </a:srgbClr>
                </a:solidFill>
                <a:latin typeface="Calibri" panose="020F0502020204030204" pitchFamily="34" charset="0"/>
                <a:cs typeface="Calibri" panose="020F0502020204030204" pitchFamily="34" charset="0"/>
              </a:rPr>
              <a:t> </a:t>
            </a:r>
            <a:r>
              <a:rPr lang="en-US" sz="3599" b="1" dirty="0">
                <a:solidFill>
                  <a:srgbClr val="4472C4">
                    <a:lumMod val="50000"/>
                  </a:srgbClr>
                </a:solidFill>
                <a:latin typeface="Calibri" panose="020F0502020204030204" pitchFamily="34" charset="0"/>
                <a:cs typeface="Calibri" panose="020F0502020204030204" pitchFamily="34" charset="0"/>
              </a:rPr>
              <a:t>43 270 </a:t>
            </a:r>
            <a:r>
              <a:rPr lang="vi-VN" sz="3599" b="1" dirty="0">
                <a:solidFill>
                  <a:srgbClr val="4472C4">
                    <a:lumMod val="50000"/>
                  </a:srgbClr>
                </a:solidFill>
                <a:latin typeface="Calibri" panose="020F0502020204030204" pitchFamily="34" charset="0"/>
                <a:cs typeface="Calibri" panose="020F0502020204030204" pitchFamily="34" charset="0"/>
              </a:rPr>
              <a:t>và </a:t>
            </a:r>
            <a:r>
              <a:rPr lang="en-US" sz="3599" b="1" dirty="0">
                <a:solidFill>
                  <a:srgbClr val="4472C4">
                    <a:lumMod val="50000"/>
                  </a:srgbClr>
                </a:solidFill>
                <a:latin typeface="Calibri" panose="020F0502020204030204" pitchFamily="34" charset="0"/>
                <a:cs typeface="Calibri" panose="020F0502020204030204" pitchFamily="34" charset="0"/>
              </a:rPr>
              <a:t> 15 132</a:t>
            </a:r>
            <a:endParaRPr lang="es-ES_tradnl" sz="3599" b="1" dirty="0">
              <a:solidFill>
                <a:srgbClr val="4472C4">
                  <a:lumMod val="50000"/>
                </a:srgbClr>
              </a:solidFill>
              <a:latin typeface="Calibri" panose="020F0502020204030204" pitchFamily="34" charset="0"/>
              <a:cs typeface="Calibri" panose="020F0502020204030204" pitchFamily="34" charset="0"/>
            </a:endParaRPr>
          </a:p>
        </p:txBody>
      </p:sp>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90813" y="320986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3"/>
          <a:stretch>
            <a:fillRect/>
          </a:stretch>
        </p:blipFill>
        <p:spPr>
          <a:xfrm>
            <a:off x="2291248" y="1683269"/>
            <a:ext cx="7876715" cy="2908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2871283" cy="7891713"/>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7372933" cy="3785609"/>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vi-VN" sz="2400" b="1" dirty="0">
                <a:solidFill>
                  <a:prstClr val="black"/>
                </a:solidFill>
                <a:latin typeface="Cambria" panose="02040503050406030204" pitchFamily="18" charset="0"/>
                <a:ea typeface="Cambria" panose="02040503050406030204" pitchFamily="18" charset="0"/>
              </a:rPr>
              <a:t>         Số 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a:t>
            </a:r>
            <a:r>
              <a:rPr lang="vi-VN" sz="2400" b="1" dirty="0">
                <a:solidFill>
                  <a:prstClr val="black"/>
                </a:solidFill>
                <a:latin typeface="Cambria" panose="02040503050406030204" pitchFamily="18" charset="0"/>
                <a:ea typeface="Cambria" panose="02040503050406030204" pitchFamily="18" charset="0"/>
              </a:rPr>
              <a:t>       Số lớn = ( Tổng + Hiệu ): 2</a:t>
            </a:r>
            <a:endParaRPr lang="en-US" sz="2400" b="1" dirty="0">
              <a:solidFill>
                <a:prstClr val="black"/>
              </a:solidFill>
              <a:latin typeface="Cambria" panose="02040503050406030204" pitchFamily="18" charset="0"/>
              <a:ea typeface="Cambria" panose="02040503050406030204" pitchFamily="18" charset="0"/>
            </a:endParaRP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C58C3-9172-8440-9203-73A0040B0CE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531335-A002-FF3C-69C7-97E2B44C441A}"/>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7" name="Rectangle 6">
            <a:extLst>
              <a:ext uri="{FF2B5EF4-FFF2-40B4-BE49-F238E27FC236}">
                <a16:creationId xmlns:a16="http://schemas.microsoft.com/office/drawing/2014/main" id="{C17996AE-0835-313C-7F4E-B0472778D750}"/>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AC92A36E-B5EF-2452-C46E-E6B240E99801}"/>
              </a:ext>
            </a:extLst>
          </p:cNvPr>
          <p:cNvSpPr txBox="1"/>
          <p:nvPr/>
        </p:nvSpPr>
        <p:spPr>
          <a:xfrm>
            <a:off x="942392" y="1638764"/>
            <a:ext cx="10087787" cy="3785609"/>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vi-VN" sz="2400" b="1" dirty="0">
                <a:solidFill>
                  <a:prstClr val="black"/>
                </a:solidFill>
                <a:latin typeface="Cambria" panose="02040503050406030204" pitchFamily="18" charset="0"/>
                <a:ea typeface="Cambria" panose="02040503050406030204" pitchFamily="18" charset="0"/>
              </a:rPr>
              <a:t>          Số bé =</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vi-VN" sz="2400" b="1" dirty="0">
                <a:solidFill>
                  <a:prstClr val="black"/>
                </a:solidFill>
                <a:latin typeface="Cambria" panose="02040503050406030204" pitchFamily="18" charset="0"/>
                <a:ea typeface="Cambria" panose="02040503050406030204" pitchFamily="18" charset="0"/>
              </a:rPr>
              <a:t>         Số bé = ( Tổng – Hiệu): 2</a:t>
            </a:r>
            <a:endParaRPr lang="en-US" sz="2400" b="1" dirty="0">
              <a:solidFill>
                <a:prstClr val="black"/>
              </a:solidFill>
              <a:latin typeface="Cambria" panose="02040503050406030204" pitchFamily="18" charset="0"/>
              <a:ea typeface="Cambria" panose="02040503050406030204" pitchFamily="18" charset="0"/>
            </a:endParaRP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874207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9050" y="3497044"/>
            <a:ext cx="6724650" cy="1530787"/>
            <a:chOff x="-781050" y="1801594"/>
            <a:chExt cx="6724650" cy="1530787"/>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781050" y="1801594"/>
              <a:ext cx="5286375" cy="1530787"/>
              <a:chOff x="-495300" y="1734919"/>
              <a:chExt cx="5286375" cy="1530787"/>
            </a:xfrm>
          </p:grpSpPr>
          <p:sp>
            <p:nvSpPr>
              <p:cNvPr id="35" name="TextBox 34">
                <a:extLst>
                  <a:ext uri="{FF2B5EF4-FFF2-40B4-BE49-F238E27FC236}">
                    <a16:creationId xmlns:a16="http://schemas.microsoft.com/office/drawing/2014/main" id="{E33844E7-7CAE-9DB9-81ED-0A6D4C5C099E}"/>
                  </a:ext>
                </a:extLst>
              </p:cNvPr>
              <p:cNvSpPr txBox="1"/>
              <p:nvPr/>
            </p:nvSpPr>
            <p:spPr>
              <a:xfrm>
                <a:off x="-495300" y="1734919"/>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590</Words>
  <Application>Microsoft Office PowerPoint</Application>
  <PresentationFormat>Widescreen</PresentationFormat>
  <Paragraphs>75</Paragraphs>
  <Slides>10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vt:lpstr>
      <vt:lpstr>Cambria</vt:lpstr>
      <vt:lpstr>Comfortaa</vt:lpstr>
      <vt:lpstr>Comfortaa Medium</vt:lpstr>
      <vt:lpstr>Comfortaa SemiBold</vt:lpstr>
      <vt:lpstr>Mali</vt:lpstr>
      <vt:lpstr>Mali Medium</vt:lpstr>
      <vt:lpstr>Mali SemiBold</vt:lpstr>
      <vt:lpstr>Times New Roman</vt:lpstr>
      <vt:lpstr>Basic Chemistry for Pre-K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linh</cp:lastModifiedBy>
  <cp:revision>45</cp:revision>
  <dcterms:created xsi:type="dcterms:W3CDTF">2023-09-12T00:26:44Z</dcterms:created>
  <dcterms:modified xsi:type="dcterms:W3CDTF">2024-11-26T15:13:42Z</dcterms:modified>
</cp:coreProperties>
</file>