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76" r:id="rId4"/>
    <p:sldId id="263" r:id="rId5"/>
    <p:sldId id="265" r:id="rId6"/>
    <p:sldId id="266" r:id="rId7"/>
    <p:sldId id="267" r:id="rId8"/>
    <p:sldId id="271" r:id="rId9"/>
    <p:sldId id="269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5495-E7CB-4A30-9650-CACDD09F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FE3DD-CDE5-4E75-8FD3-4E9BDA8FB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884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96055" y="1060450"/>
            <a:ext cx="6979285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22: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trừ (có nhớ) số có hai chữ số cho số có một chữ số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25" y="99695"/>
            <a:ext cx="2575560" cy="1074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90" y="1536065"/>
            <a:ext cx="1048766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295" y="405130"/>
            <a:ext cx="8983980" cy="618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10" y="111125"/>
            <a:ext cx="2110740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230" y="1795145"/>
            <a:ext cx="9780905" cy="239585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3437890" y="3813810"/>
            <a:ext cx="760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628640" y="3813810"/>
            <a:ext cx="760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7900670" y="3813810"/>
            <a:ext cx="760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0121900" y="3813810"/>
            <a:ext cx="760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69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 descr="C:\Users\user\Desktop\Capture.PNGCapture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3845" y="327660"/>
            <a:ext cx="9699625" cy="161163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17602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8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80415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29735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7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773170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6846570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79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532245" y="2982595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9798685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9342120" y="2880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2" grpId="0"/>
      <p:bldP spid="12" grpId="1"/>
      <p:bldP spid="13" grpId="0"/>
      <p:bldP spid="13" grpId="1"/>
      <p:bldP spid="11" grpId="0"/>
      <p:bldP spid="11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705" y="125095"/>
            <a:ext cx="9768840" cy="383413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463800" y="4331335"/>
            <a:ext cx="7952740" cy="21799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Ngày thứ 2, Mai An Tiêm thả số quả dưa hấu xuống biển là:</a:t>
            </a:r>
          </a:p>
          <a:p>
            <a:pPr algn="ctr"/>
            <a:r>
              <a:rPr lang="en-US" sz="3200"/>
              <a:t>34 - 7 = 27 (quả)</a:t>
            </a:r>
          </a:p>
          <a:p>
            <a:pPr algn="ctr"/>
            <a:r>
              <a:rPr lang="en-US" sz="3200"/>
              <a:t>Đáp án: 27 quả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90</Words>
  <Application>Microsoft Office PowerPoint</Application>
  <PresentationFormat>Widescreen</PresentationFormat>
  <Paragraphs>33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Arial</vt:lpstr>
      <vt:lpstr>Calibri</vt:lpstr>
      <vt:lpstr>Calibri Light</vt:lpstr>
      <vt:lpstr>ITC Avant Garde Std Bk</vt:lpstr>
      <vt:lpstr>Times New Roman</vt:lpstr>
      <vt:lpstr>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Admin</cp:lastModifiedBy>
  <cp:revision>8</cp:revision>
  <dcterms:created xsi:type="dcterms:W3CDTF">2021-05-17T05:01:00Z</dcterms:created>
  <dcterms:modified xsi:type="dcterms:W3CDTF">2024-11-27T12:24:30Z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