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83" r:id="rId4"/>
    <p:sldId id="292" r:id="rId5"/>
    <p:sldId id="289" r:id="rId6"/>
    <p:sldId id="257" r:id="rId7"/>
    <p:sldId id="286" r:id="rId8"/>
    <p:sldId id="287" r:id="rId9"/>
    <p:sldId id="260" r:id="rId10"/>
    <p:sldId id="261" r:id="rId11"/>
    <p:sldId id="288" r:id="rId12"/>
    <p:sldId id="262" r:id="rId13"/>
    <p:sldId id="291" r:id="rId14"/>
    <p:sldId id="290" r:id="rId15"/>
    <p:sldId id="293" r:id="rId16"/>
    <p:sldId id="285" r:id="rId17"/>
    <p:sldId id="294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VN-Ready" panose="02040603050506020204" pitchFamily="18" charset="0"/>
      <p:regular r:id="rId23"/>
    </p:embeddedFont>
    <p:embeddedFont>
      <p:font typeface="#9Slide05 Shaqila" pitchFamily="2" charset="0"/>
      <p:regular r:id="rId24"/>
    </p:embeddedFont>
    <p:embeddedFont>
      <p:font typeface="Bobby Jones" panose="020B0604020202020204" charset="0"/>
      <p:regular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  <p:embeddedFont>
      <p:font typeface="HP001 4 hàng" panose="020B060305030202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7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68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ED4CCD-FE03-8632-27E8-9CFD71647FE0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510B8-991A-AA84-7524-00D75987EC5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2757F-B239-CA98-5F77-D4E3B38E42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1C4C1BD-6593-FE9D-6D2B-E87CF425CE06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17585" y="0"/>
            <a:ext cx="18288000" cy="10287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71674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334572"/>
            <a:ext cx="18808116" cy="13869594"/>
            <a:chOff x="0" y="0"/>
            <a:chExt cx="25077488" cy="18492793"/>
          </a:xfrm>
        </p:grpSpPr>
        <p:sp>
          <p:nvSpPr>
            <p:cNvPr id="3" name="Freeform 3"/>
            <p:cNvSpPr/>
            <p:nvPr/>
          </p:nvSpPr>
          <p:spPr>
            <a:xfrm>
              <a:off x="0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1840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51840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51840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08811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08811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8811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625378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9625378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9625378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136709B-9FE7-0CBE-2285-51C7DE283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21" y="0"/>
            <a:ext cx="1719275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F7144-7882-DB2C-C084-C09C1B50D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BCE1419-12D6-3AFF-C6BC-093C219B28E9}"/>
              </a:ext>
            </a:extLst>
          </p:cNvPr>
          <p:cNvGrpSpPr/>
          <p:nvPr/>
        </p:nvGrpSpPr>
        <p:grpSpPr>
          <a:xfrm>
            <a:off x="-260058" y="-2334572"/>
            <a:ext cx="18808116" cy="13869594"/>
            <a:chOff x="0" y="0"/>
            <a:chExt cx="25077488" cy="184927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BB2E7B7-8072-F03C-1A59-195EBB4E87B9}"/>
                </a:ext>
              </a:extLst>
            </p:cNvPr>
            <p:cNvSpPr/>
            <p:nvPr/>
          </p:nvSpPr>
          <p:spPr>
            <a:xfrm>
              <a:off x="0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40C0AC8-F216-641E-94BB-92053BAFEF97}"/>
                </a:ext>
              </a:extLst>
            </p:cNvPr>
            <p:cNvSpPr/>
            <p:nvPr/>
          </p:nvSpPr>
          <p:spPr>
            <a:xfrm>
              <a:off x="0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546CD38-A3D5-CE59-D68F-B1BACD3BA47D}"/>
                </a:ext>
              </a:extLst>
            </p:cNvPr>
            <p:cNvSpPr/>
            <p:nvPr/>
          </p:nvSpPr>
          <p:spPr>
            <a:xfrm>
              <a:off x="0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D3B3250-C350-AED4-9626-EA5FE7467CE6}"/>
                </a:ext>
              </a:extLst>
            </p:cNvPr>
            <p:cNvSpPr/>
            <p:nvPr/>
          </p:nvSpPr>
          <p:spPr>
            <a:xfrm>
              <a:off x="651840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764CD0C-37D9-4D3E-95AE-737C92F10D13}"/>
                </a:ext>
              </a:extLst>
            </p:cNvPr>
            <p:cNvSpPr/>
            <p:nvPr/>
          </p:nvSpPr>
          <p:spPr>
            <a:xfrm>
              <a:off x="651840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94D7E8D-CE5E-BFAB-8084-661BD22BA7C9}"/>
                </a:ext>
              </a:extLst>
            </p:cNvPr>
            <p:cNvSpPr/>
            <p:nvPr/>
          </p:nvSpPr>
          <p:spPr>
            <a:xfrm>
              <a:off x="651840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65543F4-4B35-4B94-D421-4E2F1E57C7C7}"/>
                </a:ext>
              </a:extLst>
            </p:cNvPr>
            <p:cNvSpPr/>
            <p:nvPr/>
          </p:nvSpPr>
          <p:spPr>
            <a:xfrm>
              <a:off x="1308811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4CFD02B-D7FE-C9B5-6A73-1A0551D2737F}"/>
                </a:ext>
              </a:extLst>
            </p:cNvPr>
            <p:cNvSpPr/>
            <p:nvPr/>
          </p:nvSpPr>
          <p:spPr>
            <a:xfrm>
              <a:off x="1308811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F04DFD1-CC06-BD75-BB9C-A98114E6DD36}"/>
                </a:ext>
              </a:extLst>
            </p:cNvPr>
            <p:cNvSpPr/>
            <p:nvPr/>
          </p:nvSpPr>
          <p:spPr>
            <a:xfrm>
              <a:off x="1308811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B35F508-6BFB-0B82-217C-766280A4F0A3}"/>
                </a:ext>
              </a:extLst>
            </p:cNvPr>
            <p:cNvSpPr/>
            <p:nvPr/>
          </p:nvSpPr>
          <p:spPr>
            <a:xfrm>
              <a:off x="19625378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5F4623B-34AE-D4DD-E88D-099FCF7C0E82}"/>
                </a:ext>
              </a:extLst>
            </p:cNvPr>
            <p:cNvSpPr/>
            <p:nvPr/>
          </p:nvSpPr>
          <p:spPr>
            <a:xfrm>
              <a:off x="19625378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3EA8EBC-CF1D-F057-C917-C61D184DCB58}"/>
                </a:ext>
              </a:extLst>
            </p:cNvPr>
            <p:cNvSpPr/>
            <p:nvPr/>
          </p:nvSpPr>
          <p:spPr>
            <a:xfrm>
              <a:off x="19625378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BD308DB-A960-8323-ADA2-BD88FD385632}"/>
              </a:ext>
            </a:extLst>
          </p:cNvPr>
          <p:cNvGrpSpPr/>
          <p:nvPr/>
        </p:nvGrpSpPr>
        <p:grpSpPr>
          <a:xfrm>
            <a:off x="1028700" y="495300"/>
            <a:ext cx="16497300" cy="9144000"/>
            <a:chOff x="0" y="0"/>
            <a:chExt cx="3937758" cy="2167467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C29CCC7-0ECC-D002-4291-1D741C159465}"/>
                </a:ext>
              </a:extLst>
            </p:cNvPr>
            <p:cNvSpPr/>
            <p:nvPr/>
          </p:nvSpPr>
          <p:spPr>
            <a:xfrm>
              <a:off x="0" y="0"/>
              <a:ext cx="3937758" cy="2167467"/>
            </a:xfrm>
            <a:custGeom>
              <a:avLst/>
              <a:gdLst/>
              <a:ahLst/>
              <a:cxnLst/>
              <a:rect l="l" t="t" r="r" b="b"/>
              <a:pathLst>
                <a:path w="3937758" h="2167467">
                  <a:moveTo>
                    <a:pt x="6214" y="0"/>
                  </a:moveTo>
                  <a:lnTo>
                    <a:pt x="3931544" y="0"/>
                  </a:lnTo>
                  <a:cubicBezTo>
                    <a:pt x="3933192" y="0"/>
                    <a:pt x="3934773" y="655"/>
                    <a:pt x="3935938" y="1820"/>
                  </a:cubicBezTo>
                  <a:cubicBezTo>
                    <a:pt x="3937103" y="2985"/>
                    <a:pt x="3937758" y="4566"/>
                    <a:pt x="3937758" y="6214"/>
                  </a:cubicBezTo>
                  <a:lnTo>
                    <a:pt x="3937758" y="2161253"/>
                  </a:lnTo>
                  <a:cubicBezTo>
                    <a:pt x="3937758" y="2162901"/>
                    <a:pt x="3937103" y="2164481"/>
                    <a:pt x="3935938" y="2165647"/>
                  </a:cubicBezTo>
                  <a:cubicBezTo>
                    <a:pt x="3934773" y="2166812"/>
                    <a:pt x="3933192" y="2167467"/>
                    <a:pt x="3931544" y="2167467"/>
                  </a:cubicBezTo>
                  <a:lnTo>
                    <a:pt x="6214" y="2167467"/>
                  </a:lnTo>
                  <a:cubicBezTo>
                    <a:pt x="4566" y="2167467"/>
                    <a:pt x="2985" y="2166812"/>
                    <a:pt x="1820" y="2165647"/>
                  </a:cubicBezTo>
                  <a:cubicBezTo>
                    <a:pt x="655" y="2164481"/>
                    <a:pt x="0" y="2162901"/>
                    <a:pt x="0" y="2161253"/>
                  </a:cubicBezTo>
                  <a:lnTo>
                    <a:pt x="0" y="6214"/>
                  </a:lnTo>
                  <a:cubicBezTo>
                    <a:pt x="0" y="4566"/>
                    <a:pt x="655" y="2985"/>
                    <a:pt x="1820" y="1820"/>
                  </a:cubicBezTo>
                  <a:cubicBezTo>
                    <a:pt x="2985" y="655"/>
                    <a:pt x="4566" y="0"/>
                    <a:pt x="6214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B065DC9-F8C4-9A40-C5F0-64FD56E36F57}"/>
                </a:ext>
              </a:extLst>
            </p:cNvPr>
            <p:cNvSpPr txBox="1"/>
            <p:nvPr/>
          </p:nvSpPr>
          <p:spPr>
            <a:xfrm>
              <a:off x="0" y="-38100"/>
              <a:ext cx="39377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B89286B2-F4E3-FECD-22F3-9983D689DEBA}"/>
              </a:ext>
            </a:extLst>
          </p:cNvPr>
          <p:cNvSpPr txBox="1"/>
          <p:nvPr/>
        </p:nvSpPr>
        <p:spPr>
          <a:xfrm>
            <a:off x="1163862" y="952071"/>
            <a:ext cx="1241111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12739" spc="751" dirty="0">
                <a:solidFill>
                  <a:schemeClr val="accent1">
                    <a:lumMod val="75000"/>
                  </a:schemeClr>
                </a:solidFill>
                <a:latin typeface="Bobby Jones"/>
                <a:ea typeface="Bobby Jones"/>
                <a:cs typeface="Bobby Jones"/>
                <a:sym typeface="Bobby Jones"/>
              </a:rPr>
              <a:t>2.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6B558B9-990B-E365-B5AC-142EAEDE1C2F}"/>
              </a:ext>
            </a:extLst>
          </p:cNvPr>
          <p:cNvSpPr txBox="1"/>
          <p:nvPr/>
        </p:nvSpPr>
        <p:spPr>
          <a:xfrm>
            <a:off x="2393338" y="698736"/>
            <a:ext cx="14865961" cy="2409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440"/>
              </a:lnSpc>
              <a:spcBef>
                <a:spcPct val="0"/>
              </a:spcBef>
            </a:pPr>
            <a:r>
              <a:rPr lang="vi-VN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Dướ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i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đây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là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một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số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ảnh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thực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tế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có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dạng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thang. Em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hãy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tìm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thêm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một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số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ảnh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thực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tế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có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dạng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thang.</a:t>
            </a:r>
          </a:p>
        </p:txBody>
      </p:sp>
      <p:pic>
        <p:nvPicPr>
          <p:cNvPr id="2050" name="Picture 2" descr="Tìm trong thực tế những hình ảnh có dạng hình thang.">
            <a:extLst>
              <a:ext uri="{FF2B5EF4-FFF2-40B4-BE49-F238E27FC236}">
                <a16:creationId xmlns:a16="http://schemas.microsoft.com/office/drawing/2014/main" id="{E44B9FF9-2067-1542-AB63-12C82E2FE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72"/>
          <a:stretch/>
        </p:blipFill>
        <p:spPr bwMode="auto">
          <a:xfrm>
            <a:off x="1708415" y="3308983"/>
            <a:ext cx="2961267" cy="58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êu chuẩn thiết kế nhà sàn bê tông và các mẫu nhà sàn bê tông đẹp">
            <a:extLst>
              <a:ext uri="{FF2B5EF4-FFF2-40B4-BE49-F238E27FC236}">
                <a16:creationId xmlns:a16="http://schemas.microsoft.com/office/drawing/2014/main" id="{4C577B87-7FF0-0D02-1152-5A76E562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24" y="3808674"/>
            <a:ext cx="6415087" cy="48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gỗ sồi gia đình hình thang GHS-126">
            <a:extLst>
              <a:ext uri="{FF2B5EF4-FFF2-40B4-BE49-F238E27FC236}">
                <a16:creationId xmlns:a16="http://schemas.microsoft.com/office/drawing/2014/main" id="{8FB39A8F-A180-DAD8-DEC3-F3392E6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3757198"/>
            <a:ext cx="5330821" cy="48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09696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058" y="-2334572"/>
            <a:ext cx="18808116" cy="13869594"/>
            <a:chOff x="0" y="0"/>
            <a:chExt cx="25077488" cy="18492793"/>
          </a:xfrm>
        </p:grpSpPr>
        <p:sp>
          <p:nvSpPr>
            <p:cNvPr id="3" name="Freeform 3"/>
            <p:cNvSpPr/>
            <p:nvPr/>
          </p:nvSpPr>
          <p:spPr>
            <a:xfrm>
              <a:off x="0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1840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51840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51840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08811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08811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8811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625378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9625378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9625378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028700" y="571500"/>
            <a:ext cx="16725900" cy="8686800"/>
            <a:chOff x="0" y="0"/>
            <a:chExt cx="3937758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37758" cy="2167467"/>
            </a:xfrm>
            <a:custGeom>
              <a:avLst/>
              <a:gdLst/>
              <a:ahLst/>
              <a:cxnLst/>
              <a:rect l="l" t="t" r="r" b="b"/>
              <a:pathLst>
                <a:path w="3937758" h="2167467">
                  <a:moveTo>
                    <a:pt x="6214" y="0"/>
                  </a:moveTo>
                  <a:lnTo>
                    <a:pt x="3931544" y="0"/>
                  </a:lnTo>
                  <a:cubicBezTo>
                    <a:pt x="3933192" y="0"/>
                    <a:pt x="3934773" y="655"/>
                    <a:pt x="3935938" y="1820"/>
                  </a:cubicBezTo>
                  <a:cubicBezTo>
                    <a:pt x="3937103" y="2985"/>
                    <a:pt x="3937758" y="4566"/>
                    <a:pt x="3937758" y="6214"/>
                  </a:cubicBezTo>
                  <a:lnTo>
                    <a:pt x="3937758" y="2161253"/>
                  </a:lnTo>
                  <a:cubicBezTo>
                    <a:pt x="3937758" y="2162901"/>
                    <a:pt x="3937103" y="2164481"/>
                    <a:pt x="3935938" y="2165647"/>
                  </a:cubicBezTo>
                  <a:cubicBezTo>
                    <a:pt x="3934773" y="2166812"/>
                    <a:pt x="3933192" y="2167467"/>
                    <a:pt x="3931544" y="2167467"/>
                  </a:cubicBezTo>
                  <a:lnTo>
                    <a:pt x="6214" y="2167467"/>
                  </a:lnTo>
                  <a:cubicBezTo>
                    <a:pt x="4566" y="2167467"/>
                    <a:pt x="2985" y="2166812"/>
                    <a:pt x="1820" y="2165647"/>
                  </a:cubicBezTo>
                  <a:cubicBezTo>
                    <a:pt x="655" y="2164481"/>
                    <a:pt x="0" y="2162901"/>
                    <a:pt x="0" y="2161253"/>
                  </a:cubicBezTo>
                  <a:lnTo>
                    <a:pt x="0" y="6214"/>
                  </a:lnTo>
                  <a:cubicBezTo>
                    <a:pt x="0" y="4566"/>
                    <a:pt x="655" y="2985"/>
                    <a:pt x="1820" y="1820"/>
                  </a:cubicBezTo>
                  <a:cubicBezTo>
                    <a:pt x="2985" y="655"/>
                    <a:pt x="4566" y="0"/>
                    <a:pt x="6214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377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13253" y="970017"/>
            <a:ext cx="12809158" cy="81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1"/>
              </a:lnSpc>
            </a:pP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a)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Hình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thang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vuông</a:t>
            </a:r>
            <a:endParaRPr lang="en-US" sz="54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1236" y="441420"/>
            <a:ext cx="2434464" cy="193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12739" spc="751" dirty="0">
                <a:solidFill>
                  <a:srgbClr val="E95D44"/>
                </a:solidFill>
                <a:latin typeface="Bobby Jones"/>
                <a:ea typeface="Bobby Jones"/>
                <a:cs typeface="Bobby Jones"/>
                <a:sym typeface="Bobby Jones"/>
              </a:rPr>
              <a:t>3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03D5FFBC-9876-A989-FE33-F6E65DA8FE89}"/>
              </a:ext>
            </a:extLst>
          </p:cNvPr>
          <p:cNvSpPr/>
          <p:nvPr/>
        </p:nvSpPr>
        <p:spPr>
          <a:xfrm>
            <a:off x="-990600" y="4305301"/>
            <a:ext cx="9372600" cy="5981700"/>
          </a:xfrm>
          <a:custGeom>
            <a:avLst/>
            <a:gdLst/>
            <a:ahLst/>
            <a:cxnLst/>
            <a:rect l="l" t="t" r="r" b="b"/>
            <a:pathLst>
              <a:path w="8572312" h="4894601">
                <a:moveTo>
                  <a:pt x="0" y="0"/>
                </a:moveTo>
                <a:lnTo>
                  <a:pt x="8572313" y="0"/>
                </a:lnTo>
                <a:lnTo>
                  <a:pt x="8572313" y="4894601"/>
                </a:lnTo>
                <a:lnTo>
                  <a:pt x="0" y="4894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37" r="89748">
                          <a14:foregroundMark x1="29653" y1="36464" x2="37066" y2="33978"/>
                          <a14:foregroundMark x1="68139" y1="15193" x2="76498" y2="39227"/>
                          <a14:foregroundMark x1="78391" y1="27072" x2="78391" y2="27072"/>
                          <a14:foregroundMark x1="66404" y1="35083" x2="58044" y2="35359"/>
                          <a14:foregroundMark x1="70662" y1="35635" x2="64984" y2="419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608E63E0-E28D-FEF1-3C66-CD0EEA64A0CC}"/>
              </a:ext>
            </a:extLst>
          </p:cNvPr>
          <p:cNvSpPr/>
          <p:nvPr/>
        </p:nvSpPr>
        <p:spPr>
          <a:xfrm>
            <a:off x="2478468" y="2057563"/>
            <a:ext cx="8189532" cy="2087779"/>
          </a:xfrm>
          <a:prstGeom prst="wedgeRoundRectCallout">
            <a:avLst>
              <a:gd name="adj1" fmla="val -43704"/>
              <a:gd name="adj2" fmla="val 10631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Chong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chóng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này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chóng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dạng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5B3389B-42E8-096C-4DB3-06988BDB6196}"/>
              </a:ext>
            </a:extLst>
          </p:cNvPr>
          <p:cNvSpPr/>
          <p:nvPr/>
        </p:nvSpPr>
        <p:spPr>
          <a:xfrm>
            <a:off x="11529706" y="1513527"/>
            <a:ext cx="4983876" cy="2422964"/>
          </a:xfrm>
          <a:custGeom>
            <a:avLst/>
            <a:gdLst>
              <a:gd name="connsiteX0" fmla="*/ 0 w 4439264"/>
              <a:gd name="connsiteY0" fmla="*/ 0 h 1799304"/>
              <a:gd name="connsiteX1" fmla="*/ 3156155 w 4439264"/>
              <a:gd name="connsiteY1" fmla="*/ 14749 h 1799304"/>
              <a:gd name="connsiteX2" fmla="*/ 4439264 w 4439264"/>
              <a:gd name="connsiteY2" fmla="*/ 1799304 h 1799304"/>
              <a:gd name="connsiteX3" fmla="*/ 14748 w 4439264"/>
              <a:gd name="connsiteY3" fmla="*/ 1799304 h 1799304"/>
              <a:gd name="connsiteX4" fmla="*/ 0 w 4439264"/>
              <a:gd name="connsiteY4" fmla="*/ 0 h 179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9264" h="1799304">
                <a:moveTo>
                  <a:pt x="0" y="0"/>
                </a:moveTo>
                <a:lnTo>
                  <a:pt x="3156155" y="14749"/>
                </a:lnTo>
                <a:lnTo>
                  <a:pt x="4439264" y="1799304"/>
                </a:lnTo>
                <a:lnTo>
                  <a:pt x="14748" y="1799304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Thước Eke Cam 60 độ 30 CM AR22625">
            <a:extLst>
              <a:ext uri="{FF2B5EF4-FFF2-40B4-BE49-F238E27FC236}">
                <a16:creationId xmlns:a16="http://schemas.microsoft.com/office/drawing/2014/main" id="{4C578C17-3836-0ACC-10B2-3F345B4E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75" b="78875" l="125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21000"/>
          <a:stretch/>
        </p:blipFill>
        <p:spPr bwMode="auto">
          <a:xfrm rot="16200000">
            <a:off x="11255486" y="2865296"/>
            <a:ext cx="1388767" cy="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Cam 60 độ 30 CM AR22625">
            <a:extLst>
              <a:ext uri="{FF2B5EF4-FFF2-40B4-BE49-F238E27FC236}">
                <a16:creationId xmlns:a16="http://schemas.microsoft.com/office/drawing/2014/main" id="{79513B91-E499-3A52-AE82-37B1671E4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75" b="78875" l="125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21000"/>
          <a:stretch/>
        </p:blipFill>
        <p:spPr bwMode="auto">
          <a:xfrm>
            <a:off x="11456548" y="1484943"/>
            <a:ext cx="1388767" cy="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10005A-5288-2B91-3019-81D07A975429}"/>
              </a:ext>
            </a:extLst>
          </p:cNvPr>
          <p:cNvSpPr txBox="1"/>
          <p:nvPr/>
        </p:nvSpPr>
        <p:spPr>
          <a:xfrm>
            <a:off x="11381893" y="862065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C5893-BF59-70FC-8B66-44F4463F859B}"/>
              </a:ext>
            </a:extLst>
          </p:cNvPr>
          <p:cNvSpPr txBox="1"/>
          <p:nvPr/>
        </p:nvSpPr>
        <p:spPr>
          <a:xfrm>
            <a:off x="14773405" y="838612"/>
            <a:ext cx="529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F946BE-A58B-49F7-0546-D7848B2F20F3}"/>
              </a:ext>
            </a:extLst>
          </p:cNvPr>
          <p:cNvSpPr txBox="1"/>
          <p:nvPr/>
        </p:nvSpPr>
        <p:spPr>
          <a:xfrm>
            <a:off x="16366572" y="3932986"/>
            <a:ext cx="51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595775-DAC2-B1C8-BC21-7B23C076C9F3}"/>
              </a:ext>
            </a:extLst>
          </p:cNvPr>
          <p:cNvSpPr txBox="1"/>
          <p:nvPr/>
        </p:nvSpPr>
        <p:spPr>
          <a:xfrm>
            <a:off x="11369069" y="3932986"/>
            <a:ext cx="56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103CDA2E-BA1E-0691-78A1-D89128AA3A6C}"/>
              </a:ext>
            </a:extLst>
          </p:cNvPr>
          <p:cNvSpPr txBox="1"/>
          <p:nvPr/>
        </p:nvSpPr>
        <p:spPr>
          <a:xfrm>
            <a:off x="11288184" y="4399191"/>
            <a:ext cx="5466919" cy="780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81"/>
              </a:lnSpc>
            </a:pPr>
            <a:r>
              <a:rPr lang="en-US" sz="3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thang </a:t>
            </a:r>
            <a:r>
              <a:rPr lang="en-US" sz="3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vuông</a:t>
            </a:r>
            <a: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ABCD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0DCE06-17C3-A50A-C213-D9508C93C6DE}"/>
              </a:ext>
            </a:extLst>
          </p:cNvPr>
          <p:cNvSpPr txBox="1"/>
          <p:nvPr/>
        </p:nvSpPr>
        <p:spPr>
          <a:xfrm>
            <a:off x="8632699" y="6141658"/>
            <a:ext cx="7880883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bên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đáy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8" grpId="0" animBg="1"/>
      <p:bldP spid="29" grpId="0" animBg="1"/>
      <p:bldP spid="32" grpId="0"/>
      <p:bldP spid="33" grpId="0"/>
      <p:bldP spid="34" grpId="0"/>
      <p:bldP spid="35" grpId="0"/>
      <p:bldP spid="36" grpId="0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B941B-2AC9-EC38-647A-6DF4932CB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EA48E88-1535-9647-9F8F-AE3484BEDE0E}"/>
              </a:ext>
            </a:extLst>
          </p:cNvPr>
          <p:cNvGrpSpPr/>
          <p:nvPr/>
        </p:nvGrpSpPr>
        <p:grpSpPr>
          <a:xfrm>
            <a:off x="-260058" y="-2334572"/>
            <a:ext cx="18808116" cy="13869594"/>
            <a:chOff x="0" y="0"/>
            <a:chExt cx="25077488" cy="184927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D3515C0-A16B-6E78-9C25-A71E25E866B4}"/>
                </a:ext>
              </a:extLst>
            </p:cNvPr>
            <p:cNvSpPr/>
            <p:nvPr/>
          </p:nvSpPr>
          <p:spPr>
            <a:xfrm>
              <a:off x="0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5CBA59D-E6CB-B989-5737-A984265D88D9}"/>
                </a:ext>
              </a:extLst>
            </p:cNvPr>
            <p:cNvSpPr/>
            <p:nvPr/>
          </p:nvSpPr>
          <p:spPr>
            <a:xfrm>
              <a:off x="0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C15D2F2-F36B-17E8-4B54-10149710B332}"/>
                </a:ext>
              </a:extLst>
            </p:cNvPr>
            <p:cNvSpPr/>
            <p:nvPr/>
          </p:nvSpPr>
          <p:spPr>
            <a:xfrm>
              <a:off x="0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1049E31-7048-C241-AC2D-DB2E0AAF12B9}"/>
                </a:ext>
              </a:extLst>
            </p:cNvPr>
            <p:cNvSpPr/>
            <p:nvPr/>
          </p:nvSpPr>
          <p:spPr>
            <a:xfrm>
              <a:off x="651840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A2723BD-413E-8AA6-5B94-B402A0F28C15}"/>
                </a:ext>
              </a:extLst>
            </p:cNvPr>
            <p:cNvSpPr/>
            <p:nvPr/>
          </p:nvSpPr>
          <p:spPr>
            <a:xfrm>
              <a:off x="651840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A0C08EB-1E18-8DE7-2F4E-D5E42006B753}"/>
                </a:ext>
              </a:extLst>
            </p:cNvPr>
            <p:cNvSpPr/>
            <p:nvPr/>
          </p:nvSpPr>
          <p:spPr>
            <a:xfrm>
              <a:off x="651840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5922D69-EB3C-D3F9-4132-0BB1B3DCEBD7}"/>
                </a:ext>
              </a:extLst>
            </p:cNvPr>
            <p:cNvSpPr/>
            <p:nvPr/>
          </p:nvSpPr>
          <p:spPr>
            <a:xfrm>
              <a:off x="1308811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116717F-6668-4EEF-5D7D-28B90F66B532}"/>
                </a:ext>
              </a:extLst>
            </p:cNvPr>
            <p:cNvSpPr/>
            <p:nvPr/>
          </p:nvSpPr>
          <p:spPr>
            <a:xfrm>
              <a:off x="1308811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0961959-AE52-50E9-1503-77D6FE990917}"/>
                </a:ext>
              </a:extLst>
            </p:cNvPr>
            <p:cNvSpPr/>
            <p:nvPr/>
          </p:nvSpPr>
          <p:spPr>
            <a:xfrm>
              <a:off x="1308811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67C4CC7-7628-6246-A225-8152FA9471B9}"/>
                </a:ext>
              </a:extLst>
            </p:cNvPr>
            <p:cNvSpPr/>
            <p:nvPr/>
          </p:nvSpPr>
          <p:spPr>
            <a:xfrm>
              <a:off x="19625378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843F9F-F816-35CB-DAF1-C66461F71206}"/>
                </a:ext>
              </a:extLst>
            </p:cNvPr>
            <p:cNvSpPr/>
            <p:nvPr/>
          </p:nvSpPr>
          <p:spPr>
            <a:xfrm>
              <a:off x="19625378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4E88843-3907-4A58-8C0F-451D408025A6}"/>
                </a:ext>
              </a:extLst>
            </p:cNvPr>
            <p:cNvSpPr/>
            <p:nvPr/>
          </p:nvSpPr>
          <p:spPr>
            <a:xfrm>
              <a:off x="19625378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CA1396E-785B-FE92-209B-83E3B68DF662}"/>
              </a:ext>
            </a:extLst>
          </p:cNvPr>
          <p:cNvGrpSpPr/>
          <p:nvPr/>
        </p:nvGrpSpPr>
        <p:grpSpPr>
          <a:xfrm>
            <a:off x="1028700" y="571500"/>
            <a:ext cx="16725900" cy="8686800"/>
            <a:chOff x="0" y="0"/>
            <a:chExt cx="3937758" cy="2167467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788B808-ED73-6203-1F9B-417D9C53F1D5}"/>
                </a:ext>
              </a:extLst>
            </p:cNvPr>
            <p:cNvSpPr/>
            <p:nvPr/>
          </p:nvSpPr>
          <p:spPr>
            <a:xfrm>
              <a:off x="0" y="0"/>
              <a:ext cx="3937758" cy="2167467"/>
            </a:xfrm>
            <a:custGeom>
              <a:avLst/>
              <a:gdLst/>
              <a:ahLst/>
              <a:cxnLst/>
              <a:rect l="l" t="t" r="r" b="b"/>
              <a:pathLst>
                <a:path w="3937758" h="2167467">
                  <a:moveTo>
                    <a:pt x="6214" y="0"/>
                  </a:moveTo>
                  <a:lnTo>
                    <a:pt x="3931544" y="0"/>
                  </a:lnTo>
                  <a:cubicBezTo>
                    <a:pt x="3933192" y="0"/>
                    <a:pt x="3934773" y="655"/>
                    <a:pt x="3935938" y="1820"/>
                  </a:cubicBezTo>
                  <a:cubicBezTo>
                    <a:pt x="3937103" y="2985"/>
                    <a:pt x="3937758" y="4566"/>
                    <a:pt x="3937758" y="6214"/>
                  </a:cubicBezTo>
                  <a:lnTo>
                    <a:pt x="3937758" y="2161253"/>
                  </a:lnTo>
                  <a:cubicBezTo>
                    <a:pt x="3937758" y="2162901"/>
                    <a:pt x="3937103" y="2164481"/>
                    <a:pt x="3935938" y="2165647"/>
                  </a:cubicBezTo>
                  <a:cubicBezTo>
                    <a:pt x="3934773" y="2166812"/>
                    <a:pt x="3933192" y="2167467"/>
                    <a:pt x="3931544" y="2167467"/>
                  </a:cubicBezTo>
                  <a:lnTo>
                    <a:pt x="6214" y="2167467"/>
                  </a:lnTo>
                  <a:cubicBezTo>
                    <a:pt x="4566" y="2167467"/>
                    <a:pt x="2985" y="2166812"/>
                    <a:pt x="1820" y="2165647"/>
                  </a:cubicBezTo>
                  <a:cubicBezTo>
                    <a:pt x="655" y="2164481"/>
                    <a:pt x="0" y="2162901"/>
                    <a:pt x="0" y="2161253"/>
                  </a:cubicBezTo>
                  <a:lnTo>
                    <a:pt x="0" y="6214"/>
                  </a:lnTo>
                  <a:cubicBezTo>
                    <a:pt x="0" y="4566"/>
                    <a:pt x="655" y="2985"/>
                    <a:pt x="1820" y="1820"/>
                  </a:cubicBezTo>
                  <a:cubicBezTo>
                    <a:pt x="2985" y="655"/>
                    <a:pt x="4566" y="0"/>
                    <a:pt x="6214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F6515D8-32DA-66DD-9D19-9633F0FFE3CC}"/>
                </a:ext>
              </a:extLst>
            </p:cNvPr>
            <p:cNvSpPr txBox="1"/>
            <p:nvPr/>
          </p:nvSpPr>
          <p:spPr>
            <a:xfrm>
              <a:off x="0" y="-38100"/>
              <a:ext cx="39377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7B68DD7F-38EF-9B0C-1C39-F1CE9DAFA0C0}"/>
              </a:ext>
            </a:extLst>
          </p:cNvPr>
          <p:cNvSpPr txBox="1"/>
          <p:nvPr/>
        </p:nvSpPr>
        <p:spPr>
          <a:xfrm>
            <a:off x="2313252" y="970017"/>
            <a:ext cx="14946047" cy="1659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81"/>
              </a:lnSpc>
            </a:pP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b)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Sử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dụng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ê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ke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để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kiểm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tra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xem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mỗi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hình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bên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có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phải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là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hình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thang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vuông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hay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không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.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B93068E-637F-1D32-1D6B-C60C3FC1AD6B}"/>
              </a:ext>
            </a:extLst>
          </p:cNvPr>
          <p:cNvSpPr txBox="1"/>
          <p:nvPr/>
        </p:nvSpPr>
        <p:spPr>
          <a:xfrm>
            <a:off x="1261236" y="441420"/>
            <a:ext cx="2434464" cy="193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12739" spc="751" dirty="0">
                <a:solidFill>
                  <a:srgbClr val="E95D44"/>
                </a:solidFill>
                <a:latin typeface="Bobby Jones"/>
                <a:ea typeface="Bobby Jones"/>
                <a:cs typeface="Bobby Jones"/>
                <a:sym typeface="Bobby Jones"/>
              </a:rPr>
              <a:t>3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E1F7757-249C-D395-744D-AD5EDB0AF330}"/>
              </a:ext>
            </a:extLst>
          </p:cNvPr>
          <p:cNvSpPr/>
          <p:nvPr/>
        </p:nvSpPr>
        <p:spPr>
          <a:xfrm>
            <a:off x="-990600" y="2542228"/>
            <a:ext cx="5943600" cy="7744773"/>
          </a:xfrm>
          <a:custGeom>
            <a:avLst/>
            <a:gdLst/>
            <a:ahLst/>
            <a:cxnLst/>
            <a:rect l="l" t="t" r="r" b="b"/>
            <a:pathLst>
              <a:path w="8572312" h="4894601">
                <a:moveTo>
                  <a:pt x="0" y="0"/>
                </a:moveTo>
                <a:lnTo>
                  <a:pt x="8572313" y="0"/>
                </a:lnTo>
                <a:lnTo>
                  <a:pt x="8572313" y="4894601"/>
                </a:lnTo>
                <a:lnTo>
                  <a:pt x="0" y="4894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937" r="89748">
                          <a14:foregroundMark x1="29653" y1="36464" x2="37066" y2="33978"/>
                          <a14:foregroundMark x1="68139" y1="15193" x2="76498" y2="39227"/>
                          <a14:foregroundMark x1="78391" y1="27072" x2="78391" y2="27072"/>
                          <a14:foregroundMark x1="66404" y1="35083" x2="58044" y2="35359"/>
                          <a14:foregroundMark x1="70662" y1="35635" x2="64984" y2="419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1" r="-94468"/>
            </a:stretch>
          </a:blipFill>
        </p:spPr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40A46E-8A9A-8730-90A7-D7ADD45392FE}"/>
              </a:ext>
            </a:extLst>
          </p:cNvPr>
          <p:cNvSpPr/>
          <p:nvPr/>
        </p:nvSpPr>
        <p:spPr>
          <a:xfrm>
            <a:off x="5695073" y="4392794"/>
            <a:ext cx="5486400" cy="3048000"/>
          </a:xfrm>
          <a:custGeom>
            <a:avLst/>
            <a:gdLst>
              <a:gd name="connsiteX0" fmla="*/ 0 w 5486400"/>
              <a:gd name="connsiteY0" fmla="*/ 0 h 3048000"/>
              <a:gd name="connsiteX1" fmla="*/ 773723 w 5486400"/>
              <a:gd name="connsiteY1" fmla="*/ 3048000 h 3048000"/>
              <a:gd name="connsiteX2" fmla="*/ 3774830 w 5486400"/>
              <a:gd name="connsiteY2" fmla="*/ 3024554 h 3048000"/>
              <a:gd name="connsiteX3" fmla="*/ 5486400 w 5486400"/>
              <a:gd name="connsiteY3" fmla="*/ 70338 h 3048000"/>
              <a:gd name="connsiteX4" fmla="*/ 0 w 5486400"/>
              <a:gd name="connsiteY4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3048000">
                <a:moveTo>
                  <a:pt x="0" y="0"/>
                </a:moveTo>
                <a:lnTo>
                  <a:pt x="773723" y="3048000"/>
                </a:lnTo>
                <a:lnTo>
                  <a:pt x="3774830" y="3024554"/>
                </a:lnTo>
                <a:lnTo>
                  <a:pt x="5486400" y="70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08646AA-B028-285B-E502-D47F35DB15CA}"/>
              </a:ext>
            </a:extLst>
          </p:cNvPr>
          <p:cNvSpPr/>
          <p:nvPr/>
        </p:nvSpPr>
        <p:spPr>
          <a:xfrm>
            <a:off x="11600572" y="3550412"/>
            <a:ext cx="5275385" cy="3868616"/>
          </a:xfrm>
          <a:custGeom>
            <a:avLst/>
            <a:gdLst>
              <a:gd name="connsiteX0" fmla="*/ 2157046 w 5275385"/>
              <a:gd name="connsiteY0" fmla="*/ 0 h 3868616"/>
              <a:gd name="connsiteX1" fmla="*/ 0 w 5275385"/>
              <a:gd name="connsiteY1" fmla="*/ 3845169 h 3868616"/>
              <a:gd name="connsiteX2" fmla="*/ 3938954 w 5275385"/>
              <a:gd name="connsiteY2" fmla="*/ 3868616 h 3868616"/>
              <a:gd name="connsiteX3" fmla="*/ 5275385 w 5275385"/>
              <a:gd name="connsiteY3" fmla="*/ 1617785 h 3868616"/>
              <a:gd name="connsiteX4" fmla="*/ 2157046 w 5275385"/>
              <a:gd name="connsiteY4" fmla="*/ 0 h 38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5385" h="3868616">
                <a:moveTo>
                  <a:pt x="2157046" y="0"/>
                </a:moveTo>
                <a:lnTo>
                  <a:pt x="0" y="3845169"/>
                </a:lnTo>
                <a:lnTo>
                  <a:pt x="3938954" y="3868616"/>
                </a:lnTo>
                <a:lnTo>
                  <a:pt x="5275385" y="1617785"/>
                </a:lnTo>
                <a:lnTo>
                  <a:pt x="2157046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Thước Eke Cam 60 độ 30 CM AR22625">
            <a:extLst>
              <a:ext uri="{FF2B5EF4-FFF2-40B4-BE49-F238E27FC236}">
                <a16:creationId xmlns:a16="http://schemas.microsoft.com/office/drawing/2014/main" id="{6E97EB30-72ED-2B43-1D1D-AD9BBD094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75" b="78875" l="125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21000"/>
          <a:stretch/>
        </p:blipFill>
        <p:spPr bwMode="auto">
          <a:xfrm rot="7200904">
            <a:off x="14925381" y="5104501"/>
            <a:ext cx="1929302" cy="11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hước Eke Cam 60 độ 30 CM AR22625">
            <a:extLst>
              <a:ext uri="{FF2B5EF4-FFF2-40B4-BE49-F238E27FC236}">
                <a16:creationId xmlns:a16="http://schemas.microsoft.com/office/drawing/2014/main" id="{B4AF6F7A-21E5-6630-97E1-FA3E1F951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75" b="78875" l="125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21000"/>
          <a:stretch/>
        </p:blipFill>
        <p:spPr bwMode="auto">
          <a:xfrm rot="1702584">
            <a:off x="13373715" y="3825839"/>
            <a:ext cx="1929302" cy="11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E9AEC217-2EBD-0C1D-9DFE-44CD5CDC7280}"/>
              </a:ext>
            </a:extLst>
          </p:cNvPr>
          <p:cNvSpPr/>
          <p:nvPr/>
        </p:nvSpPr>
        <p:spPr>
          <a:xfrm>
            <a:off x="7072028" y="4449320"/>
            <a:ext cx="2150253" cy="2601272"/>
          </a:xfrm>
          <a:prstGeom prst="mathMultiply">
            <a:avLst/>
          </a:prstGeom>
          <a:ln w="3810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1FCF3BF-8DDF-2509-5BDE-D0A60EBFCE09}"/>
              </a:ext>
            </a:extLst>
          </p:cNvPr>
          <p:cNvSpPr/>
          <p:nvPr/>
        </p:nvSpPr>
        <p:spPr>
          <a:xfrm>
            <a:off x="13152916" y="5124353"/>
            <a:ext cx="1635957" cy="1680582"/>
          </a:xfrm>
          <a:custGeom>
            <a:avLst/>
            <a:gdLst>
              <a:gd name="connsiteX0" fmla="*/ 0 w 2274277"/>
              <a:gd name="connsiteY0" fmla="*/ 1430215 h 2860431"/>
              <a:gd name="connsiteX1" fmla="*/ 679939 w 2274277"/>
              <a:gd name="connsiteY1" fmla="*/ 1406769 h 2860431"/>
              <a:gd name="connsiteX2" fmla="*/ 914400 w 2274277"/>
              <a:gd name="connsiteY2" fmla="*/ 1969477 h 2860431"/>
              <a:gd name="connsiteX3" fmla="*/ 1547447 w 2274277"/>
              <a:gd name="connsiteY3" fmla="*/ 0 h 2860431"/>
              <a:gd name="connsiteX4" fmla="*/ 2274277 w 2274277"/>
              <a:gd name="connsiteY4" fmla="*/ 0 h 2860431"/>
              <a:gd name="connsiteX5" fmla="*/ 1101970 w 2274277"/>
              <a:gd name="connsiteY5" fmla="*/ 2860431 h 2860431"/>
              <a:gd name="connsiteX6" fmla="*/ 0 w 2274277"/>
              <a:gd name="connsiteY6" fmla="*/ 1430215 h 286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4277" h="2860431">
                <a:moveTo>
                  <a:pt x="0" y="1430215"/>
                </a:moveTo>
                <a:lnTo>
                  <a:pt x="679939" y="1406769"/>
                </a:lnTo>
                <a:lnTo>
                  <a:pt x="914400" y="1969477"/>
                </a:lnTo>
                <a:lnTo>
                  <a:pt x="1547447" y="0"/>
                </a:lnTo>
                <a:lnTo>
                  <a:pt x="2274277" y="0"/>
                </a:lnTo>
                <a:lnTo>
                  <a:pt x="1101970" y="2860431"/>
                </a:lnTo>
                <a:lnTo>
                  <a:pt x="0" y="1430215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3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7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F4501-B4F2-E90E-BECA-316F1770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9CE2C02-6CED-087F-95B1-0C29D53B4BB9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8C41F5F-D6CD-BB29-C1BA-C1C08D749E92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5724" y="0"/>
                  </a:moveTo>
                  <a:lnTo>
                    <a:pt x="4269002" y="0"/>
                  </a:lnTo>
                  <a:cubicBezTo>
                    <a:pt x="4272163" y="0"/>
                    <a:pt x="4274726" y="2563"/>
                    <a:pt x="4274726" y="5724"/>
                  </a:cubicBezTo>
                  <a:lnTo>
                    <a:pt x="4274726" y="2161743"/>
                  </a:lnTo>
                  <a:cubicBezTo>
                    <a:pt x="4274726" y="2164904"/>
                    <a:pt x="4272163" y="2167467"/>
                    <a:pt x="4269002" y="2167467"/>
                  </a:cubicBezTo>
                  <a:lnTo>
                    <a:pt x="5724" y="2167467"/>
                  </a:lnTo>
                  <a:cubicBezTo>
                    <a:pt x="2563" y="2167467"/>
                    <a:pt x="0" y="2164904"/>
                    <a:pt x="0" y="2161743"/>
                  </a:cubicBezTo>
                  <a:lnTo>
                    <a:pt x="0" y="5724"/>
                  </a:lnTo>
                  <a:cubicBezTo>
                    <a:pt x="0" y="2563"/>
                    <a:pt x="2563" y="0"/>
                    <a:pt x="572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CF7BC6F-41CE-7E9B-4815-E0BBD80AC1CD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9DA7D2F-9690-CF42-2A72-EAB64C4C8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01" y="875930"/>
            <a:ext cx="14930398" cy="85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34FDE-6F08-E943-377C-F57503D1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88A237EC-C65A-C38E-6BDF-FEB1FD0A1F3B}"/>
              </a:ext>
            </a:extLst>
          </p:cNvPr>
          <p:cNvGrpSpPr/>
          <p:nvPr/>
        </p:nvGrpSpPr>
        <p:grpSpPr>
          <a:xfrm>
            <a:off x="685800" y="342900"/>
            <a:ext cx="16992600" cy="9448800"/>
            <a:chOff x="0" y="0"/>
            <a:chExt cx="3790548" cy="2167467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3BA7CFD-83E2-D775-9B8B-5905982328B0}"/>
                </a:ext>
              </a:extLst>
            </p:cNvPr>
            <p:cNvSpPr/>
            <p:nvPr/>
          </p:nvSpPr>
          <p:spPr>
            <a:xfrm>
              <a:off x="0" y="0"/>
              <a:ext cx="3790548" cy="2167467"/>
            </a:xfrm>
            <a:custGeom>
              <a:avLst/>
              <a:gdLst/>
              <a:ahLst/>
              <a:cxnLst/>
              <a:rect l="l" t="t" r="r" b="b"/>
              <a:pathLst>
                <a:path w="3790548" h="2167467">
                  <a:moveTo>
                    <a:pt x="6455" y="0"/>
                  </a:moveTo>
                  <a:lnTo>
                    <a:pt x="3784093" y="0"/>
                  </a:lnTo>
                  <a:cubicBezTo>
                    <a:pt x="3787658" y="0"/>
                    <a:pt x="3790548" y="2890"/>
                    <a:pt x="3790548" y="6455"/>
                  </a:cubicBezTo>
                  <a:lnTo>
                    <a:pt x="3790548" y="2161012"/>
                  </a:lnTo>
                  <a:cubicBezTo>
                    <a:pt x="3790548" y="2164577"/>
                    <a:pt x="3787658" y="2167467"/>
                    <a:pt x="3784093" y="2167467"/>
                  </a:cubicBezTo>
                  <a:lnTo>
                    <a:pt x="6455" y="2167467"/>
                  </a:lnTo>
                  <a:cubicBezTo>
                    <a:pt x="2890" y="2167467"/>
                    <a:pt x="0" y="2164577"/>
                    <a:pt x="0" y="2161012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5532B0E-1635-7059-FC57-8327B83C8773}"/>
                </a:ext>
              </a:extLst>
            </p:cNvPr>
            <p:cNvSpPr txBox="1"/>
            <p:nvPr/>
          </p:nvSpPr>
          <p:spPr>
            <a:xfrm>
              <a:off x="0" y="-38100"/>
              <a:ext cx="379054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35E49125-D6C5-A894-B18C-0C00F695114C}"/>
              </a:ext>
            </a:extLst>
          </p:cNvPr>
          <p:cNvSpPr txBox="1"/>
          <p:nvPr/>
        </p:nvSpPr>
        <p:spPr>
          <a:xfrm>
            <a:off x="1323702" y="176808"/>
            <a:ext cx="16354698" cy="164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nào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đây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là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thang?</a:t>
            </a:r>
            <a:endParaRPr lang="en-US" sz="5400" b="1" u="none" dirty="0">
              <a:solidFill>
                <a:schemeClr val="accent2">
                  <a:lumMod val="75000"/>
                </a:schemeClr>
              </a:solidFill>
              <a:latin typeface="#9Slide05 Shaqila" pitchFamily="2" charset="0"/>
              <a:ea typeface="Bobby Jones"/>
              <a:cs typeface="Bobby Jones"/>
              <a:sym typeface="Bobby Jone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7F2952-FE19-7559-A21C-263C94087080}"/>
              </a:ext>
            </a:extLst>
          </p:cNvPr>
          <p:cNvSpPr/>
          <p:nvPr/>
        </p:nvSpPr>
        <p:spPr>
          <a:xfrm>
            <a:off x="1323702" y="2180491"/>
            <a:ext cx="2602523" cy="3165231"/>
          </a:xfrm>
          <a:custGeom>
            <a:avLst/>
            <a:gdLst>
              <a:gd name="connsiteX0" fmla="*/ 0 w 2602523"/>
              <a:gd name="connsiteY0" fmla="*/ 0 h 3165231"/>
              <a:gd name="connsiteX1" fmla="*/ 2602523 w 2602523"/>
              <a:gd name="connsiteY1" fmla="*/ 187570 h 3165231"/>
              <a:gd name="connsiteX2" fmla="*/ 2321169 w 2602523"/>
              <a:gd name="connsiteY2" fmla="*/ 2625970 h 3165231"/>
              <a:gd name="connsiteX3" fmla="*/ 351692 w 2602523"/>
              <a:gd name="connsiteY3" fmla="*/ 3165231 h 3165231"/>
              <a:gd name="connsiteX4" fmla="*/ 46892 w 2602523"/>
              <a:gd name="connsiteY4" fmla="*/ 23446 h 3165231"/>
              <a:gd name="connsiteX5" fmla="*/ 0 w 2602523"/>
              <a:gd name="connsiteY5" fmla="*/ 70339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2523" h="3165231">
                <a:moveTo>
                  <a:pt x="0" y="0"/>
                </a:moveTo>
                <a:lnTo>
                  <a:pt x="2602523" y="187570"/>
                </a:lnTo>
                <a:lnTo>
                  <a:pt x="2321169" y="2625970"/>
                </a:lnTo>
                <a:lnTo>
                  <a:pt x="351692" y="3165231"/>
                </a:lnTo>
                <a:lnTo>
                  <a:pt x="46892" y="23446"/>
                </a:lnTo>
                <a:lnTo>
                  <a:pt x="0" y="70339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47AE2734-AD61-546B-46C3-3E222C3F52E1}"/>
              </a:ext>
            </a:extLst>
          </p:cNvPr>
          <p:cNvSpPr/>
          <p:nvPr/>
        </p:nvSpPr>
        <p:spPr>
          <a:xfrm rot="20117092">
            <a:off x="4915800" y="2124585"/>
            <a:ext cx="4114800" cy="2658208"/>
          </a:xfrm>
          <a:custGeom>
            <a:avLst/>
            <a:gdLst>
              <a:gd name="connsiteX0" fmla="*/ 0 w 4114800"/>
              <a:gd name="connsiteY0" fmla="*/ 2658208 h 2658208"/>
              <a:gd name="connsiteX1" fmla="*/ 31500 w 4114800"/>
              <a:gd name="connsiteY1" fmla="*/ 0 h 2658208"/>
              <a:gd name="connsiteX2" fmla="*/ 4083300 w 4114800"/>
              <a:gd name="connsiteY2" fmla="*/ 0 h 2658208"/>
              <a:gd name="connsiteX3" fmla="*/ 4114800 w 4114800"/>
              <a:gd name="connsiteY3" fmla="*/ 2658208 h 2658208"/>
              <a:gd name="connsiteX4" fmla="*/ 0 w 4114800"/>
              <a:gd name="connsiteY4" fmla="*/ 2658208 h 2658208"/>
              <a:gd name="connsiteX0" fmla="*/ 0 w 4114800"/>
              <a:gd name="connsiteY0" fmla="*/ 2658208 h 2658208"/>
              <a:gd name="connsiteX1" fmla="*/ 31500 w 4114800"/>
              <a:gd name="connsiteY1" fmla="*/ 0 h 2658208"/>
              <a:gd name="connsiteX2" fmla="*/ 2606192 w 4114800"/>
              <a:gd name="connsiteY2" fmla="*/ 23447 h 2658208"/>
              <a:gd name="connsiteX3" fmla="*/ 4114800 w 4114800"/>
              <a:gd name="connsiteY3" fmla="*/ 2658208 h 2658208"/>
              <a:gd name="connsiteX4" fmla="*/ 0 w 4114800"/>
              <a:gd name="connsiteY4" fmla="*/ 2658208 h 26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658208">
                <a:moveTo>
                  <a:pt x="0" y="2658208"/>
                </a:moveTo>
                <a:lnTo>
                  <a:pt x="31500" y="0"/>
                </a:lnTo>
                <a:lnTo>
                  <a:pt x="2606192" y="23447"/>
                </a:lnTo>
                <a:lnTo>
                  <a:pt x="4114800" y="2658208"/>
                </a:lnTo>
                <a:lnTo>
                  <a:pt x="0" y="2658208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93390C-4F9D-7FF7-FBF2-6F5BC1CDEC2C}"/>
              </a:ext>
            </a:extLst>
          </p:cNvPr>
          <p:cNvSpPr/>
          <p:nvPr/>
        </p:nvSpPr>
        <p:spPr>
          <a:xfrm>
            <a:off x="9423323" y="2010239"/>
            <a:ext cx="3751385" cy="3493477"/>
          </a:xfrm>
          <a:custGeom>
            <a:avLst/>
            <a:gdLst>
              <a:gd name="connsiteX0" fmla="*/ 0 w 3751385"/>
              <a:gd name="connsiteY0" fmla="*/ 1195754 h 3493477"/>
              <a:gd name="connsiteX1" fmla="*/ 890954 w 3751385"/>
              <a:gd name="connsiteY1" fmla="*/ 0 h 3493477"/>
              <a:gd name="connsiteX2" fmla="*/ 3212124 w 3751385"/>
              <a:gd name="connsiteY2" fmla="*/ 539261 h 3493477"/>
              <a:gd name="connsiteX3" fmla="*/ 3751385 w 3751385"/>
              <a:gd name="connsiteY3" fmla="*/ 2672861 h 3493477"/>
              <a:gd name="connsiteX4" fmla="*/ 2883877 w 3751385"/>
              <a:gd name="connsiteY4" fmla="*/ 3493477 h 3493477"/>
              <a:gd name="connsiteX5" fmla="*/ 1312985 w 3751385"/>
              <a:gd name="connsiteY5" fmla="*/ 2696307 h 3493477"/>
              <a:gd name="connsiteX6" fmla="*/ 0 w 3751385"/>
              <a:gd name="connsiteY6" fmla="*/ 1195754 h 34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1385" h="3493477">
                <a:moveTo>
                  <a:pt x="0" y="1195754"/>
                </a:moveTo>
                <a:lnTo>
                  <a:pt x="890954" y="0"/>
                </a:lnTo>
                <a:lnTo>
                  <a:pt x="3212124" y="539261"/>
                </a:lnTo>
                <a:lnTo>
                  <a:pt x="3751385" y="2672861"/>
                </a:lnTo>
                <a:lnTo>
                  <a:pt x="2883877" y="3493477"/>
                </a:lnTo>
                <a:lnTo>
                  <a:pt x="1312985" y="2696307"/>
                </a:lnTo>
                <a:lnTo>
                  <a:pt x="0" y="1195754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apezoid 19">
            <a:extLst>
              <a:ext uri="{FF2B5EF4-FFF2-40B4-BE49-F238E27FC236}">
                <a16:creationId xmlns:a16="http://schemas.microsoft.com/office/drawing/2014/main" id="{F5FDE642-176A-854A-5CF4-C86475B8413E}"/>
              </a:ext>
            </a:extLst>
          </p:cNvPr>
          <p:cNvSpPr/>
          <p:nvPr/>
        </p:nvSpPr>
        <p:spPr>
          <a:xfrm>
            <a:off x="13369154" y="2505808"/>
            <a:ext cx="4114800" cy="2587869"/>
          </a:xfrm>
          <a:custGeom>
            <a:avLst/>
            <a:gdLst>
              <a:gd name="connsiteX0" fmla="*/ 0 w 4114800"/>
              <a:gd name="connsiteY0" fmla="*/ 2658208 h 2658208"/>
              <a:gd name="connsiteX1" fmla="*/ 31500 w 4114800"/>
              <a:gd name="connsiteY1" fmla="*/ 0 h 2658208"/>
              <a:gd name="connsiteX2" fmla="*/ 4083300 w 4114800"/>
              <a:gd name="connsiteY2" fmla="*/ 0 h 2658208"/>
              <a:gd name="connsiteX3" fmla="*/ 4114800 w 4114800"/>
              <a:gd name="connsiteY3" fmla="*/ 2658208 h 2658208"/>
              <a:gd name="connsiteX4" fmla="*/ 0 w 4114800"/>
              <a:gd name="connsiteY4" fmla="*/ 2658208 h 2658208"/>
              <a:gd name="connsiteX0" fmla="*/ 0 w 4114800"/>
              <a:gd name="connsiteY0" fmla="*/ 2658208 h 2658208"/>
              <a:gd name="connsiteX1" fmla="*/ 31500 w 4114800"/>
              <a:gd name="connsiteY1" fmla="*/ 0 h 2658208"/>
              <a:gd name="connsiteX2" fmla="*/ 2606192 w 4114800"/>
              <a:gd name="connsiteY2" fmla="*/ 23447 h 2658208"/>
              <a:gd name="connsiteX3" fmla="*/ 4114800 w 4114800"/>
              <a:gd name="connsiteY3" fmla="*/ 2658208 h 2658208"/>
              <a:gd name="connsiteX4" fmla="*/ 0 w 4114800"/>
              <a:gd name="connsiteY4" fmla="*/ 2658208 h 2658208"/>
              <a:gd name="connsiteX0" fmla="*/ 0 w 4114800"/>
              <a:gd name="connsiteY0" fmla="*/ 2634761 h 2634761"/>
              <a:gd name="connsiteX1" fmla="*/ 1836853 w 4114800"/>
              <a:gd name="connsiteY1" fmla="*/ 46892 h 2634761"/>
              <a:gd name="connsiteX2" fmla="*/ 2606192 w 4114800"/>
              <a:gd name="connsiteY2" fmla="*/ 0 h 2634761"/>
              <a:gd name="connsiteX3" fmla="*/ 4114800 w 4114800"/>
              <a:gd name="connsiteY3" fmla="*/ 2634761 h 2634761"/>
              <a:gd name="connsiteX4" fmla="*/ 0 w 4114800"/>
              <a:gd name="connsiteY4" fmla="*/ 2634761 h 2634761"/>
              <a:gd name="connsiteX0" fmla="*/ 0 w 4114800"/>
              <a:gd name="connsiteY0" fmla="*/ 2634761 h 2634761"/>
              <a:gd name="connsiteX1" fmla="*/ 1836853 w 4114800"/>
              <a:gd name="connsiteY1" fmla="*/ 46892 h 2634761"/>
              <a:gd name="connsiteX2" fmla="*/ 3614377 w 4114800"/>
              <a:gd name="connsiteY2" fmla="*/ 0 h 2634761"/>
              <a:gd name="connsiteX3" fmla="*/ 4114800 w 4114800"/>
              <a:gd name="connsiteY3" fmla="*/ 2634761 h 2634761"/>
              <a:gd name="connsiteX4" fmla="*/ 0 w 4114800"/>
              <a:gd name="connsiteY4" fmla="*/ 2634761 h 2634761"/>
              <a:gd name="connsiteX0" fmla="*/ 0 w 4114800"/>
              <a:gd name="connsiteY0" fmla="*/ 2587869 h 2587869"/>
              <a:gd name="connsiteX1" fmla="*/ 1836853 w 4114800"/>
              <a:gd name="connsiteY1" fmla="*/ 0 h 2587869"/>
              <a:gd name="connsiteX2" fmla="*/ 3590930 w 4114800"/>
              <a:gd name="connsiteY2" fmla="*/ 46893 h 2587869"/>
              <a:gd name="connsiteX3" fmla="*/ 4114800 w 4114800"/>
              <a:gd name="connsiteY3" fmla="*/ 2587869 h 2587869"/>
              <a:gd name="connsiteX4" fmla="*/ 0 w 4114800"/>
              <a:gd name="connsiteY4" fmla="*/ 2587869 h 258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587869">
                <a:moveTo>
                  <a:pt x="0" y="2587869"/>
                </a:moveTo>
                <a:lnTo>
                  <a:pt x="1836853" y="0"/>
                </a:lnTo>
                <a:lnTo>
                  <a:pt x="3590930" y="46893"/>
                </a:lnTo>
                <a:lnTo>
                  <a:pt x="4114800" y="2587869"/>
                </a:lnTo>
                <a:lnTo>
                  <a:pt x="0" y="2587869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6337B0D-56AF-EB58-C8C5-7870822AA117}"/>
              </a:ext>
            </a:extLst>
          </p:cNvPr>
          <p:cNvSpPr/>
          <p:nvPr/>
        </p:nvSpPr>
        <p:spPr>
          <a:xfrm>
            <a:off x="1580349" y="6154437"/>
            <a:ext cx="2468338" cy="3276599"/>
          </a:xfrm>
          <a:custGeom>
            <a:avLst/>
            <a:gdLst>
              <a:gd name="connsiteX0" fmla="*/ 0 w 1992924"/>
              <a:gd name="connsiteY0" fmla="*/ 0 h 2790092"/>
              <a:gd name="connsiteX1" fmla="*/ 0 w 1992924"/>
              <a:gd name="connsiteY1" fmla="*/ 2790092 h 2790092"/>
              <a:gd name="connsiteX2" fmla="*/ 1430216 w 1992924"/>
              <a:gd name="connsiteY2" fmla="*/ 2766646 h 2790092"/>
              <a:gd name="connsiteX3" fmla="*/ 1992924 w 1992924"/>
              <a:gd name="connsiteY3" fmla="*/ 867508 h 2790092"/>
              <a:gd name="connsiteX4" fmla="*/ 1289539 w 1992924"/>
              <a:gd name="connsiteY4" fmla="*/ 23446 h 2790092"/>
              <a:gd name="connsiteX5" fmla="*/ 0 w 1992924"/>
              <a:gd name="connsiteY5" fmla="*/ 0 h 279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924" h="2790092">
                <a:moveTo>
                  <a:pt x="0" y="0"/>
                </a:moveTo>
                <a:lnTo>
                  <a:pt x="0" y="2790092"/>
                </a:lnTo>
                <a:lnTo>
                  <a:pt x="1430216" y="2766646"/>
                </a:lnTo>
                <a:lnTo>
                  <a:pt x="1992924" y="867508"/>
                </a:lnTo>
                <a:lnTo>
                  <a:pt x="1289539" y="23446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apezoid 19">
            <a:extLst>
              <a:ext uri="{FF2B5EF4-FFF2-40B4-BE49-F238E27FC236}">
                <a16:creationId xmlns:a16="http://schemas.microsoft.com/office/drawing/2014/main" id="{C0EC8AC5-D4E9-CC0D-EBE9-E8490057E616}"/>
              </a:ext>
            </a:extLst>
          </p:cNvPr>
          <p:cNvSpPr/>
          <p:nvPr/>
        </p:nvSpPr>
        <p:spPr>
          <a:xfrm rot="5400000">
            <a:off x="5334900" y="6116336"/>
            <a:ext cx="3276599" cy="3352800"/>
          </a:xfrm>
          <a:custGeom>
            <a:avLst/>
            <a:gdLst>
              <a:gd name="connsiteX0" fmla="*/ 0 w 4114800"/>
              <a:gd name="connsiteY0" fmla="*/ 2658208 h 2658208"/>
              <a:gd name="connsiteX1" fmla="*/ 31500 w 4114800"/>
              <a:gd name="connsiteY1" fmla="*/ 0 h 2658208"/>
              <a:gd name="connsiteX2" fmla="*/ 4083300 w 4114800"/>
              <a:gd name="connsiteY2" fmla="*/ 0 h 2658208"/>
              <a:gd name="connsiteX3" fmla="*/ 4114800 w 4114800"/>
              <a:gd name="connsiteY3" fmla="*/ 2658208 h 2658208"/>
              <a:gd name="connsiteX4" fmla="*/ 0 w 4114800"/>
              <a:gd name="connsiteY4" fmla="*/ 2658208 h 2658208"/>
              <a:gd name="connsiteX0" fmla="*/ 0 w 4114800"/>
              <a:gd name="connsiteY0" fmla="*/ 2658208 h 2658208"/>
              <a:gd name="connsiteX1" fmla="*/ 31500 w 4114800"/>
              <a:gd name="connsiteY1" fmla="*/ 0 h 2658208"/>
              <a:gd name="connsiteX2" fmla="*/ 2606192 w 4114800"/>
              <a:gd name="connsiteY2" fmla="*/ 23447 h 2658208"/>
              <a:gd name="connsiteX3" fmla="*/ 4114800 w 4114800"/>
              <a:gd name="connsiteY3" fmla="*/ 2658208 h 2658208"/>
              <a:gd name="connsiteX4" fmla="*/ 0 w 4114800"/>
              <a:gd name="connsiteY4" fmla="*/ 2658208 h 2658208"/>
              <a:gd name="connsiteX0" fmla="*/ 0 w 4114800"/>
              <a:gd name="connsiteY0" fmla="*/ 2634761 h 2634761"/>
              <a:gd name="connsiteX1" fmla="*/ 1836853 w 4114800"/>
              <a:gd name="connsiteY1" fmla="*/ 46892 h 2634761"/>
              <a:gd name="connsiteX2" fmla="*/ 2606192 w 4114800"/>
              <a:gd name="connsiteY2" fmla="*/ 0 h 2634761"/>
              <a:gd name="connsiteX3" fmla="*/ 4114800 w 4114800"/>
              <a:gd name="connsiteY3" fmla="*/ 2634761 h 2634761"/>
              <a:gd name="connsiteX4" fmla="*/ 0 w 4114800"/>
              <a:gd name="connsiteY4" fmla="*/ 2634761 h 2634761"/>
              <a:gd name="connsiteX0" fmla="*/ 0 w 4114800"/>
              <a:gd name="connsiteY0" fmla="*/ 2634761 h 2634761"/>
              <a:gd name="connsiteX1" fmla="*/ 1836853 w 4114800"/>
              <a:gd name="connsiteY1" fmla="*/ 46892 h 2634761"/>
              <a:gd name="connsiteX2" fmla="*/ 3614377 w 4114800"/>
              <a:gd name="connsiteY2" fmla="*/ 0 h 2634761"/>
              <a:gd name="connsiteX3" fmla="*/ 4114800 w 4114800"/>
              <a:gd name="connsiteY3" fmla="*/ 2634761 h 2634761"/>
              <a:gd name="connsiteX4" fmla="*/ 0 w 4114800"/>
              <a:gd name="connsiteY4" fmla="*/ 2634761 h 2634761"/>
              <a:gd name="connsiteX0" fmla="*/ 0 w 4114800"/>
              <a:gd name="connsiteY0" fmla="*/ 2587869 h 2587869"/>
              <a:gd name="connsiteX1" fmla="*/ 1836853 w 4114800"/>
              <a:gd name="connsiteY1" fmla="*/ 0 h 2587869"/>
              <a:gd name="connsiteX2" fmla="*/ 3590930 w 4114800"/>
              <a:gd name="connsiteY2" fmla="*/ 46893 h 2587869"/>
              <a:gd name="connsiteX3" fmla="*/ 4114800 w 4114800"/>
              <a:gd name="connsiteY3" fmla="*/ 2587869 h 2587869"/>
              <a:gd name="connsiteX4" fmla="*/ 0 w 4114800"/>
              <a:gd name="connsiteY4" fmla="*/ 2587869 h 258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2587869">
                <a:moveTo>
                  <a:pt x="0" y="2587869"/>
                </a:moveTo>
                <a:lnTo>
                  <a:pt x="1836853" y="0"/>
                </a:lnTo>
                <a:lnTo>
                  <a:pt x="3590930" y="46893"/>
                </a:lnTo>
                <a:lnTo>
                  <a:pt x="4114800" y="2587869"/>
                </a:lnTo>
                <a:lnTo>
                  <a:pt x="0" y="2587869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3214E74-4258-7799-9EEA-A2791F83F1DE}"/>
              </a:ext>
            </a:extLst>
          </p:cNvPr>
          <p:cNvSpPr/>
          <p:nvPr/>
        </p:nvSpPr>
        <p:spPr>
          <a:xfrm>
            <a:off x="9769888" y="6339074"/>
            <a:ext cx="3563816" cy="2907323"/>
          </a:xfrm>
          <a:custGeom>
            <a:avLst/>
            <a:gdLst>
              <a:gd name="connsiteX0" fmla="*/ 0 w 3563816"/>
              <a:gd name="connsiteY0" fmla="*/ 0 h 2907323"/>
              <a:gd name="connsiteX1" fmla="*/ 0 w 3563816"/>
              <a:gd name="connsiteY1" fmla="*/ 2110154 h 2907323"/>
              <a:gd name="connsiteX2" fmla="*/ 2532185 w 3563816"/>
              <a:gd name="connsiteY2" fmla="*/ 2907323 h 2907323"/>
              <a:gd name="connsiteX3" fmla="*/ 3563816 w 3563816"/>
              <a:gd name="connsiteY3" fmla="*/ 2157046 h 2907323"/>
              <a:gd name="connsiteX4" fmla="*/ 3540369 w 3563816"/>
              <a:gd name="connsiteY4" fmla="*/ 117231 h 2907323"/>
              <a:gd name="connsiteX5" fmla="*/ 0 w 3563816"/>
              <a:gd name="connsiteY5" fmla="*/ 0 h 290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3816" h="2907323">
                <a:moveTo>
                  <a:pt x="0" y="0"/>
                </a:moveTo>
                <a:lnTo>
                  <a:pt x="0" y="2110154"/>
                </a:lnTo>
                <a:lnTo>
                  <a:pt x="2532185" y="2907323"/>
                </a:lnTo>
                <a:lnTo>
                  <a:pt x="3563816" y="2157046"/>
                </a:lnTo>
                <a:lnTo>
                  <a:pt x="3540369" y="117231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D94DB01-725D-2257-EB7B-0F90699A979B}"/>
              </a:ext>
            </a:extLst>
          </p:cNvPr>
          <p:cNvSpPr/>
          <p:nvPr/>
        </p:nvSpPr>
        <p:spPr>
          <a:xfrm>
            <a:off x="14399517" y="5553358"/>
            <a:ext cx="2213069" cy="3458485"/>
          </a:xfrm>
          <a:prstGeom prst="triangle">
            <a:avLst>
              <a:gd name="adj" fmla="val 79458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039EB-37F5-2933-FC62-820801E7DE62}"/>
              </a:ext>
            </a:extLst>
          </p:cNvPr>
          <p:cNvSpPr txBox="1"/>
          <p:nvPr/>
        </p:nvSpPr>
        <p:spPr>
          <a:xfrm>
            <a:off x="2033317" y="3038190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5CE963-B500-817F-23C4-577A9CD2BD57}"/>
              </a:ext>
            </a:extLst>
          </p:cNvPr>
          <p:cNvSpPr txBox="1"/>
          <p:nvPr/>
        </p:nvSpPr>
        <p:spPr>
          <a:xfrm>
            <a:off x="6070388" y="3034083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61993A-B2C8-6ABF-07D8-5052A59B1DFD}"/>
              </a:ext>
            </a:extLst>
          </p:cNvPr>
          <p:cNvSpPr txBox="1"/>
          <p:nvPr/>
        </p:nvSpPr>
        <p:spPr>
          <a:xfrm>
            <a:off x="10847609" y="3034083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25122E-C96F-856C-BA72-7337CE2C45B3}"/>
              </a:ext>
            </a:extLst>
          </p:cNvPr>
          <p:cNvSpPr txBox="1"/>
          <p:nvPr/>
        </p:nvSpPr>
        <p:spPr>
          <a:xfrm>
            <a:off x="15506051" y="3034082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(4)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681544-362F-8145-A137-8FB0990D3CCA}"/>
              </a:ext>
            </a:extLst>
          </p:cNvPr>
          <p:cNvSpPr txBox="1"/>
          <p:nvPr/>
        </p:nvSpPr>
        <p:spPr>
          <a:xfrm>
            <a:off x="2107552" y="7330801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(5)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172AC85-A030-1BC0-0977-8130645F29E6}"/>
              </a:ext>
            </a:extLst>
          </p:cNvPr>
          <p:cNvSpPr txBox="1"/>
          <p:nvPr/>
        </p:nvSpPr>
        <p:spPr>
          <a:xfrm>
            <a:off x="6019800" y="7326694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(6)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502595C-9456-60E9-578D-C609D2EF550D}"/>
              </a:ext>
            </a:extLst>
          </p:cNvPr>
          <p:cNvSpPr txBox="1"/>
          <p:nvPr/>
        </p:nvSpPr>
        <p:spPr>
          <a:xfrm>
            <a:off x="10921844" y="7326694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(7)</a:t>
            </a: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328D7954-7DBA-1B77-1387-A99964E1B6E7}"/>
              </a:ext>
            </a:extLst>
          </p:cNvPr>
          <p:cNvSpPr txBox="1"/>
          <p:nvPr/>
        </p:nvSpPr>
        <p:spPr>
          <a:xfrm>
            <a:off x="15316200" y="7326693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(8)</a:t>
            </a:r>
          </a:p>
        </p:txBody>
      </p:sp>
      <p:sp>
        <p:nvSpPr>
          <p:cNvPr id="1028" name="Freeform: Shape 1027">
            <a:extLst>
              <a:ext uri="{FF2B5EF4-FFF2-40B4-BE49-F238E27FC236}">
                <a16:creationId xmlns:a16="http://schemas.microsoft.com/office/drawing/2014/main" id="{AFF8DCCE-E694-CFFC-C38A-21361CC531B4}"/>
              </a:ext>
            </a:extLst>
          </p:cNvPr>
          <p:cNvSpPr/>
          <p:nvPr/>
        </p:nvSpPr>
        <p:spPr>
          <a:xfrm>
            <a:off x="6430544" y="2986492"/>
            <a:ext cx="1635957" cy="1680582"/>
          </a:xfrm>
          <a:custGeom>
            <a:avLst/>
            <a:gdLst>
              <a:gd name="connsiteX0" fmla="*/ 0 w 2274277"/>
              <a:gd name="connsiteY0" fmla="*/ 1430215 h 2860431"/>
              <a:gd name="connsiteX1" fmla="*/ 679939 w 2274277"/>
              <a:gd name="connsiteY1" fmla="*/ 1406769 h 2860431"/>
              <a:gd name="connsiteX2" fmla="*/ 914400 w 2274277"/>
              <a:gd name="connsiteY2" fmla="*/ 1969477 h 2860431"/>
              <a:gd name="connsiteX3" fmla="*/ 1547447 w 2274277"/>
              <a:gd name="connsiteY3" fmla="*/ 0 h 2860431"/>
              <a:gd name="connsiteX4" fmla="*/ 2274277 w 2274277"/>
              <a:gd name="connsiteY4" fmla="*/ 0 h 2860431"/>
              <a:gd name="connsiteX5" fmla="*/ 1101970 w 2274277"/>
              <a:gd name="connsiteY5" fmla="*/ 2860431 h 2860431"/>
              <a:gd name="connsiteX6" fmla="*/ 0 w 2274277"/>
              <a:gd name="connsiteY6" fmla="*/ 1430215 h 286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4277" h="2860431">
                <a:moveTo>
                  <a:pt x="0" y="1430215"/>
                </a:moveTo>
                <a:lnTo>
                  <a:pt x="679939" y="1406769"/>
                </a:lnTo>
                <a:lnTo>
                  <a:pt x="914400" y="1969477"/>
                </a:lnTo>
                <a:lnTo>
                  <a:pt x="1547447" y="0"/>
                </a:lnTo>
                <a:lnTo>
                  <a:pt x="2274277" y="0"/>
                </a:lnTo>
                <a:lnTo>
                  <a:pt x="1101970" y="2860431"/>
                </a:lnTo>
                <a:lnTo>
                  <a:pt x="0" y="1430215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: Shape 1028">
            <a:extLst>
              <a:ext uri="{FF2B5EF4-FFF2-40B4-BE49-F238E27FC236}">
                <a16:creationId xmlns:a16="http://schemas.microsoft.com/office/drawing/2014/main" id="{93108619-1DB9-C2AD-B287-3B87BBB759DC}"/>
              </a:ext>
            </a:extLst>
          </p:cNvPr>
          <p:cNvSpPr/>
          <p:nvPr/>
        </p:nvSpPr>
        <p:spPr>
          <a:xfrm>
            <a:off x="15436704" y="3326490"/>
            <a:ext cx="1635957" cy="1680582"/>
          </a:xfrm>
          <a:custGeom>
            <a:avLst/>
            <a:gdLst>
              <a:gd name="connsiteX0" fmla="*/ 0 w 2274277"/>
              <a:gd name="connsiteY0" fmla="*/ 1430215 h 2860431"/>
              <a:gd name="connsiteX1" fmla="*/ 679939 w 2274277"/>
              <a:gd name="connsiteY1" fmla="*/ 1406769 h 2860431"/>
              <a:gd name="connsiteX2" fmla="*/ 914400 w 2274277"/>
              <a:gd name="connsiteY2" fmla="*/ 1969477 h 2860431"/>
              <a:gd name="connsiteX3" fmla="*/ 1547447 w 2274277"/>
              <a:gd name="connsiteY3" fmla="*/ 0 h 2860431"/>
              <a:gd name="connsiteX4" fmla="*/ 2274277 w 2274277"/>
              <a:gd name="connsiteY4" fmla="*/ 0 h 2860431"/>
              <a:gd name="connsiteX5" fmla="*/ 1101970 w 2274277"/>
              <a:gd name="connsiteY5" fmla="*/ 2860431 h 2860431"/>
              <a:gd name="connsiteX6" fmla="*/ 0 w 2274277"/>
              <a:gd name="connsiteY6" fmla="*/ 1430215 h 286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4277" h="2860431">
                <a:moveTo>
                  <a:pt x="0" y="1430215"/>
                </a:moveTo>
                <a:lnTo>
                  <a:pt x="679939" y="1406769"/>
                </a:lnTo>
                <a:lnTo>
                  <a:pt x="914400" y="1969477"/>
                </a:lnTo>
                <a:lnTo>
                  <a:pt x="1547447" y="0"/>
                </a:lnTo>
                <a:lnTo>
                  <a:pt x="2274277" y="0"/>
                </a:lnTo>
                <a:lnTo>
                  <a:pt x="1101970" y="2860431"/>
                </a:lnTo>
                <a:lnTo>
                  <a:pt x="0" y="1430215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Freeform: Shape 1029">
            <a:extLst>
              <a:ext uri="{FF2B5EF4-FFF2-40B4-BE49-F238E27FC236}">
                <a16:creationId xmlns:a16="http://schemas.microsoft.com/office/drawing/2014/main" id="{937CC797-F66E-5B01-1EC6-379A6D0BB553}"/>
              </a:ext>
            </a:extLst>
          </p:cNvPr>
          <p:cNvSpPr/>
          <p:nvPr/>
        </p:nvSpPr>
        <p:spPr>
          <a:xfrm>
            <a:off x="6624882" y="7220298"/>
            <a:ext cx="1635957" cy="1680582"/>
          </a:xfrm>
          <a:custGeom>
            <a:avLst/>
            <a:gdLst>
              <a:gd name="connsiteX0" fmla="*/ 0 w 2274277"/>
              <a:gd name="connsiteY0" fmla="*/ 1430215 h 2860431"/>
              <a:gd name="connsiteX1" fmla="*/ 679939 w 2274277"/>
              <a:gd name="connsiteY1" fmla="*/ 1406769 h 2860431"/>
              <a:gd name="connsiteX2" fmla="*/ 914400 w 2274277"/>
              <a:gd name="connsiteY2" fmla="*/ 1969477 h 2860431"/>
              <a:gd name="connsiteX3" fmla="*/ 1547447 w 2274277"/>
              <a:gd name="connsiteY3" fmla="*/ 0 h 2860431"/>
              <a:gd name="connsiteX4" fmla="*/ 2274277 w 2274277"/>
              <a:gd name="connsiteY4" fmla="*/ 0 h 2860431"/>
              <a:gd name="connsiteX5" fmla="*/ 1101970 w 2274277"/>
              <a:gd name="connsiteY5" fmla="*/ 2860431 h 2860431"/>
              <a:gd name="connsiteX6" fmla="*/ 0 w 2274277"/>
              <a:gd name="connsiteY6" fmla="*/ 1430215 h 286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4277" h="2860431">
                <a:moveTo>
                  <a:pt x="0" y="1430215"/>
                </a:moveTo>
                <a:lnTo>
                  <a:pt x="679939" y="1406769"/>
                </a:lnTo>
                <a:lnTo>
                  <a:pt x="914400" y="1969477"/>
                </a:lnTo>
                <a:lnTo>
                  <a:pt x="1547447" y="0"/>
                </a:lnTo>
                <a:lnTo>
                  <a:pt x="2274277" y="0"/>
                </a:lnTo>
                <a:lnTo>
                  <a:pt x="1101970" y="2860431"/>
                </a:lnTo>
                <a:lnTo>
                  <a:pt x="0" y="1430215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1024" grpId="0"/>
      <p:bldP spid="1025" grpId="0"/>
      <p:bldP spid="1026" grpId="0"/>
      <p:bldP spid="1028" grpId="0" animBg="1"/>
      <p:bldP spid="1029" grpId="0" animBg="1"/>
      <p:bldP spid="10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8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6741" y="625744"/>
            <a:ext cx="17067508" cy="9066508"/>
            <a:chOff x="0" y="0"/>
            <a:chExt cx="4495146" cy="2387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5146" cy="2387887"/>
            </a:xfrm>
            <a:custGeom>
              <a:avLst/>
              <a:gdLst/>
              <a:ahLst/>
              <a:cxnLst/>
              <a:rect l="l" t="t" r="r" b="b"/>
              <a:pathLst>
                <a:path w="4495146" h="2387887">
                  <a:moveTo>
                    <a:pt x="5443" y="0"/>
                  </a:moveTo>
                  <a:lnTo>
                    <a:pt x="4489703" y="0"/>
                  </a:lnTo>
                  <a:cubicBezTo>
                    <a:pt x="4491146" y="0"/>
                    <a:pt x="4492531" y="573"/>
                    <a:pt x="4493552" y="1594"/>
                  </a:cubicBezTo>
                  <a:cubicBezTo>
                    <a:pt x="4494573" y="2615"/>
                    <a:pt x="4495146" y="4000"/>
                    <a:pt x="4495146" y="5443"/>
                  </a:cubicBezTo>
                  <a:lnTo>
                    <a:pt x="4495146" y="2382444"/>
                  </a:lnTo>
                  <a:cubicBezTo>
                    <a:pt x="4495146" y="2385450"/>
                    <a:pt x="4492709" y="2387887"/>
                    <a:pt x="4489703" y="2387887"/>
                  </a:cubicBezTo>
                  <a:lnTo>
                    <a:pt x="5443" y="2387887"/>
                  </a:lnTo>
                  <a:cubicBezTo>
                    <a:pt x="2437" y="2387887"/>
                    <a:pt x="0" y="2385450"/>
                    <a:pt x="0" y="2382444"/>
                  </a:cubicBezTo>
                  <a:lnTo>
                    <a:pt x="0" y="5443"/>
                  </a:lnTo>
                  <a:cubicBezTo>
                    <a:pt x="0" y="2437"/>
                    <a:pt x="2437" y="0"/>
                    <a:pt x="5443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5146" cy="242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86547" y="3042880"/>
            <a:ext cx="12007895" cy="6649372"/>
          </a:xfrm>
          <a:custGeom>
            <a:avLst/>
            <a:gdLst/>
            <a:ahLst/>
            <a:cxnLst/>
            <a:rect l="l" t="t" r="r" b="b"/>
            <a:pathLst>
              <a:path w="12007895" h="6649372">
                <a:moveTo>
                  <a:pt x="0" y="0"/>
                </a:moveTo>
                <a:lnTo>
                  <a:pt x="12007896" y="0"/>
                </a:lnTo>
                <a:lnTo>
                  <a:pt x="12007896" y="6649373"/>
                </a:lnTo>
                <a:lnTo>
                  <a:pt x="0" y="664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D29E64-292C-B7FD-52E0-94ACE8F1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38" y="876300"/>
            <a:ext cx="16838611" cy="2426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165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5724" y="0"/>
                  </a:moveTo>
                  <a:lnTo>
                    <a:pt x="4269002" y="0"/>
                  </a:lnTo>
                  <a:cubicBezTo>
                    <a:pt x="4272163" y="0"/>
                    <a:pt x="4274726" y="2563"/>
                    <a:pt x="4274726" y="5724"/>
                  </a:cubicBezTo>
                  <a:lnTo>
                    <a:pt x="4274726" y="2161743"/>
                  </a:lnTo>
                  <a:cubicBezTo>
                    <a:pt x="4274726" y="2164904"/>
                    <a:pt x="4272163" y="2167467"/>
                    <a:pt x="4269002" y="2167467"/>
                  </a:cubicBezTo>
                  <a:lnTo>
                    <a:pt x="5724" y="2167467"/>
                  </a:lnTo>
                  <a:cubicBezTo>
                    <a:pt x="2563" y="2167467"/>
                    <a:pt x="0" y="2164904"/>
                    <a:pt x="0" y="2161743"/>
                  </a:cubicBezTo>
                  <a:lnTo>
                    <a:pt x="0" y="5724"/>
                  </a:lnTo>
                  <a:cubicBezTo>
                    <a:pt x="0" y="2563"/>
                    <a:pt x="2563" y="0"/>
                    <a:pt x="572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485E3DC-8C44-1E90-2426-C9F46D85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49" y="1008185"/>
            <a:ext cx="14924301" cy="883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75AC59-F7BD-3BD5-1325-22996816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11976ED9-B98E-614A-C1E1-0F59031EC438}"/>
              </a:ext>
            </a:extLst>
          </p:cNvPr>
          <p:cNvGrpSpPr/>
          <p:nvPr/>
        </p:nvGrpSpPr>
        <p:grpSpPr>
          <a:xfrm>
            <a:off x="685800" y="342900"/>
            <a:ext cx="16992600" cy="9448800"/>
            <a:chOff x="0" y="0"/>
            <a:chExt cx="3790548" cy="2167467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52EAE61-1ECB-8391-50AE-6372AEF779BA}"/>
                </a:ext>
              </a:extLst>
            </p:cNvPr>
            <p:cNvSpPr/>
            <p:nvPr/>
          </p:nvSpPr>
          <p:spPr>
            <a:xfrm>
              <a:off x="0" y="0"/>
              <a:ext cx="3790548" cy="2167467"/>
            </a:xfrm>
            <a:custGeom>
              <a:avLst/>
              <a:gdLst/>
              <a:ahLst/>
              <a:cxnLst/>
              <a:rect l="l" t="t" r="r" b="b"/>
              <a:pathLst>
                <a:path w="3790548" h="2167467">
                  <a:moveTo>
                    <a:pt x="6455" y="0"/>
                  </a:moveTo>
                  <a:lnTo>
                    <a:pt x="3784093" y="0"/>
                  </a:lnTo>
                  <a:cubicBezTo>
                    <a:pt x="3787658" y="0"/>
                    <a:pt x="3790548" y="2890"/>
                    <a:pt x="3790548" y="6455"/>
                  </a:cubicBezTo>
                  <a:lnTo>
                    <a:pt x="3790548" y="2161012"/>
                  </a:lnTo>
                  <a:cubicBezTo>
                    <a:pt x="3790548" y="2164577"/>
                    <a:pt x="3787658" y="2167467"/>
                    <a:pt x="3784093" y="2167467"/>
                  </a:cubicBezTo>
                  <a:lnTo>
                    <a:pt x="6455" y="2167467"/>
                  </a:lnTo>
                  <a:cubicBezTo>
                    <a:pt x="2890" y="2167467"/>
                    <a:pt x="0" y="2164577"/>
                    <a:pt x="0" y="2161012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E87955BA-8A82-FD2F-DB01-7AFB94290E21}"/>
                </a:ext>
              </a:extLst>
            </p:cNvPr>
            <p:cNvSpPr txBox="1"/>
            <p:nvPr/>
          </p:nvSpPr>
          <p:spPr>
            <a:xfrm>
              <a:off x="0" y="-38100"/>
              <a:ext cx="379054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44D83BD1-A0F1-6C85-F0A6-08D5351E625C}"/>
              </a:ext>
            </a:extLst>
          </p:cNvPr>
          <p:cNvSpPr txBox="1"/>
          <p:nvPr/>
        </p:nvSpPr>
        <p:spPr>
          <a:xfrm>
            <a:off x="1323702" y="176808"/>
            <a:ext cx="16354698" cy="164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Điền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vào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chỗ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chấm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:</a:t>
            </a:r>
            <a:endParaRPr lang="en-US" sz="5400" b="1" u="none" dirty="0">
              <a:solidFill>
                <a:schemeClr val="accent2">
                  <a:lumMod val="75000"/>
                </a:schemeClr>
              </a:solidFill>
              <a:latin typeface="#9Slide05 Shaqila" pitchFamily="2" charset="0"/>
              <a:ea typeface="Bobby Jones"/>
              <a:cs typeface="Bobby Jones"/>
              <a:sym typeface="Bobby Jones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897999A-D110-C819-969A-983A11EC9FDF}"/>
              </a:ext>
            </a:extLst>
          </p:cNvPr>
          <p:cNvSpPr txBox="1"/>
          <p:nvPr/>
        </p:nvSpPr>
        <p:spPr>
          <a:xfrm>
            <a:off x="1181811" y="6022142"/>
            <a:ext cx="114842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giác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ABC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đáy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…………….</a:t>
            </a:r>
          </a:p>
          <a:p>
            <a:pPr marL="571500" indent="-571500">
              <a:buFontTx/>
              <a:buChar char="-"/>
            </a:pP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Chiều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cao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tương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…………….</a:t>
            </a:r>
          </a:p>
          <a:p>
            <a:pPr marL="571500" indent="-571500">
              <a:buFontTx/>
              <a:buChar char="-"/>
            </a:pP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tam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giác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…………….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4A085F-3803-4178-2733-B69487BF4505}"/>
              </a:ext>
            </a:extLst>
          </p:cNvPr>
          <p:cNvGrpSpPr/>
          <p:nvPr/>
        </p:nvGrpSpPr>
        <p:grpSpPr>
          <a:xfrm>
            <a:off x="8229600" y="0"/>
            <a:ext cx="9173811" cy="6529425"/>
            <a:chOff x="8504589" y="-536259"/>
            <a:chExt cx="9173811" cy="65294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5821CA-4849-99AF-356A-5DAC85F4BFA5}"/>
                </a:ext>
              </a:extLst>
            </p:cNvPr>
            <p:cNvGrpSpPr/>
            <p:nvPr/>
          </p:nvGrpSpPr>
          <p:grpSpPr>
            <a:xfrm>
              <a:off x="8504589" y="-536259"/>
              <a:ext cx="9173811" cy="6529425"/>
              <a:chOff x="7784123" y="0"/>
              <a:chExt cx="9173811" cy="652942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B1962FE-18F6-28FD-029A-EEC529FBC18A}"/>
                  </a:ext>
                </a:extLst>
              </p:cNvPr>
              <p:cNvGrpSpPr/>
              <p:nvPr/>
            </p:nvGrpSpPr>
            <p:grpSpPr>
              <a:xfrm>
                <a:off x="9372600" y="0"/>
                <a:ext cx="7585334" cy="6446462"/>
                <a:chOff x="10040815" y="-325181"/>
                <a:chExt cx="7585334" cy="6446462"/>
              </a:xfrm>
            </p:grpSpPr>
            <p:sp>
              <p:nvSpPr>
                <p:cNvPr id="2" name="Right Triangle 1">
                  <a:extLst>
                    <a:ext uri="{FF2B5EF4-FFF2-40B4-BE49-F238E27FC236}">
                      <a16:creationId xmlns:a16="http://schemas.microsoft.com/office/drawing/2014/main" id="{4EE4FFB8-1BCE-57CF-B4C8-4EFA1FEE2B40}"/>
                    </a:ext>
                  </a:extLst>
                </p:cNvPr>
                <p:cNvSpPr/>
                <p:nvPr/>
              </p:nvSpPr>
              <p:spPr>
                <a:xfrm>
                  <a:off x="10427174" y="1248508"/>
                  <a:ext cx="6477000" cy="3886200"/>
                </a:xfrm>
                <a:prstGeom prst="rtTriangl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" name="TextBox 19">
                  <a:extLst>
                    <a:ext uri="{FF2B5EF4-FFF2-40B4-BE49-F238E27FC236}">
                      <a16:creationId xmlns:a16="http://schemas.microsoft.com/office/drawing/2014/main" id="{25105E41-9093-0AD2-8DC2-5538EDD76400}"/>
                    </a:ext>
                  </a:extLst>
                </p:cNvPr>
                <p:cNvSpPr txBox="1"/>
                <p:nvPr/>
              </p:nvSpPr>
              <p:spPr>
                <a:xfrm>
                  <a:off x="10040815" y="-325181"/>
                  <a:ext cx="862149" cy="164096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l">
                    <a:lnSpc>
                      <a:spcPts val="14777"/>
                    </a:lnSpc>
                  </a:pPr>
                  <a:r>
                    <a:rPr lang="en-US" sz="5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Bobby Jones"/>
                    </a:rPr>
                    <a:t>A</a:t>
                  </a:r>
                  <a:endParaRPr lang="en-US" sz="5400" u="none" dirty="0">
                    <a:latin typeface="#9Slide05 Shaqila" pitchFamily="2" charset="0"/>
                    <a:ea typeface="Bobby Jones"/>
                    <a:cs typeface="Bobby Jones"/>
                    <a:sym typeface="Bobby Jones"/>
                  </a:endParaRPr>
                </a:p>
              </p:txBody>
            </p:sp>
            <p:sp>
              <p:nvSpPr>
                <p:cNvPr id="4" name="TextBox 19">
                  <a:extLst>
                    <a:ext uri="{FF2B5EF4-FFF2-40B4-BE49-F238E27FC236}">
                      <a16:creationId xmlns:a16="http://schemas.microsoft.com/office/drawing/2014/main" id="{5787D58D-12DE-BC5C-769D-41E9C65C4099}"/>
                    </a:ext>
                  </a:extLst>
                </p:cNvPr>
                <p:cNvSpPr txBox="1"/>
                <p:nvPr/>
              </p:nvSpPr>
              <p:spPr>
                <a:xfrm>
                  <a:off x="16764000" y="4480319"/>
                  <a:ext cx="862149" cy="164096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l">
                    <a:lnSpc>
                      <a:spcPts val="14777"/>
                    </a:lnSpc>
                  </a:pPr>
                  <a:r>
                    <a:rPr lang="en-US" sz="5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Bobby Jones"/>
                    </a:rPr>
                    <a:t>B</a:t>
                  </a:r>
                  <a:endParaRPr lang="en-US" sz="5400" u="none" dirty="0">
                    <a:latin typeface="#9Slide05 Shaqila" pitchFamily="2" charset="0"/>
                    <a:ea typeface="Bobby Jones"/>
                    <a:cs typeface="Bobby Jones"/>
                    <a:sym typeface="Bobby Jones"/>
                  </a:endParaRPr>
                </a:p>
              </p:txBody>
            </p:sp>
            <p:sp>
              <p:nvSpPr>
                <p:cNvPr id="5" name="TextBox 19">
                  <a:extLst>
                    <a:ext uri="{FF2B5EF4-FFF2-40B4-BE49-F238E27FC236}">
                      <a16:creationId xmlns:a16="http://schemas.microsoft.com/office/drawing/2014/main" id="{4A31A8F4-FCC0-1887-70C8-DE50B3839A03}"/>
                    </a:ext>
                  </a:extLst>
                </p:cNvPr>
                <p:cNvSpPr txBox="1"/>
                <p:nvPr/>
              </p:nvSpPr>
              <p:spPr>
                <a:xfrm>
                  <a:off x="10105292" y="4399354"/>
                  <a:ext cx="862149" cy="164096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l">
                    <a:lnSpc>
                      <a:spcPts val="14777"/>
                    </a:lnSpc>
                  </a:pPr>
                  <a:r>
                    <a:rPr lang="en-US" sz="5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Bobby Jones"/>
                    </a:rPr>
                    <a:t>C</a:t>
                  </a:r>
                  <a:endParaRPr lang="en-US" sz="5400" u="none" dirty="0">
                    <a:latin typeface="#9Slide05 Shaqila" pitchFamily="2" charset="0"/>
                    <a:ea typeface="Bobby Jones"/>
                    <a:cs typeface="Bobby Jones"/>
                    <a:sym typeface="Bobby Jones"/>
                  </a:endParaRPr>
                </a:p>
              </p:txBody>
            </p:sp>
          </p:grpSp>
          <p:sp>
            <p:nvSpPr>
              <p:cNvPr id="8" name="TextBox 19">
                <a:extLst>
                  <a:ext uri="{FF2B5EF4-FFF2-40B4-BE49-F238E27FC236}">
                    <a16:creationId xmlns:a16="http://schemas.microsoft.com/office/drawing/2014/main" id="{C58CB794-37C9-BA25-592E-E9A98CF5B186}"/>
                  </a:ext>
                </a:extLst>
              </p:cNvPr>
              <p:cNvSpPr txBox="1"/>
              <p:nvPr/>
            </p:nvSpPr>
            <p:spPr>
              <a:xfrm>
                <a:off x="7784123" y="2396281"/>
                <a:ext cx="2362200" cy="16014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14777"/>
                  </a:lnSpc>
                </a:pPr>
                <a:r>
                  <a:rPr lang="en-US" sz="5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Bobby Jones"/>
                  </a:rPr>
                  <a:t>4 cm</a:t>
                </a:r>
                <a:endParaRPr lang="en-US" sz="5400" u="none" dirty="0">
                  <a:latin typeface="#9Slide05 Shaqila" pitchFamily="2" charset="0"/>
                  <a:ea typeface="Bobby Jones"/>
                  <a:cs typeface="Bobby Jones"/>
                  <a:sym typeface="Bobby Jones"/>
                </a:endParaRPr>
              </a:p>
            </p:txBody>
          </p:sp>
          <p:sp>
            <p:nvSpPr>
              <p:cNvPr id="9" name="TextBox 19">
                <a:extLst>
                  <a:ext uri="{FF2B5EF4-FFF2-40B4-BE49-F238E27FC236}">
                    <a16:creationId xmlns:a16="http://schemas.microsoft.com/office/drawing/2014/main" id="{B19C75E1-118B-3AAF-BE5C-2B127ABC296B}"/>
                  </a:ext>
                </a:extLst>
              </p:cNvPr>
              <p:cNvSpPr txBox="1"/>
              <p:nvPr/>
            </p:nvSpPr>
            <p:spPr>
              <a:xfrm>
                <a:off x="12274062" y="4928025"/>
                <a:ext cx="2362200" cy="16014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14777"/>
                  </a:lnSpc>
                </a:pPr>
                <a:r>
                  <a:rPr lang="en-US" sz="5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Bobby Jones"/>
                  </a:rPr>
                  <a:t>7 cm</a:t>
                </a:r>
                <a:endParaRPr lang="en-US" sz="5400" u="none" dirty="0">
                  <a:latin typeface="#9Slide05 Shaqila" pitchFamily="2" charset="0"/>
                  <a:ea typeface="Bobby Jones"/>
                  <a:cs typeface="Bobby Jones"/>
                  <a:sym typeface="Bobby Jone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57F898-8CEE-8B1A-235E-9D0A37C06C86}"/>
                </a:ext>
              </a:extLst>
            </p:cNvPr>
            <p:cNvSpPr/>
            <p:nvPr/>
          </p:nvSpPr>
          <p:spPr>
            <a:xfrm>
              <a:off x="10458120" y="4450036"/>
              <a:ext cx="475790" cy="47563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5F6AA6-F55C-0CC5-A035-41C0CB7204D9}"/>
              </a:ext>
            </a:extLst>
          </p:cNvPr>
          <p:cNvSpPr txBox="1"/>
          <p:nvPr/>
        </p:nvSpPr>
        <p:spPr>
          <a:xfrm>
            <a:off x="6517645" y="6714639"/>
            <a:ext cx="19752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6450B2-4957-A0DB-2AED-835DED12D6A5}"/>
              </a:ext>
            </a:extLst>
          </p:cNvPr>
          <p:cNvSpPr txBox="1"/>
          <p:nvPr/>
        </p:nvSpPr>
        <p:spPr>
          <a:xfrm>
            <a:off x="9946299" y="7510710"/>
            <a:ext cx="19752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532A1F-C076-B77C-A25B-54E4FB989099}"/>
              </a:ext>
            </a:extLst>
          </p:cNvPr>
          <p:cNvSpPr txBox="1"/>
          <p:nvPr/>
        </p:nvSpPr>
        <p:spPr>
          <a:xfrm>
            <a:off x="8979994" y="8364658"/>
            <a:ext cx="2707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cm</a:t>
            </a:r>
            <a:r>
              <a:rPr lang="en-US" sz="6000" b="1" baseline="30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60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27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C7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DB25B-C7BF-E1AC-3626-5AC7E91F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A8DC059-87A5-E2EA-790C-DB10357BD2F9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D6350BC-DEAF-E104-A8DE-545CB768C8D1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5724" y="0"/>
                  </a:moveTo>
                  <a:lnTo>
                    <a:pt x="4269002" y="0"/>
                  </a:lnTo>
                  <a:cubicBezTo>
                    <a:pt x="4272163" y="0"/>
                    <a:pt x="4274726" y="2563"/>
                    <a:pt x="4274726" y="5724"/>
                  </a:cubicBezTo>
                  <a:lnTo>
                    <a:pt x="4274726" y="2161743"/>
                  </a:lnTo>
                  <a:cubicBezTo>
                    <a:pt x="4274726" y="2164904"/>
                    <a:pt x="4272163" y="2167467"/>
                    <a:pt x="4269002" y="2167467"/>
                  </a:cubicBezTo>
                  <a:lnTo>
                    <a:pt x="5724" y="2167467"/>
                  </a:lnTo>
                  <a:cubicBezTo>
                    <a:pt x="2563" y="2167467"/>
                    <a:pt x="0" y="2164904"/>
                    <a:pt x="0" y="2161743"/>
                  </a:cubicBezTo>
                  <a:lnTo>
                    <a:pt x="0" y="5724"/>
                  </a:lnTo>
                  <a:cubicBezTo>
                    <a:pt x="0" y="2563"/>
                    <a:pt x="2563" y="0"/>
                    <a:pt x="572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86135B2-6DA3-AFA1-D3A7-A54369EF60A6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C8AEAD-B693-C1EA-2264-8AE43A1A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587" y="418690"/>
            <a:ext cx="14704826" cy="94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7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6746" y="-1950543"/>
            <a:ext cx="18808116" cy="13869594"/>
            <a:chOff x="0" y="0"/>
            <a:chExt cx="25077488" cy="18492793"/>
          </a:xfrm>
        </p:grpSpPr>
        <p:sp>
          <p:nvSpPr>
            <p:cNvPr id="3" name="Freeform 3"/>
            <p:cNvSpPr/>
            <p:nvPr/>
          </p:nvSpPr>
          <p:spPr>
            <a:xfrm>
              <a:off x="0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1840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51840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51840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08811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08811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8811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625378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9625378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9625378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85800" y="342900"/>
            <a:ext cx="16992600" cy="9448800"/>
            <a:chOff x="0" y="0"/>
            <a:chExt cx="3790548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0548" cy="2167467"/>
            </a:xfrm>
            <a:custGeom>
              <a:avLst/>
              <a:gdLst/>
              <a:ahLst/>
              <a:cxnLst/>
              <a:rect l="l" t="t" r="r" b="b"/>
              <a:pathLst>
                <a:path w="3790548" h="2167467">
                  <a:moveTo>
                    <a:pt x="6455" y="0"/>
                  </a:moveTo>
                  <a:lnTo>
                    <a:pt x="3784093" y="0"/>
                  </a:lnTo>
                  <a:cubicBezTo>
                    <a:pt x="3787658" y="0"/>
                    <a:pt x="3790548" y="2890"/>
                    <a:pt x="3790548" y="6455"/>
                  </a:cubicBezTo>
                  <a:lnTo>
                    <a:pt x="3790548" y="2161012"/>
                  </a:lnTo>
                  <a:cubicBezTo>
                    <a:pt x="3790548" y="2164577"/>
                    <a:pt x="3787658" y="2167467"/>
                    <a:pt x="3784093" y="2167467"/>
                  </a:cubicBezTo>
                  <a:lnTo>
                    <a:pt x="6455" y="2167467"/>
                  </a:lnTo>
                  <a:cubicBezTo>
                    <a:pt x="2890" y="2167467"/>
                    <a:pt x="0" y="2164577"/>
                    <a:pt x="0" y="2161012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79054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3679D7-39E8-DCF0-E84B-92E4DC3245C5}"/>
              </a:ext>
            </a:extLst>
          </p:cNvPr>
          <p:cNvGrpSpPr/>
          <p:nvPr/>
        </p:nvGrpSpPr>
        <p:grpSpPr>
          <a:xfrm>
            <a:off x="990600" y="725888"/>
            <a:ext cx="16459200" cy="8204896"/>
            <a:chOff x="1656150" y="1990665"/>
            <a:chExt cx="14615104" cy="6121528"/>
          </a:xfrm>
        </p:grpSpPr>
        <p:sp>
          <p:nvSpPr>
            <p:cNvPr id="18" name="Freeform 18"/>
            <p:cNvSpPr/>
            <p:nvPr/>
          </p:nvSpPr>
          <p:spPr>
            <a:xfrm>
              <a:off x="1656150" y="2174807"/>
              <a:ext cx="14615104" cy="5937386"/>
            </a:xfrm>
            <a:custGeom>
              <a:avLst/>
              <a:gdLst/>
              <a:ahLst/>
              <a:cxnLst/>
              <a:rect l="l" t="t" r="r" b="b"/>
              <a:pathLst>
                <a:path w="14615104" h="5937386">
                  <a:moveTo>
                    <a:pt x="0" y="0"/>
                  </a:moveTo>
                  <a:lnTo>
                    <a:pt x="14615104" y="0"/>
                  </a:lnTo>
                  <a:lnTo>
                    <a:pt x="14615104" y="5937386"/>
                  </a:lnTo>
                  <a:lnTo>
                    <a:pt x="0" y="5937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47D906-C58C-1F55-9BED-6EA66ED33412}"/>
                </a:ext>
              </a:extLst>
            </p:cNvPr>
            <p:cNvSpPr/>
            <p:nvPr/>
          </p:nvSpPr>
          <p:spPr>
            <a:xfrm>
              <a:off x="2016746" y="1990665"/>
              <a:ext cx="8270254" cy="638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42702" y="-241082"/>
            <a:ext cx="2434464" cy="168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6600" b="1" u="none" spc="75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a.</a:t>
            </a:r>
            <a:endParaRPr lang="en-US" sz="6600" b="1" u="none" spc="751" dirty="0">
              <a:solidFill>
                <a:schemeClr val="accent2">
                  <a:lumMod val="75000"/>
                </a:schemeClr>
              </a:solidFill>
              <a:latin typeface="#9Slide05 Shaqila" pitchFamily="2" charset="0"/>
              <a:ea typeface="Bobby Jones"/>
              <a:cs typeface="Bobby Jones"/>
              <a:sym typeface="Bobby Jon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F757A3-B7DC-ABCD-949F-BDE2F16E6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D417FFA2-D277-EEF1-9760-2DD95C722DC4}"/>
              </a:ext>
            </a:extLst>
          </p:cNvPr>
          <p:cNvGrpSpPr/>
          <p:nvPr/>
        </p:nvGrpSpPr>
        <p:grpSpPr>
          <a:xfrm>
            <a:off x="647700" y="287873"/>
            <a:ext cx="16992600" cy="9448800"/>
            <a:chOff x="0" y="0"/>
            <a:chExt cx="3790548" cy="2167467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64B8677-5E76-3176-289C-8626BD49E22A}"/>
                </a:ext>
              </a:extLst>
            </p:cNvPr>
            <p:cNvSpPr/>
            <p:nvPr/>
          </p:nvSpPr>
          <p:spPr>
            <a:xfrm>
              <a:off x="0" y="0"/>
              <a:ext cx="3790548" cy="2167467"/>
            </a:xfrm>
            <a:custGeom>
              <a:avLst/>
              <a:gdLst/>
              <a:ahLst/>
              <a:cxnLst/>
              <a:rect l="l" t="t" r="r" b="b"/>
              <a:pathLst>
                <a:path w="3790548" h="2167467">
                  <a:moveTo>
                    <a:pt x="6455" y="0"/>
                  </a:moveTo>
                  <a:lnTo>
                    <a:pt x="3784093" y="0"/>
                  </a:lnTo>
                  <a:cubicBezTo>
                    <a:pt x="3787658" y="0"/>
                    <a:pt x="3790548" y="2890"/>
                    <a:pt x="3790548" y="6455"/>
                  </a:cubicBezTo>
                  <a:lnTo>
                    <a:pt x="3790548" y="2161012"/>
                  </a:lnTo>
                  <a:cubicBezTo>
                    <a:pt x="3790548" y="2164577"/>
                    <a:pt x="3787658" y="2167467"/>
                    <a:pt x="3784093" y="2167467"/>
                  </a:cubicBezTo>
                  <a:lnTo>
                    <a:pt x="6455" y="2167467"/>
                  </a:lnTo>
                  <a:cubicBezTo>
                    <a:pt x="2890" y="2167467"/>
                    <a:pt x="0" y="2164577"/>
                    <a:pt x="0" y="2161012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5B50B35-352C-0237-3659-AB9D8DA03FC2}"/>
                </a:ext>
              </a:extLst>
            </p:cNvPr>
            <p:cNvSpPr txBox="1"/>
            <p:nvPr/>
          </p:nvSpPr>
          <p:spPr>
            <a:xfrm>
              <a:off x="0" y="-38100"/>
              <a:ext cx="379054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1A885BD-7028-6FF7-4054-A5C079ECD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868874"/>
              </p:ext>
            </p:extLst>
          </p:nvPr>
        </p:nvGraphicFramePr>
        <p:xfrm>
          <a:off x="1381884" y="5262275"/>
          <a:ext cx="756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144384725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81775570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53163064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20210813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0214377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13819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1016665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01033454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4976923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208817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26273824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7929437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26995668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398133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76704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75839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84689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26276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36882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059735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D906916C-E9BE-C137-386A-1EBE31CA1BD2}"/>
              </a:ext>
            </a:extLst>
          </p:cNvPr>
          <p:cNvGrpSpPr/>
          <p:nvPr/>
        </p:nvGrpSpPr>
        <p:grpSpPr>
          <a:xfrm>
            <a:off x="1833415" y="1202149"/>
            <a:ext cx="6489290" cy="3081254"/>
            <a:chOff x="1534621" y="1733426"/>
            <a:chExt cx="6489290" cy="308125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A9B92A2-5EEF-65E4-B346-69DA33DA2FAF}"/>
                </a:ext>
              </a:extLst>
            </p:cNvPr>
            <p:cNvSpPr/>
            <p:nvPr/>
          </p:nvSpPr>
          <p:spPr>
            <a:xfrm>
              <a:off x="1534621" y="1733426"/>
              <a:ext cx="6489290" cy="2168013"/>
            </a:xfrm>
            <a:custGeom>
              <a:avLst/>
              <a:gdLst>
                <a:gd name="connsiteX0" fmla="*/ 1061884 w 6489290"/>
                <a:gd name="connsiteY0" fmla="*/ 29496 h 2168013"/>
                <a:gd name="connsiteX1" fmla="*/ 0 w 6489290"/>
                <a:gd name="connsiteY1" fmla="*/ 2153264 h 2168013"/>
                <a:gd name="connsiteX2" fmla="*/ 6489290 w 6489290"/>
                <a:gd name="connsiteY2" fmla="*/ 2168013 h 2168013"/>
                <a:gd name="connsiteX3" fmla="*/ 4336026 w 6489290"/>
                <a:gd name="connsiteY3" fmla="*/ 0 h 2168013"/>
                <a:gd name="connsiteX4" fmla="*/ 1061884 w 6489290"/>
                <a:gd name="connsiteY4" fmla="*/ 29496 h 21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290" h="2168013">
                  <a:moveTo>
                    <a:pt x="1061884" y="29496"/>
                  </a:moveTo>
                  <a:lnTo>
                    <a:pt x="0" y="2153264"/>
                  </a:lnTo>
                  <a:lnTo>
                    <a:pt x="6489290" y="2168013"/>
                  </a:lnTo>
                  <a:lnTo>
                    <a:pt x="4336026" y="0"/>
                  </a:lnTo>
                  <a:lnTo>
                    <a:pt x="1061884" y="29496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C83BDB-7E4A-FE86-993B-9A78BDA04CB5}"/>
                </a:ext>
              </a:extLst>
            </p:cNvPr>
            <p:cNvSpPr txBox="1"/>
            <p:nvPr/>
          </p:nvSpPr>
          <p:spPr>
            <a:xfrm>
              <a:off x="2784562" y="4168349"/>
              <a:ext cx="27510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3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thang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E6B90F-6681-BF7E-9447-A2CED689D827}"/>
              </a:ext>
            </a:extLst>
          </p:cNvPr>
          <p:cNvGrpSpPr/>
          <p:nvPr/>
        </p:nvGrpSpPr>
        <p:grpSpPr>
          <a:xfrm>
            <a:off x="1534621" y="5171768"/>
            <a:ext cx="7353562" cy="4174431"/>
            <a:chOff x="9121104" y="1161008"/>
            <a:chExt cx="7353562" cy="41744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FB7CCF-2FA8-0A04-449E-AE8CCA2B15E5}"/>
                </a:ext>
              </a:extLst>
            </p:cNvPr>
            <p:cNvGrpSpPr/>
            <p:nvPr/>
          </p:nvGrpSpPr>
          <p:grpSpPr>
            <a:xfrm>
              <a:off x="9518895" y="1804715"/>
              <a:ext cx="6509684" cy="2156524"/>
              <a:chOff x="9246542" y="4053776"/>
              <a:chExt cx="6509684" cy="2156524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2158081-5EBF-C16C-30BE-42E174077E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58300" y="4069854"/>
                <a:ext cx="1057824" cy="2140446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1D0779-2B8F-D5AC-FC4F-A4076F40DF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6124" y="4063008"/>
                <a:ext cx="3273193" cy="13692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3BA4F1-A8CA-4270-6B2C-0D197F70F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9317" y="4053776"/>
                <a:ext cx="2166909" cy="2151838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6E5ED1E-3833-5614-7BF7-8B3C57712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46542" y="6185616"/>
                <a:ext cx="6480000" cy="13692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E2D58-86FD-AD9C-4920-03949876585B}"/>
                </a:ext>
              </a:extLst>
            </p:cNvPr>
            <p:cNvSpPr txBox="1"/>
            <p:nvPr/>
          </p:nvSpPr>
          <p:spPr>
            <a:xfrm>
              <a:off x="10254553" y="1184461"/>
              <a:ext cx="503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1E6232-116F-F2F2-FEF6-45DFEFE1E2F5}"/>
                </a:ext>
              </a:extLst>
            </p:cNvPr>
            <p:cNvSpPr txBox="1"/>
            <p:nvPr/>
          </p:nvSpPr>
          <p:spPr>
            <a:xfrm>
              <a:off x="13646065" y="1161008"/>
              <a:ext cx="503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74DDEB-064A-A36C-DD65-A9A4923B804D}"/>
                </a:ext>
              </a:extLst>
            </p:cNvPr>
            <p:cNvSpPr txBox="1"/>
            <p:nvPr/>
          </p:nvSpPr>
          <p:spPr>
            <a:xfrm>
              <a:off x="15995048" y="3910943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007221-0652-A26E-D050-3C6AD3EF414C}"/>
                </a:ext>
              </a:extLst>
            </p:cNvPr>
            <p:cNvSpPr txBox="1"/>
            <p:nvPr/>
          </p:nvSpPr>
          <p:spPr>
            <a:xfrm>
              <a:off x="9121104" y="3901439"/>
              <a:ext cx="526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C2E4867-F305-69C7-63CC-B9A7D93EB7FD}"/>
                </a:ext>
              </a:extLst>
            </p:cNvPr>
            <p:cNvSpPr txBox="1"/>
            <p:nvPr/>
          </p:nvSpPr>
          <p:spPr>
            <a:xfrm>
              <a:off x="10591800" y="4689108"/>
              <a:ext cx="41376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3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thang ABCD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57663A6-62B8-91CC-F7B8-003D33815CAA}"/>
              </a:ext>
            </a:extLst>
          </p:cNvPr>
          <p:cNvSpPr txBox="1"/>
          <p:nvPr/>
        </p:nvSpPr>
        <p:spPr>
          <a:xfrm>
            <a:off x="9121877" y="959377"/>
            <a:ext cx="8033510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ABCD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DC.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bên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bên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BC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đối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song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song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472FF6F3-7C09-E4B0-73F1-B7AF14CCE66B}"/>
              </a:ext>
            </a:extLst>
          </p:cNvPr>
          <p:cNvSpPr/>
          <p:nvPr/>
        </p:nvSpPr>
        <p:spPr>
          <a:xfrm>
            <a:off x="13900355" y="5160042"/>
            <a:ext cx="3929315" cy="4743498"/>
          </a:xfrm>
          <a:custGeom>
            <a:avLst/>
            <a:gdLst/>
            <a:ahLst/>
            <a:cxnLst/>
            <a:rect l="l" t="t" r="r" b="b"/>
            <a:pathLst>
              <a:path w="3929315" h="4743498">
                <a:moveTo>
                  <a:pt x="0" y="0"/>
                </a:moveTo>
                <a:lnTo>
                  <a:pt x="3929316" y="0"/>
                </a:lnTo>
                <a:lnTo>
                  <a:pt x="3929316" y="4743498"/>
                </a:lnTo>
                <a:lnTo>
                  <a:pt x="0" y="4743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657" l="9910" r="89640">
                          <a14:foregroundMark x1="30180" y1="22761" x2="49550" y2="29104"/>
                          <a14:foregroundMark x1="47297" y1="19030" x2="45495" y2="242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EBAC8304-6DB7-07DA-274E-A263C622B5DD}"/>
              </a:ext>
            </a:extLst>
          </p:cNvPr>
          <p:cNvSpPr/>
          <p:nvPr/>
        </p:nvSpPr>
        <p:spPr>
          <a:xfrm>
            <a:off x="9504171" y="4533900"/>
            <a:ext cx="5035932" cy="2086831"/>
          </a:xfrm>
          <a:prstGeom prst="wedgeEllipseCallout">
            <a:avLst>
              <a:gd name="adj1" fmla="val 63054"/>
              <a:gd name="adj2" fmla="val 57439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song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song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2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0BA8B6-9271-0E14-CDFD-C7478F1E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14660AB1-2EED-7888-C5B4-F33DA08AD4C8}"/>
              </a:ext>
            </a:extLst>
          </p:cNvPr>
          <p:cNvGrpSpPr/>
          <p:nvPr/>
        </p:nvGrpSpPr>
        <p:grpSpPr>
          <a:xfrm>
            <a:off x="685800" y="342900"/>
            <a:ext cx="16992600" cy="9448800"/>
            <a:chOff x="0" y="0"/>
            <a:chExt cx="3790548" cy="2167467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BA41566-882F-4DDF-6ABB-01E015AB2B04}"/>
                </a:ext>
              </a:extLst>
            </p:cNvPr>
            <p:cNvSpPr/>
            <p:nvPr/>
          </p:nvSpPr>
          <p:spPr>
            <a:xfrm>
              <a:off x="0" y="0"/>
              <a:ext cx="3790548" cy="2167467"/>
            </a:xfrm>
            <a:custGeom>
              <a:avLst/>
              <a:gdLst/>
              <a:ahLst/>
              <a:cxnLst/>
              <a:rect l="l" t="t" r="r" b="b"/>
              <a:pathLst>
                <a:path w="3790548" h="2167467">
                  <a:moveTo>
                    <a:pt x="6455" y="0"/>
                  </a:moveTo>
                  <a:lnTo>
                    <a:pt x="3784093" y="0"/>
                  </a:lnTo>
                  <a:cubicBezTo>
                    <a:pt x="3787658" y="0"/>
                    <a:pt x="3790548" y="2890"/>
                    <a:pt x="3790548" y="6455"/>
                  </a:cubicBezTo>
                  <a:lnTo>
                    <a:pt x="3790548" y="2161012"/>
                  </a:lnTo>
                  <a:cubicBezTo>
                    <a:pt x="3790548" y="2164577"/>
                    <a:pt x="3787658" y="2167467"/>
                    <a:pt x="3784093" y="2167467"/>
                  </a:cubicBezTo>
                  <a:lnTo>
                    <a:pt x="6455" y="2167467"/>
                  </a:lnTo>
                  <a:cubicBezTo>
                    <a:pt x="2890" y="2167467"/>
                    <a:pt x="0" y="2164577"/>
                    <a:pt x="0" y="2161012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9573FA5-D75B-2FCB-D4FA-57A0999078AC}"/>
                </a:ext>
              </a:extLst>
            </p:cNvPr>
            <p:cNvSpPr txBox="1"/>
            <p:nvPr/>
          </p:nvSpPr>
          <p:spPr>
            <a:xfrm>
              <a:off x="0" y="-38100"/>
              <a:ext cx="379054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8EC83E0D-8E0D-E586-A3B0-7E55E037912D}"/>
              </a:ext>
            </a:extLst>
          </p:cNvPr>
          <p:cNvSpPr txBox="1"/>
          <p:nvPr/>
        </p:nvSpPr>
        <p:spPr>
          <a:xfrm>
            <a:off x="966651" y="39584"/>
            <a:ext cx="16354698" cy="164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5400" b="1" u="none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b.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Đường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cao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bby Jones"/>
              </a:rPr>
              <a:t> thang </a:t>
            </a:r>
            <a:endParaRPr lang="en-US" sz="5400" b="1" u="none" dirty="0">
              <a:solidFill>
                <a:schemeClr val="accent2">
                  <a:lumMod val="75000"/>
                </a:schemeClr>
              </a:solidFill>
              <a:latin typeface="#9Slide05 Shaqila" pitchFamily="2" charset="0"/>
              <a:ea typeface="Bobby Jones"/>
              <a:cs typeface="Bobby Jones"/>
              <a:sym typeface="Bobby Jone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96DD25-171A-04DC-2C9A-C8D0A4EBF8C2}"/>
              </a:ext>
            </a:extLst>
          </p:cNvPr>
          <p:cNvGrpSpPr/>
          <p:nvPr/>
        </p:nvGrpSpPr>
        <p:grpSpPr>
          <a:xfrm>
            <a:off x="1524000" y="1936508"/>
            <a:ext cx="8558634" cy="4429930"/>
            <a:chOff x="1140331" y="2068744"/>
            <a:chExt cx="7141361" cy="317175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D8C29A-8CBE-A203-0B56-55FED4AA7B06}"/>
                </a:ext>
              </a:extLst>
            </p:cNvPr>
            <p:cNvSpPr/>
            <p:nvPr/>
          </p:nvSpPr>
          <p:spPr>
            <a:xfrm>
              <a:off x="1524000" y="2595646"/>
              <a:ext cx="6489290" cy="2168013"/>
            </a:xfrm>
            <a:custGeom>
              <a:avLst/>
              <a:gdLst>
                <a:gd name="connsiteX0" fmla="*/ 1061884 w 6489290"/>
                <a:gd name="connsiteY0" fmla="*/ 29496 h 2168013"/>
                <a:gd name="connsiteX1" fmla="*/ 0 w 6489290"/>
                <a:gd name="connsiteY1" fmla="*/ 2153264 h 2168013"/>
                <a:gd name="connsiteX2" fmla="*/ 6489290 w 6489290"/>
                <a:gd name="connsiteY2" fmla="*/ 2168013 h 2168013"/>
                <a:gd name="connsiteX3" fmla="*/ 4336026 w 6489290"/>
                <a:gd name="connsiteY3" fmla="*/ 0 h 2168013"/>
                <a:gd name="connsiteX4" fmla="*/ 1061884 w 6489290"/>
                <a:gd name="connsiteY4" fmla="*/ 29496 h 216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290" h="2168013">
                  <a:moveTo>
                    <a:pt x="1061884" y="29496"/>
                  </a:moveTo>
                  <a:lnTo>
                    <a:pt x="0" y="2153264"/>
                  </a:lnTo>
                  <a:lnTo>
                    <a:pt x="6489290" y="2168013"/>
                  </a:lnTo>
                  <a:lnTo>
                    <a:pt x="4336026" y="0"/>
                  </a:lnTo>
                  <a:lnTo>
                    <a:pt x="1061884" y="29496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9CF378-1096-174F-5644-B6A03BD74E39}"/>
                </a:ext>
              </a:extLst>
            </p:cNvPr>
            <p:cNvSpPr txBox="1"/>
            <p:nvPr/>
          </p:nvSpPr>
          <p:spPr>
            <a:xfrm>
              <a:off x="2367393" y="2068744"/>
              <a:ext cx="449686" cy="506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57D866-3EBF-E1A9-D094-11EBC393C1BE}"/>
                </a:ext>
              </a:extLst>
            </p:cNvPr>
            <p:cNvSpPr txBox="1"/>
            <p:nvPr/>
          </p:nvSpPr>
          <p:spPr>
            <a:xfrm>
              <a:off x="5678590" y="2071406"/>
              <a:ext cx="441660" cy="506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729AEB-F43A-49F9-1B8F-820F31238D3A}"/>
                </a:ext>
              </a:extLst>
            </p:cNvPr>
            <p:cNvSpPr txBox="1"/>
            <p:nvPr/>
          </p:nvSpPr>
          <p:spPr>
            <a:xfrm>
              <a:off x="7854745" y="4733665"/>
              <a:ext cx="426947" cy="506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6FCB87-2D9A-293D-2A8C-B38D7B4F5537}"/>
                </a:ext>
              </a:extLst>
            </p:cNvPr>
            <p:cNvSpPr txBox="1"/>
            <p:nvPr/>
          </p:nvSpPr>
          <p:spPr>
            <a:xfrm>
              <a:off x="1140331" y="4733664"/>
              <a:ext cx="471086" cy="506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8D25B8-907D-F714-ECF5-D5F0C51E0111}"/>
              </a:ext>
            </a:extLst>
          </p:cNvPr>
          <p:cNvCxnSpPr>
            <a:cxnSpLocks/>
          </p:cNvCxnSpPr>
          <p:nvPr/>
        </p:nvCxnSpPr>
        <p:spPr>
          <a:xfrm flipH="1">
            <a:off x="3273769" y="2713617"/>
            <a:ext cx="0" cy="29868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ước Eke Cam 60 độ 30 CM AR22625">
            <a:extLst>
              <a:ext uri="{FF2B5EF4-FFF2-40B4-BE49-F238E27FC236}">
                <a16:creationId xmlns:a16="http://schemas.microsoft.com/office/drawing/2014/main" id="{E06FE68D-3B72-66E5-F7F0-DFEBD31B5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75" b="78875" l="125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21000"/>
          <a:stretch/>
        </p:blipFill>
        <p:spPr bwMode="auto">
          <a:xfrm rot="16200000">
            <a:off x="2922647" y="1630992"/>
            <a:ext cx="1388767" cy="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4B600B34-727E-43BA-8B3E-FDD4D58DACBE}"/>
              </a:ext>
            </a:extLst>
          </p:cNvPr>
          <p:cNvSpPr txBox="1"/>
          <p:nvPr/>
        </p:nvSpPr>
        <p:spPr>
          <a:xfrm>
            <a:off x="2473662" y="6819900"/>
            <a:ext cx="661912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DC.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đường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cao</a:t>
            </a:r>
            <a:endParaRPr lang="en-US"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AH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chiều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cao</a:t>
            </a:r>
            <a:endParaRPr lang="en-US"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29" name="Freeform 2">
            <a:extLst>
              <a:ext uri="{FF2B5EF4-FFF2-40B4-BE49-F238E27FC236}">
                <a16:creationId xmlns:a16="http://schemas.microsoft.com/office/drawing/2014/main" id="{99D95373-8213-EB48-0C22-3F6BA9E1E170}"/>
              </a:ext>
            </a:extLst>
          </p:cNvPr>
          <p:cNvSpPr/>
          <p:nvPr/>
        </p:nvSpPr>
        <p:spPr>
          <a:xfrm>
            <a:off x="11887200" y="2933700"/>
            <a:ext cx="5742039" cy="6849501"/>
          </a:xfrm>
          <a:custGeom>
            <a:avLst/>
            <a:gdLst/>
            <a:ahLst/>
            <a:cxnLst/>
            <a:rect l="l" t="t" r="r" b="b"/>
            <a:pathLst>
              <a:path w="3929315" h="4743498">
                <a:moveTo>
                  <a:pt x="0" y="0"/>
                </a:moveTo>
                <a:lnTo>
                  <a:pt x="3929316" y="0"/>
                </a:lnTo>
                <a:lnTo>
                  <a:pt x="3929316" y="4743498"/>
                </a:lnTo>
                <a:lnTo>
                  <a:pt x="0" y="4743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657" l="9910" r="89640">
                          <a14:foregroundMark x1="30180" y1="22761" x2="49550" y2="29104"/>
                          <a14:foregroundMark x1="47297" y1="19030" x2="45495" y2="242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85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0.00295 0.28627 " pathEditMode="relative" rAng="0" ptsTypes="AA">
                                      <p:cBhvr>
                                        <p:cTn id="21" dur="1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1430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058" y="-2334572"/>
            <a:ext cx="18808116" cy="13869594"/>
            <a:chOff x="0" y="0"/>
            <a:chExt cx="25077488" cy="18492793"/>
          </a:xfrm>
        </p:grpSpPr>
        <p:sp>
          <p:nvSpPr>
            <p:cNvPr id="3" name="Freeform 3"/>
            <p:cNvSpPr/>
            <p:nvPr/>
          </p:nvSpPr>
          <p:spPr>
            <a:xfrm>
              <a:off x="0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1840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51840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51840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08811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08811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8811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625378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9625378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9625378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33450" y="723900"/>
            <a:ext cx="16421100" cy="8534400"/>
            <a:chOff x="0" y="0"/>
            <a:chExt cx="3790548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0548" cy="2167467"/>
            </a:xfrm>
            <a:custGeom>
              <a:avLst/>
              <a:gdLst/>
              <a:ahLst/>
              <a:cxnLst/>
              <a:rect l="l" t="t" r="r" b="b"/>
              <a:pathLst>
                <a:path w="3790548" h="2167467">
                  <a:moveTo>
                    <a:pt x="6455" y="0"/>
                  </a:moveTo>
                  <a:lnTo>
                    <a:pt x="3784093" y="0"/>
                  </a:lnTo>
                  <a:cubicBezTo>
                    <a:pt x="3787658" y="0"/>
                    <a:pt x="3790548" y="2890"/>
                    <a:pt x="3790548" y="6455"/>
                  </a:cubicBezTo>
                  <a:lnTo>
                    <a:pt x="3790548" y="2161012"/>
                  </a:lnTo>
                  <a:cubicBezTo>
                    <a:pt x="3790548" y="2164577"/>
                    <a:pt x="3787658" y="2167467"/>
                    <a:pt x="3784093" y="2167467"/>
                  </a:cubicBezTo>
                  <a:lnTo>
                    <a:pt x="6455" y="2167467"/>
                  </a:lnTo>
                  <a:cubicBezTo>
                    <a:pt x="2890" y="2167467"/>
                    <a:pt x="0" y="2164577"/>
                    <a:pt x="0" y="2161012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79054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21">
            <a:extLst>
              <a:ext uri="{FF2B5EF4-FFF2-40B4-BE49-F238E27FC236}">
                <a16:creationId xmlns:a16="http://schemas.microsoft.com/office/drawing/2014/main" id="{D7EAF99E-5100-0645-4AB8-93603A3B5EFA}"/>
              </a:ext>
            </a:extLst>
          </p:cNvPr>
          <p:cNvSpPr txBox="1"/>
          <p:nvPr/>
        </p:nvSpPr>
        <p:spPr>
          <a:xfrm>
            <a:off x="1112961" y="786266"/>
            <a:ext cx="2434464" cy="193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12739" spc="751" dirty="0">
                <a:solidFill>
                  <a:srgbClr val="E95D44"/>
                </a:solidFill>
                <a:latin typeface="Bobby Jones"/>
                <a:ea typeface="Bobby Jones"/>
                <a:cs typeface="Bobby Jones"/>
                <a:sym typeface="Bobby Jones"/>
              </a:rPr>
              <a:t>1.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43AEF9CF-4C5C-2380-6645-ACCC8F660A00}"/>
              </a:ext>
            </a:extLst>
          </p:cNvPr>
          <p:cNvSpPr txBox="1"/>
          <p:nvPr/>
        </p:nvSpPr>
        <p:spPr>
          <a:xfrm>
            <a:off x="2457385" y="931336"/>
            <a:ext cx="14197291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  <a:spcBef>
                <a:spcPct val="0"/>
              </a:spcBef>
            </a:pP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Trong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các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dưới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đây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,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nào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là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thang?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58ECCF-9B71-43EA-6B48-84C189A4158C}"/>
              </a:ext>
            </a:extLst>
          </p:cNvPr>
          <p:cNvSpPr txBox="1"/>
          <p:nvPr/>
        </p:nvSpPr>
        <p:spPr>
          <a:xfrm>
            <a:off x="3951949" y="7914828"/>
            <a:ext cx="1214146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Nhắc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7F12AC8-FD29-B38B-E815-EE5E724A99ED}"/>
              </a:ext>
            </a:extLst>
          </p:cNvPr>
          <p:cNvGrpSpPr/>
          <p:nvPr/>
        </p:nvGrpSpPr>
        <p:grpSpPr>
          <a:xfrm>
            <a:off x="3542509" y="2821787"/>
            <a:ext cx="13621156" cy="4523426"/>
            <a:chOff x="3542509" y="2821787"/>
            <a:chExt cx="13621156" cy="4523426"/>
          </a:xfrm>
        </p:grpSpPr>
        <p:sp>
          <p:nvSpPr>
            <p:cNvPr id="37" name="Freeform 2">
              <a:extLst>
                <a:ext uri="{FF2B5EF4-FFF2-40B4-BE49-F238E27FC236}">
                  <a16:creationId xmlns:a16="http://schemas.microsoft.com/office/drawing/2014/main" id="{3A102F86-9BE2-372F-BFD4-905A9A5C6944}"/>
                </a:ext>
              </a:extLst>
            </p:cNvPr>
            <p:cNvSpPr/>
            <p:nvPr/>
          </p:nvSpPr>
          <p:spPr>
            <a:xfrm>
              <a:off x="3542509" y="2821787"/>
              <a:ext cx="13621156" cy="4523426"/>
            </a:xfrm>
            <a:custGeom>
              <a:avLst/>
              <a:gdLst/>
              <a:ahLst/>
              <a:cxnLst/>
              <a:rect l="l" t="t" r="r" b="b"/>
              <a:pathLst>
                <a:path w="14697436" h="4644171">
                  <a:moveTo>
                    <a:pt x="0" y="0"/>
                  </a:moveTo>
                  <a:lnTo>
                    <a:pt x="14697436" y="0"/>
                  </a:lnTo>
                  <a:lnTo>
                    <a:pt x="14697436" y="4644171"/>
                  </a:lnTo>
                  <a:lnTo>
                    <a:pt x="0" y="4644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670" r="-7902" b="1"/>
              </a:stretch>
            </a:blipFill>
          </p:spPr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C89530-BCFE-CB5F-B691-36B1532D3AAA}"/>
                </a:ext>
              </a:extLst>
            </p:cNvPr>
            <p:cNvSpPr txBox="1"/>
            <p:nvPr/>
          </p:nvSpPr>
          <p:spPr>
            <a:xfrm>
              <a:off x="5441632" y="3334811"/>
              <a:ext cx="805029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  <a:latin typeface="HP001 4 hàng" panose="020B0603050302020204" pitchFamily="34" charset="0"/>
                </a:rPr>
                <a:t>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9061EB7-41F5-0EFB-E4C8-055B7A42485B}"/>
                </a:ext>
              </a:extLst>
            </p:cNvPr>
            <p:cNvSpPr txBox="1"/>
            <p:nvPr/>
          </p:nvSpPr>
          <p:spPr>
            <a:xfrm>
              <a:off x="11442084" y="3724785"/>
              <a:ext cx="761747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  <a:latin typeface="HP001 4 hàng" panose="020B0603050302020204" pitchFamily="34" charset="0"/>
                </a:rPr>
                <a:t>B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F8F345B-DE21-EFD8-BD3F-3818CF861397}"/>
                </a:ext>
              </a:extLst>
            </p:cNvPr>
            <p:cNvSpPr txBox="1"/>
            <p:nvPr/>
          </p:nvSpPr>
          <p:spPr>
            <a:xfrm>
              <a:off x="15957754" y="4452790"/>
              <a:ext cx="681597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  <a:latin typeface="HP001 4 hàng" panose="020B0603050302020204" pitchFamily="34" charset="0"/>
                </a:rPr>
                <a:t>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F1C201F-A4F8-57E2-63B9-D2500740BE75}"/>
                </a:ext>
              </a:extLst>
            </p:cNvPr>
            <p:cNvSpPr txBox="1"/>
            <p:nvPr/>
          </p:nvSpPr>
          <p:spPr>
            <a:xfrm>
              <a:off x="5340083" y="5429225"/>
              <a:ext cx="681597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  <a:latin typeface="HP001 4 hàng" panose="020B0603050302020204" pitchFamily="34" charset="0"/>
                </a:rPr>
                <a:t>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9B82E5E-9166-9BEC-F6B8-8BDE92B69C7A}"/>
                </a:ext>
              </a:extLst>
            </p:cNvPr>
            <p:cNvSpPr txBox="1"/>
            <p:nvPr/>
          </p:nvSpPr>
          <p:spPr>
            <a:xfrm>
              <a:off x="9118841" y="5826146"/>
              <a:ext cx="604653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  <a:latin typeface="HP001 4 hàng" panose="020B0603050302020204" pitchFamily="34" charset="0"/>
                </a:rPr>
                <a:t>E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C73D0F84-5B8B-BC86-B818-CA1C95A1475C}"/>
              </a:ext>
            </a:extLst>
          </p:cNvPr>
          <p:cNvSpPr/>
          <p:nvPr/>
        </p:nvSpPr>
        <p:spPr>
          <a:xfrm>
            <a:off x="3603855" y="2821787"/>
            <a:ext cx="4984032" cy="2280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9B940A9-C5FF-04C6-3407-4C64144E818D}"/>
              </a:ext>
            </a:extLst>
          </p:cNvPr>
          <p:cNvSpPr/>
          <p:nvPr/>
        </p:nvSpPr>
        <p:spPr>
          <a:xfrm rot="5583339">
            <a:off x="13601398" y="3720777"/>
            <a:ext cx="4984032" cy="2280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7B0BD64-D0CE-73EF-6C8B-F2C893252DA3}"/>
              </a:ext>
            </a:extLst>
          </p:cNvPr>
          <p:cNvSpPr/>
          <p:nvPr/>
        </p:nvSpPr>
        <p:spPr>
          <a:xfrm>
            <a:off x="7113639" y="5034936"/>
            <a:ext cx="4984032" cy="2280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E71CDB7-7AFA-00D3-913E-2B1E5D96D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40" b="99071" l="16696" r="43599">
                        <a14:foregroundMark x1="26355" y1="73113" x2="30940" y2="76423"/>
                        <a14:foregroundMark x1="32699" y1="73839" x2="24798" y2="75535"/>
                        <a14:foregroundMark x1="33420" y1="75131" x2="33420" y2="75131"/>
                        <a14:foregroundMark x1="31661" y1="76423" x2="33910" y2="77271"/>
                        <a14:foregroundMark x1="24913" y1="75535" x2="30652" y2="76423"/>
                        <a14:foregroundMark x1="25000" y1="76827" x2="25721" y2="76423"/>
                        <a14:foregroundMark x1="25317" y1="73274" x2="23991" y2="76706"/>
                        <a14:foregroundMark x1="24394" y1="74283" x2="21742" y2="77432"/>
                        <a14:foregroundMark x1="20819" y1="96205" x2="20819" y2="96205"/>
                        <a14:foregroundMark x1="24308" y1="92168" x2="24308" y2="92168"/>
                        <a14:foregroundMark x1="34141" y1="91885" x2="34141" y2="91885"/>
                        <a14:foregroundMark x1="37111" y1="96770" x2="37111" y2="96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1" t="42592" r="55426" b="1"/>
          <a:stretch/>
        </p:blipFill>
        <p:spPr>
          <a:xfrm>
            <a:off x="159041" y="4381500"/>
            <a:ext cx="4089083" cy="5905500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4" grpId="0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058" y="-2334572"/>
            <a:ext cx="18808116" cy="13869594"/>
            <a:chOff x="0" y="0"/>
            <a:chExt cx="25077488" cy="18492793"/>
          </a:xfrm>
        </p:grpSpPr>
        <p:sp>
          <p:nvSpPr>
            <p:cNvPr id="3" name="Freeform 3"/>
            <p:cNvSpPr/>
            <p:nvPr/>
          </p:nvSpPr>
          <p:spPr>
            <a:xfrm>
              <a:off x="0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1840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51840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51840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088119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088119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88119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9625378" y="13006393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9625378" y="650240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9625378" y="0"/>
              <a:ext cx="5452110" cy="5486400"/>
            </a:xfrm>
            <a:custGeom>
              <a:avLst/>
              <a:gdLst/>
              <a:ahLst/>
              <a:cxnLst/>
              <a:rect l="l" t="t" r="r" b="b"/>
              <a:pathLst>
                <a:path w="5452110" h="5486400">
                  <a:moveTo>
                    <a:pt x="0" y="0"/>
                  </a:moveTo>
                  <a:lnTo>
                    <a:pt x="5452110" y="0"/>
                  </a:lnTo>
                  <a:lnTo>
                    <a:pt x="545211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028700" y="495300"/>
            <a:ext cx="16497300" cy="9144000"/>
            <a:chOff x="0" y="0"/>
            <a:chExt cx="3937758" cy="2167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37758" cy="2167467"/>
            </a:xfrm>
            <a:custGeom>
              <a:avLst/>
              <a:gdLst/>
              <a:ahLst/>
              <a:cxnLst/>
              <a:rect l="l" t="t" r="r" b="b"/>
              <a:pathLst>
                <a:path w="3937758" h="2167467">
                  <a:moveTo>
                    <a:pt x="6214" y="0"/>
                  </a:moveTo>
                  <a:lnTo>
                    <a:pt x="3931544" y="0"/>
                  </a:lnTo>
                  <a:cubicBezTo>
                    <a:pt x="3933192" y="0"/>
                    <a:pt x="3934773" y="655"/>
                    <a:pt x="3935938" y="1820"/>
                  </a:cubicBezTo>
                  <a:cubicBezTo>
                    <a:pt x="3937103" y="2985"/>
                    <a:pt x="3937758" y="4566"/>
                    <a:pt x="3937758" y="6214"/>
                  </a:cubicBezTo>
                  <a:lnTo>
                    <a:pt x="3937758" y="2161253"/>
                  </a:lnTo>
                  <a:cubicBezTo>
                    <a:pt x="3937758" y="2162901"/>
                    <a:pt x="3937103" y="2164481"/>
                    <a:pt x="3935938" y="2165647"/>
                  </a:cubicBezTo>
                  <a:cubicBezTo>
                    <a:pt x="3934773" y="2166812"/>
                    <a:pt x="3933192" y="2167467"/>
                    <a:pt x="3931544" y="2167467"/>
                  </a:cubicBezTo>
                  <a:lnTo>
                    <a:pt x="6214" y="2167467"/>
                  </a:lnTo>
                  <a:cubicBezTo>
                    <a:pt x="4566" y="2167467"/>
                    <a:pt x="2985" y="2166812"/>
                    <a:pt x="1820" y="2165647"/>
                  </a:cubicBezTo>
                  <a:cubicBezTo>
                    <a:pt x="655" y="2164481"/>
                    <a:pt x="0" y="2162901"/>
                    <a:pt x="0" y="2161253"/>
                  </a:cubicBezTo>
                  <a:lnTo>
                    <a:pt x="0" y="6214"/>
                  </a:lnTo>
                  <a:cubicBezTo>
                    <a:pt x="0" y="4566"/>
                    <a:pt x="655" y="2985"/>
                    <a:pt x="1820" y="1820"/>
                  </a:cubicBezTo>
                  <a:cubicBezTo>
                    <a:pt x="2985" y="655"/>
                    <a:pt x="4566" y="0"/>
                    <a:pt x="6214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377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63862" y="952071"/>
            <a:ext cx="1241111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777"/>
              </a:lnSpc>
            </a:pPr>
            <a:r>
              <a:rPr lang="en-US" sz="12739" spc="751" dirty="0">
                <a:solidFill>
                  <a:schemeClr val="accent1">
                    <a:lumMod val="75000"/>
                  </a:schemeClr>
                </a:solidFill>
                <a:latin typeface="Bobby Jones"/>
                <a:ea typeface="Bobby Jones"/>
                <a:cs typeface="Bobby Jones"/>
                <a:sym typeface="Bobby Jones"/>
              </a:rPr>
              <a:t>2.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93338" y="698736"/>
            <a:ext cx="14865961" cy="2409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440"/>
              </a:lnSpc>
              <a:spcBef>
                <a:spcPct val="0"/>
              </a:spcBef>
            </a:pPr>
            <a:r>
              <a:rPr lang="vi-VN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Dướ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i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đây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là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một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số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ảnh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thực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tế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có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dạng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thang. Em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hãy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tìm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thêm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một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số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ảnh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thực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tế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có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dạng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hình</a:t>
            </a:r>
            <a:r>
              <a:rPr lang="en-US" sz="4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BM Plex Mono"/>
              </a:rPr>
              <a:t> thang.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5149955-B42A-832D-2605-53F5D2A39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8598" y="4617300"/>
            <a:ext cx="3581400" cy="1707950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C39FE8A2-D8EE-44CC-19F8-5873C5D365F0}"/>
              </a:ext>
            </a:extLst>
          </p:cNvPr>
          <p:cNvSpPr/>
          <p:nvPr/>
        </p:nvSpPr>
        <p:spPr>
          <a:xfrm>
            <a:off x="1372059" y="3870050"/>
            <a:ext cx="12064858" cy="5007250"/>
          </a:xfrm>
          <a:custGeom>
            <a:avLst/>
            <a:gdLst/>
            <a:ahLst/>
            <a:cxnLst/>
            <a:rect l="l" t="t" r="r" b="b"/>
            <a:pathLst>
              <a:path w="15484888" h="5166573">
                <a:moveTo>
                  <a:pt x="0" y="0"/>
                </a:moveTo>
                <a:lnTo>
                  <a:pt x="15484888" y="0"/>
                </a:lnTo>
                <a:lnTo>
                  <a:pt x="15484888" y="5166573"/>
                </a:lnTo>
                <a:lnTo>
                  <a:pt x="0" y="5166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93" t="-11319" r="-4815" b="-1280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994698" y="6415548"/>
            <a:ext cx="5029200" cy="3848100"/>
          </a:xfrm>
          <a:custGeom>
            <a:avLst/>
            <a:gdLst/>
            <a:ahLst/>
            <a:cxnLst/>
            <a:rect l="l" t="t" r="r" b="b"/>
            <a:pathLst>
              <a:path w="5659518" h="4541763">
                <a:moveTo>
                  <a:pt x="0" y="0"/>
                </a:moveTo>
                <a:lnTo>
                  <a:pt x="5659518" y="0"/>
                </a:lnTo>
                <a:lnTo>
                  <a:pt x="5659518" y="4541763"/>
                </a:lnTo>
                <a:lnTo>
                  <a:pt x="0" y="45417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7A71915-FB73-89EE-5499-1298A698E7FD}"/>
              </a:ext>
            </a:extLst>
          </p:cNvPr>
          <p:cNvSpPr/>
          <p:nvPr/>
        </p:nvSpPr>
        <p:spPr>
          <a:xfrm>
            <a:off x="1740310" y="4527755"/>
            <a:ext cx="1932038" cy="1106129"/>
          </a:xfrm>
          <a:custGeom>
            <a:avLst/>
            <a:gdLst>
              <a:gd name="connsiteX0" fmla="*/ 383458 w 1932038"/>
              <a:gd name="connsiteY0" fmla="*/ 0 h 1106129"/>
              <a:gd name="connsiteX1" fmla="*/ 0 w 1932038"/>
              <a:gd name="connsiteY1" fmla="*/ 1076632 h 1106129"/>
              <a:gd name="connsiteX2" fmla="*/ 1932038 w 1932038"/>
              <a:gd name="connsiteY2" fmla="*/ 1106129 h 1106129"/>
              <a:gd name="connsiteX3" fmla="*/ 1519084 w 1932038"/>
              <a:gd name="connsiteY3" fmla="*/ 29497 h 1106129"/>
              <a:gd name="connsiteX4" fmla="*/ 383458 w 1932038"/>
              <a:gd name="connsiteY4" fmla="*/ 0 h 110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2038" h="1106129">
                <a:moveTo>
                  <a:pt x="383458" y="0"/>
                </a:moveTo>
                <a:lnTo>
                  <a:pt x="0" y="1076632"/>
                </a:lnTo>
                <a:lnTo>
                  <a:pt x="1932038" y="1106129"/>
                </a:lnTo>
                <a:lnTo>
                  <a:pt x="1519084" y="29497"/>
                </a:lnTo>
                <a:lnTo>
                  <a:pt x="38345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8096D48-D5E8-97D9-BEBB-BBE52A5DF69C}"/>
              </a:ext>
            </a:extLst>
          </p:cNvPr>
          <p:cNvSpPr/>
          <p:nvPr/>
        </p:nvSpPr>
        <p:spPr>
          <a:xfrm rot="10800000">
            <a:off x="1739296" y="7530281"/>
            <a:ext cx="1932038" cy="1106129"/>
          </a:xfrm>
          <a:custGeom>
            <a:avLst/>
            <a:gdLst>
              <a:gd name="connsiteX0" fmla="*/ 383458 w 1932038"/>
              <a:gd name="connsiteY0" fmla="*/ 0 h 1106129"/>
              <a:gd name="connsiteX1" fmla="*/ 0 w 1932038"/>
              <a:gd name="connsiteY1" fmla="*/ 1076632 h 1106129"/>
              <a:gd name="connsiteX2" fmla="*/ 1932038 w 1932038"/>
              <a:gd name="connsiteY2" fmla="*/ 1106129 h 1106129"/>
              <a:gd name="connsiteX3" fmla="*/ 1519084 w 1932038"/>
              <a:gd name="connsiteY3" fmla="*/ 29497 h 1106129"/>
              <a:gd name="connsiteX4" fmla="*/ 383458 w 1932038"/>
              <a:gd name="connsiteY4" fmla="*/ 0 h 110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2038" h="1106129">
                <a:moveTo>
                  <a:pt x="383458" y="0"/>
                </a:moveTo>
                <a:lnTo>
                  <a:pt x="0" y="1076632"/>
                </a:lnTo>
                <a:lnTo>
                  <a:pt x="1932038" y="1106129"/>
                </a:lnTo>
                <a:lnTo>
                  <a:pt x="1519084" y="29497"/>
                </a:lnTo>
                <a:lnTo>
                  <a:pt x="38345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FF93B94-0787-F868-E82E-C627433F6605}"/>
              </a:ext>
            </a:extLst>
          </p:cNvPr>
          <p:cNvSpPr/>
          <p:nvPr/>
        </p:nvSpPr>
        <p:spPr>
          <a:xfrm>
            <a:off x="5471652" y="4940710"/>
            <a:ext cx="1342103" cy="3288890"/>
          </a:xfrm>
          <a:custGeom>
            <a:avLst/>
            <a:gdLst>
              <a:gd name="connsiteX0" fmla="*/ 176980 w 1342103"/>
              <a:gd name="connsiteY0" fmla="*/ 73742 h 3288890"/>
              <a:gd name="connsiteX1" fmla="*/ 0 w 1342103"/>
              <a:gd name="connsiteY1" fmla="*/ 3288890 h 3288890"/>
              <a:gd name="connsiteX2" fmla="*/ 1342103 w 1342103"/>
              <a:gd name="connsiteY2" fmla="*/ 3215148 h 3288890"/>
              <a:gd name="connsiteX3" fmla="*/ 1224116 w 1342103"/>
              <a:gd name="connsiteY3" fmla="*/ 0 h 3288890"/>
              <a:gd name="connsiteX4" fmla="*/ 176980 w 1342103"/>
              <a:gd name="connsiteY4" fmla="*/ 73742 h 328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2103" h="3288890">
                <a:moveTo>
                  <a:pt x="176980" y="73742"/>
                </a:moveTo>
                <a:lnTo>
                  <a:pt x="0" y="3288890"/>
                </a:lnTo>
                <a:lnTo>
                  <a:pt x="1342103" y="3215148"/>
                </a:lnTo>
                <a:lnTo>
                  <a:pt x="1224116" y="0"/>
                </a:lnTo>
                <a:lnTo>
                  <a:pt x="176980" y="7374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4602FC3-3FBF-2D12-6515-D8EC99DE5FB5}"/>
              </a:ext>
            </a:extLst>
          </p:cNvPr>
          <p:cNvSpPr/>
          <p:nvPr/>
        </p:nvSpPr>
        <p:spPr>
          <a:xfrm>
            <a:off x="8922774" y="5368413"/>
            <a:ext cx="4247536" cy="811161"/>
          </a:xfrm>
          <a:custGeom>
            <a:avLst/>
            <a:gdLst>
              <a:gd name="connsiteX0" fmla="*/ 0 w 4247536"/>
              <a:gd name="connsiteY0" fmla="*/ 0 h 811161"/>
              <a:gd name="connsiteX1" fmla="*/ 796413 w 4247536"/>
              <a:gd name="connsiteY1" fmla="*/ 781664 h 811161"/>
              <a:gd name="connsiteX2" fmla="*/ 3259394 w 4247536"/>
              <a:gd name="connsiteY2" fmla="*/ 811161 h 811161"/>
              <a:gd name="connsiteX3" fmla="*/ 4247536 w 4247536"/>
              <a:gd name="connsiteY3" fmla="*/ 58993 h 811161"/>
              <a:gd name="connsiteX4" fmla="*/ 0 w 4247536"/>
              <a:gd name="connsiteY4" fmla="*/ 0 h 81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7536" h="811161">
                <a:moveTo>
                  <a:pt x="0" y="0"/>
                </a:moveTo>
                <a:lnTo>
                  <a:pt x="796413" y="781664"/>
                </a:lnTo>
                <a:lnTo>
                  <a:pt x="3259394" y="811161"/>
                </a:lnTo>
                <a:lnTo>
                  <a:pt x="4247536" y="58993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318</Words>
  <Application>Microsoft Office PowerPoint</Application>
  <PresentationFormat>Custom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Wingdings</vt:lpstr>
      <vt:lpstr>Calibri</vt:lpstr>
      <vt:lpstr>Arial</vt:lpstr>
      <vt:lpstr>SVN-Ready</vt:lpstr>
      <vt:lpstr>#9Slide05 Shaqila</vt:lpstr>
      <vt:lpstr>Canva Sans</vt:lpstr>
      <vt:lpstr>Bobby Jones</vt:lpstr>
      <vt:lpstr>open sans</vt:lpstr>
      <vt:lpstr>SVN-Newton</vt:lpstr>
      <vt:lpstr>HP001 4 hàng</vt:lpstr>
      <vt:lpstr>IBM Plex Mono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thang</dc:title>
  <dc:creator>ADMIN</dc:creator>
  <cp:lastModifiedBy>Laptop T&amp;T</cp:lastModifiedBy>
  <cp:revision>6</cp:revision>
  <dcterms:created xsi:type="dcterms:W3CDTF">2006-08-16T00:00:00Z</dcterms:created>
  <dcterms:modified xsi:type="dcterms:W3CDTF">2024-10-10T14:56:41Z</dcterms:modified>
  <dc:identifier>DAGTCxYNQXw</dc:identifier>
</cp:coreProperties>
</file>