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76" r:id="rId2"/>
    <p:sldId id="377" r:id="rId3"/>
    <p:sldId id="256" r:id="rId4"/>
    <p:sldId id="262" r:id="rId5"/>
    <p:sldId id="257" r:id="rId6"/>
    <p:sldId id="264" r:id="rId7"/>
    <p:sldId id="265" r:id="rId8"/>
    <p:sldId id="266" r:id="rId9"/>
    <p:sldId id="378" r:id="rId10"/>
    <p:sldId id="258" r:id="rId11"/>
  </p:sldIdLst>
  <p:sldSz cx="12192000" cy="6858000"/>
  <p:notesSz cx="6858000" cy="9144000"/>
  <p:embeddedFontLst>
    <p:embeddedFont>
      <p:font typeface=".VnAvant" panose="020B7200000000000000" pitchFamily="34" charset="0"/>
      <p:regular r:id="rId12"/>
      <p:bold r:id="rId13"/>
      <p:italic r:id="rId14"/>
      <p:boldItalic r:id="rId15"/>
    </p:embeddedFont>
    <p:embeddedFont>
      <p:font typeface="VNI-Avo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53BC-4819-4B4E-B57A-81D3120A9677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05EE-0980-49E6-9E51-4C8026E89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CB82-A967-4A8E-8CA0-0A78CE6CBC75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D2B2-F0FC-4B59-AB2A-498DDF3B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DF3B-78F5-45BA-955C-10EDDC57E83C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74DE-FEF1-4A5A-BE50-1268C6A08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BDED-C958-4586-9E4E-39C48D73CD19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D26E-7D77-4513-A6AC-9CCD2B24F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1D20-8330-4E3E-837A-B9418A083B91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9992-EEF1-4B75-BE35-AC1AAC3F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D36B-BC82-4CEB-B61B-988479DC50C6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7D90-E432-4881-B8D2-207CBA780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8772-4B81-434F-879B-A4076D32F398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EDBB-92EE-4C8C-A3A6-38391C60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DB5E-52A6-4C71-AA3F-2B43A8C7BFDE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0909-D0B0-4984-A9A1-11FE0FD12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07C9-ACF0-4D86-B066-20400B3A4F3B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9AA1-ED9F-4250-BC57-8F1E732D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3254-A5CD-4E17-BC92-5BD47FC209E0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9A96-6868-478E-8560-6A7147A71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B9FE-E0D0-418A-BE72-51ACF86D67C2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A1AF-E9AE-428B-B48D-6AF5E287C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FF472-4E6B-4C32-8EB7-84E9E9B272D5}" type="datetimeFigureOut">
              <a:rPr lang="en-US"/>
              <a:pPr>
                <a:defRPr/>
              </a:pPr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79AF5-4DFF-4AE2-BF58-17928459F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file:///E:\Local%20Settings\Temp\Local%20Settings\Luan\PW%20HAI%20PHONG\5%20-%20The%20gioi%20quanh%20be%20-CHUAN\CACFILE\chua%20dung.wa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oses_swaying_back_an_a_mc">
            <a:hlinkClick r:id="rId2"/>
            <a:extLst>
              <a:ext uri="{FF2B5EF4-FFF2-40B4-BE49-F238E27FC236}">
                <a16:creationId xmlns:a16="http://schemas.microsoft.com/office/drawing/2014/main" id="{C15429EC-D928-8F19-765C-093E891ED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14900"/>
            <a:ext cx="1009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roses_swaying_back_an_a_mc">
            <a:hlinkClick r:id="rId2"/>
            <a:extLst>
              <a:ext uri="{FF2B5EF4-FFF2-40B4-BE49-F238E27FC236}">
                <a16:creationId xmlns:a16="http://schemas.microsoft.com/office/drawing/2014/main" id="{55EBC11B-D62C-254F-457B-1932421DE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6" y="4960938"/>
            <a:ext cx="10080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roses_swaying_back_an_a_mc">
            <a:hlinkClick r:id="rId2"/>
            <a:extLst>
              <a:ext uri="{FF2B5EF4-FFF2-40B4-BE49-F238E27FC236}">
                <a16:creationId xmlns:a16="http://schemas.microsoft.com/office/drawing/2014/main" id="{3AA5F3AB-B750-D635-43A2-9037EAC33C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4929188"/>
            <a:ext cx="10080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431605qghrko74a8">
            <a:extLst>
              <a:ext uri="{FF2B5EF4-FFF2-40B4-BE49-F238E27FC236}">
                <a16:creationId xmlns:a16="http://schemas.microsoft.com/office/drawing/2014/main" id="{2B5EBD8E-A913-FCD5-DB05-CFFF64ABAF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969963"/>
            <a:ext cx="54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431605qghrko74a8">
            <a:extLst>
              <a:ext uri="{FF2B5EF4-FFF2-40B4-BE49-F238E27FC236}">
                <a16:creationId xmlns:a16="http://schemas.microsoft.com/office/drawing/2014/main" id="{27344D91-9BB8-1FEF-1216-946B12508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969963"/>
            <a:ext cx="544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101904CF-61AF-E553-540E-28D25C13EBEB}"/>
              </a:ext>
            </a:extLst>
          </p:cNvPr>
          <p:cNvSpPr/>
          <p:nvPr/>
        </p:nvSpPr>
        <p:spPr>
          <a:xfrm>
            <a:off x="2645327" y="1794281"/>
            <a:ext cx="6865056" cy="12464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>
              <a:defRPr/>
            </a:pPr>
            <a:r>
              <a:rPr lang="en-US" sz="37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VỀ DỰ GIỜ THĂM LỚP</a:t>
            </a:r>
            <a:endParaRPr lang="en-US" sz="375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Hộp Văn bản 3">
            <a:extLst>
              <a:ext uri="{FF2B5EF4-FFF2-40B4-BE49-F238E27FC236}">
                <a16:creationId xmlns:a16="http://schemas.microsoft.com/office/drawing/2014/main" id="{FC2D429C-A2DF-3E57-8DCE-89F7030C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3411539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 1</a:t>
            </a:r>
            <a:endParaRPr lang="en-US" altLang="en-US" sz="5400" dirty="0">
              <a:latin typeface=".VnAvant" panose="020B7200000000000000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 r="81351" b="73651"/>
          <a:stretch>
            <a:fillRect/>
          </a:stretch>
        </p:blipFill>
        <p:spPr bwMode="auto">
          <a:xfrm>
            <a:off x="49213" y="627063"/>
            <a:ext cx="2263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939925"/>
            <a:ext cx="118014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348" y="28576"/>
            <a:ext cx="10745787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650" y="5403850"/>
            <a:ext cx="112537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VNI-Avo" pitchFamily="2" charset="0"/>
              </a:rPr>
              <a:t>    </a:t>
            </a:r>
            <a:r>
              <a:rPr lang="en-US" sz="4500" b="1">
                <a:latin typeface="VNI-Avo" pitchFamily="2" charset="0"/>
              </a:rPr>
              <a:t>Möa raøo loäp ñoäp, eách nhaùi tuï hoïp thi haùt, caù côø haù mieäng ñôùp möa.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52850" y="5370513"/>
            <a:ext cx="1047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21875" y="5383213"/>
            <a:ext cx="1022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op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68888" y="5395913"/>
            <a:ext cx="10477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75463" y="6053138"/>
            <a:ext cx="1022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VNI-Avo" pitchFamily="2" charset="0"/>
              </a:rPr>
              <a:t>ôp</a:t>
            </a:r>
            <a:endParaRPr lang="en-US" sz="5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277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5163" y="-349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op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86350" y="-9525"/>
            <a:ext cx="1598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oâp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62813" y="-9525"/>
            <a:ext cx="1597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ôp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65613" y="909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hoïp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17638" y="235902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coïp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37075" y="2436813"/>
            <a:ext cx="1763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goùp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35850" y="2373313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hoïp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5150" y="5210175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con coïp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14850" y="5249863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loáp xe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45513" y="5248275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tia chôùp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16063" y="3246438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hoäp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97400" y="3314700"/>
            <a:ext cx="1763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toáp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532688" y="3313113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xoáp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90663" y="4113213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hôïp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60888" y="415607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lôùp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21575" y="4140200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lôïp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 Placeholder 12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9455" y="341745"/>
            <a:ext cx="11453089" cy="5661891"/>
          </a:xfrm>
          <a:noFill/>
          <a:ln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97174" y="5931906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VNI-Avo" pitchFamily="2" charset="0"/>
              </a:rPr>
              <a:t>con </a:t>
            </a:r>
            <a:r>
              <a:rPr lang="en-US" sz="4400" dirty="0" err="1">
                <a:latin typeface="VNI-Avo" pitchFamily="2" charset="0"/>
              </a:rPr>
              <a:t>coïp</a:t>
            </a:r>
            <a:endParaRPr lang="en-US" sz="4400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AB9DB-62DE-F142-6077-E112D1F3D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0DDA152-7290-5135-9C59-910D8A80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637" y="674255"/>
            <a:ext cx="8275782" cy="499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8A3525-7213-6FA8-95FB-2D589B29C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2" y="5925844"/>
            <a:ext cx="394031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VNI-Avo" pitchFamily="2" charset="0"/>
              </a:rPr>
              <a:t>loáp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xe</a:t>
            </a:r>
            <a:endParaRPr lang="en-US" sz="4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92FF3-FEE1-8B43-1711-7832A795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F52A0BF-3A61-8E91-C68F-6D488E45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1071418"/>
            <a:ext cx="7952509" cy="43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E60E4F-AA03-BC6E-7681-E81F35CC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76" y="5865813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tia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chôùp</a:t>
            </a:r>
            <a:endParaRPr lang="en-US" sz="44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377</TotalTime>
  <Words>84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VNI-Avo</vt:lpstr>
      <vt:lpstr>Calibri Light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Administrator</cp:lastModifiedBy>
  <cp:revision>190</cp:revision>
  <dcterms:created xsi:type="dcterms:W3CDTF">2020-10-19T12:51:54Z</dcterms:created>
  <dcterms:modified xsi:type="dcterms:W3CDTF">2024-11-28T14:34:45Z</dcterms:modified>
  <cp:category>Kết nối tri thức với cuộc sống</cp:category>
</cp:coreProperties>
</file>