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15" r:id="rId2"/>
    <p:sldId id="525" r:id="rId3"/>
    <p:sldId id="527" r:id="rId4"/>
    <p:sldId id="519" r:id="rId5"/>
    <p:sldId id="526" r:id="rId6"/>
    <p:sldId id="518" r:id="rId7"/>
    <p:sldId id="524" r:id="rId8"/>
    <p:sldId id="523" r:id="rId9"/>
    <p:sldId id="522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-2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Ở TRƯỜNG CÔ DẠY EM THẾ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973" y="665042"/>
            <a:ext cx="10203205" cy="57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3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C988D6-D54C-45F3-9EE0-3628D59513EA}"/>
              </a:ext>
            </a:extLst>
          </p:cNvPr>
          <p:cNvSpPr txBox="1"/>
          <p:nvPr/>
        </p:nvSpPr>
        <p:spPr>
          <a:xfrm>
            <a:off x="3513348" y="394470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chu hoa L">
            <a:hlinkClick r:id="" action="ppaction://media"/>
            <a:extLst>
              <a:ext uri="{FF2B5EF4-FFF2-40B4-BE49-F238E27FC236}">
                <a16:creationId xmlns:a16="http://schemas.microsoft.com/office/drawing/2014/main" xmlns="" id="{CAB701C5-3244-40C8-BFBB-2FEA31EF3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2422" y="1105856"/>
            <a:ext cx="7054625" cy="52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4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417348-4ED8-4374-B20C-36414422B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0" t="22431" r="10951" b="22604"/>
          <a:stretch/>
        </p:blipFill>
        <p:spPr>
          <a:xfrm>
            <a:off x="3306381" y="610591"/>
            <a:ext cx="6701915" cy="6131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5D43A1-A760-44FC-A113-739E228A402C}"/>
              </a:ext>
            </a:extLst>
          </p:cNvPr>
          <p:cNvSpPr txBox="1"/>
          <p:nvPr/>
        </p:nvSpPr>
        <p:spPr>
          <a:xfrm>
            <a:off x="4521594" y="9989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hoa L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764" y="657616"/>
            <a:ext cx="8188891" cy="69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7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C46060-9138-47AF-A9C1-58D0564F7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659511"/>
            <a:ext cx="9686544" cy="54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26</Words>
  <Application>Microsoft Office PowerPoint</Application>
  <PresentationFormat>Custom</PresentationFormat>
  <Paragraphs>7</Paragraphs>
  <Slides>11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2021-07-20T01:55:21Z</dcterms:created>
  <dcterms:modified xsi:type="dcterms:W3CDTF">2024-11-27T02:24:33Z</dcterms:modified>
</cp:coreProperties>
</file>