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4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TỪ NGỮ CHỈ HOẠT ĐỘNG, ĐẶC ĐIỂM. CÂU KỂ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981200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chỉ hoạt động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4980" y="46482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318" y="16764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65248"/>
              </p:ext>
            </p:extLst>
          </p:nvPr>
        </p:nvGraphicFramePr>
        <p:xfrm>
          <a:off x="1524477" y="50292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6324600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28919" y="6400800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2954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23622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1148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đưa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32766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0292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5867400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054829" y="274320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2362200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624840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5867400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2301" y="1524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56519" y="2895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đưa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22098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3657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05654"/>
              </p:ext>
            </p:extLst>
          </p:nvPr>
        </p:nvGraphicFramePr>
        <p:xfrm>
          <a:off x="823065" y="46482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571500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57150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đưa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5715000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9661</TotalTime>
  <Words>427</Words>
  <Application>Microsoft Office PowerPoint</Application>
  <PresentationFormat>Custom</PresentationFormat>
  <Paragraphs>45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1074</cp:revision>
  <dcterms:created xsi:type="dcterms:W3CDTF">2008-09-09T22:52:10Z</dcterms:created>
  <dcterms:modified xsi:type="dcterms:W3CDTF">2024-11-27T15:04:21Z</dcterms:modified>
</cp:coreProperties>
</file>