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284" r:id="rId4"/>
    <p:sldId id="285" r:id="rId6"/>
    <p:sldId id="286" r:id="rId7"/>
    <p:sldId id="308" r:id="rId8"/>
    <p:sldId id="290" r:id="rId9"/>
    <p:sldId id="267" r:id="rId10"/>
    <p:sldId id="295" r:id="rId11"/>
    <p:sldId id="266" r:id="rId12"/>
    <p:sldId id="292" r:id="rId13"/>
    <p:sldId id="293" r:id="rId14"/>
    <p:sldId id="294" r:id="rId15"/>
    <p:sldId id="291" r:id="rId16"/>
    <p:sldId id="276" r:id="rId17"/>
    <p:sldId id="309" r:id="rId18"/>
    <p:sldId id="310" r:id="rId19"/>
    <p:sldId id="282" r:id="rId20"/>
    <p:sldId id="307" r:id="rId21"/>
    <p:sldId id="265" r:id="rId22"/>
    <p:sldId id="296" r:id="rId23"/>
    <p:sldId id="297" r:id="rId24"/>
    <p:sldId id="298" r:id="rId25"/>
    <p:sldId id="277" r:id="rId26"/>
    <p:sldId id="300" r:id="rId27"/>
    <p:sldId id="304" r:id="rId28"/>
    <p:sldId id="264" r:id="rId29"/>
    <p:sldId id="306" r:id="rId30"/>
    <p:sldId id="278" r:id="rId31"/>
    <p:sldId id="263" r:id="rId32"/>
    <p:sldId id="280" r:id="rId33"/>
    <p:sldId id="28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858" y="72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CFA7D-F3A8-4B02-93AD-AC3B93747D4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13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91313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91313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91313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91313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E3097850-C4D1-47F8-AAF3-4006C37AC5FC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ch Giao kh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4282" y="1357299"/>
            <a:ext cx="8572560" cy="5500702"/>
          </a:xfrm>
          <a:prstGeom prst="rect">
            <a:avLst/>
          </a:prstGeo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ED1B6-5194-4F95-A4AB-92CB7278F7D0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028950" y="6356351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FF4E3-169A-455A-AD58-FDA1FFEA4EB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2842" y="228600"/>
            <a:ext cx="8741536" cy="6324600"/>
          </a:xfrm>
          <a:prstGeom prst="rect">
            <a:avLst/>
          </a:prstGeom>
          <a:solidFill>
            <a:srgbClr val="1E9C8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4322" y="1396364"/>
            <a:ext cx="8258577" cy="4315064"/>
          </a:xfrm>
          <a:prstGeom prst="rect">
            <a:avLst/>
          </a:prstGeom>
          <a:solidFill>
            <a:srgbClr val="EDF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7505" y="1501140"/>
            <a:ext cx="7891529" cy="4127732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8" algn="just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 algn="just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 algn="just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5133" y="112437"/>
            <a:ext cx="2262289" cy="2777405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816" y="3885337"/>
            <a:ext cx="1768052" cy="2901848"/>
          </a:xfrm>
          <a:prstGeom prst="rect">
            <a:avLst/>
          </a:prstGeom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797237" y="393113"/>
            <a:ext cx="799603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vi-VN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 LÃNG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vi-VN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 THẮNG</a:t>
            </a:r>
            <a:endParaRPr lang="vi-VN" alt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97429" y="1874179"/>
            <a:ext cx="65523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762520" y="3885337"/>
            <a:ext cx="6017299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Thư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eu-Sao-Nghe-Giao-Vien-Do-Tuyet-Nh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3229,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9365" y="337554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72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362200"/>
            <a:ext cx="5638800" cy="430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5943600" y="2743200"/>
            <a:ext cx="3200400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438400"/>
            <a:ext cx="5876466" cy="377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5867400" y="2895600"/>
            <a:ext cx="3564619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970" y="2514600"/>
            <a:ext cx="4724400" cy="357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5274581" y="2286000"/>
            <a:ext cx="3869419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170801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t="70402" r="49412" b="19072"/>
          <a:stretch>
            <a:fillRect/>
          </a:stretch>
        </p:blipFill>
        <p:spPr bwMode="auto">
          <a:xfrm>
            <a:off x="304654" y="1737783"/>
            <a:ext cx="2452515" cy="181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5000" y="-22860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8" t="70402" r="30439" b="19072"/>
          <a:stretch>
            <a:fillRect/>
          </a:stretch>
        </p:blipFill>
        <p:spPr bwMode="auto">
          <a:xfrm>
            <a:off x="463138" y="3537465"/>
            <a:ext cx="2294031" cy="156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2" t="80928" r="57661" b="7377"/>
          <a:stretch>
            <a:fillRect/>
          </a:stretch>
        </p:blipFill>
        <p:spPr bwMode="auto">
          <a:xfrm>
            <a:off x="435428" y="5098472"/>
            <a:ext cx="2321741" cy="191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4" t="80928" r="39513" b="7377"/>
          <a:stretch>
            <a:fillRect/>
          </a:stretch>
        </p:blipFill>
        <p:spPr bwMode="auto">
          <a:xfrm>
            <a:off x="5067300" y="1798203"/>
            <a:ext cx="2408775" cy="198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7" t="80928" r="20067" b="7377"/>
          <a:stretch>
            <a:fillRect/>
          </a:stretch>
        </p:blipFill>
        <p:spPr bwMode="auto">
          <a:xfrm>
            <a:off x="5110768" y="3990424"/>
            <a:ext cx="2405926" cy="20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5-Point Star 14"/>
          <p:cNvSpPr/>
          <p:nvPr/>
        </p:nvSpPr>
        <p:spPr>
          <a:xfrm>
            <a:off x="381000" y="1093717"/>
            <a:ext cx="533400" cy="609600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19680" y="2286000"/>
            <a:ext cx="25378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7000" y="4038600"/>
            <a:ext cx="2177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36387" y="5522893"/>
            <a:ext cx="1736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09374" y="4500265"/>
            <a:ext cx="16225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86747" y="2726323"/>
            <a:ext cx="1433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4414838"/>
            <a:ext cx="553878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050131"/>
            <a:ext cx="5570935" cy="462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0728" y="2978944"/>
            <a:ext cx="1327547" cy="1357313"/>
          </a:xfrm>
          <a:prstGeom prst="rect">
            <a:avLst/>
          </a:prstGeom>
        </p:spPr>
        <p:txBody>
          <a:bodyPr lIns="91440" tIns="45720" rIns="91440" bIns="4572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zh-CN" altLang="en-US" sz="4400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4400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685800">
              <a:lnSpc>
                <a:spcPct val="110000"/>
              </a:lnSpc>
              <a:defRPr/>
            </a:pPr>
            <a:r>
              <a:rPr lang="zh-CN" altLang="en-US" sz="4400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  <a:endParaRPr lang="zh-CN" altLang="en-US" sz="4400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2743200" y="3257550"/>
            <a:ext cx="327660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930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 defTabSz="121793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 defTabSz="121793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 defTabSz="121793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 defTabSz="121793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defTabSz="121793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defTabSz="121793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defTabSz="121793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defTabSz="121793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altLang="vi-VN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305361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828800"/>
            <a:ext cx="298948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5525" y="1905000"/>
            <a:ext cx="30384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143000"/>
            <a:ext cx="497871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041694" y="5914462"/>
            <a:ext cx="1510388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788" y="4994564"/>
            <a:ext cx="838200" cy="8852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724891"/>
            <a:ext cx="1752843" cy="5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0"/>
          <p:cNvGrpSpPr/>
          <p:nvPr/>
        </p:nvGrpSpPr>
        <p:grpSpPr bwMode="auto">
          <a:xfrm rot="10800000">
            <a:off x="203547" y="6082779"/>
            <a:ext cx="8751194" cy="342900"/>
            <a:chOff x="0" y="0"/>
            <a:chExt cx="5952" cy="387"/>
          </a:xfrm>
        </p:grpSpPr>
        <p:pic>
          <p:nvPicPr>
            <p:cNvPr id="6" name="Picture 101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2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4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5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6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804620" y="1685606"/>
            <a:ext cx="1761968" cy="48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2550" b="1" dirty="0">
              <a:solidFill>
                <a:schemeClr val="accent1"/>
              </a:solidFill>
              <a:latin typeface="Times New Roman" panose="02020603050405020304" pitchFamily="18" charset="0"/>
              <a:ea typeface="HP001 5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" y="381000"/>
            <a:ext cx="8929688" cy="6172200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25" y="953503"/>
            <a:ext cx="907118" cy="9744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81185"/>
            <a:ext cx="2964114" cy="22230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4999" y="1156854"/>
            <a:ext cx="5293919" cy="570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5029200"/>
            <a:ext cx="914400" cy="9213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67172" y="6154203"/>
            <a:ext cx="1934256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724891"/>
            <a:ext cx="1752843" cy="5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95161"/>
            <a:ext cx="5410200" cy="556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936936" y="5943600"/>
            <a:ext cx="1902264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4800600"/>
            <a:ext cx="990600" cy="9975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724891"/>
            <a:ext cx="1752843" cy="5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305361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828800"/>
            <a:ext cx="2989489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5525" y="1905000"/>
            <a:ext cx="30384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717094" y="5943600"/>
            <a:ext cx="1510388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6936" y="5943600"/>
            <a:ext cx="1902264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5210738"/>
            <a:ext cx="658576" cy="656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656" y="5047197"/>
            <a:ext cx="685800" cy="6927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5105400"/>
            <a:ext cx="685800" cy="6927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516428" y="5943600"/>
            <a:ext cx="1934256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7094" y="1194954"/>
            <a:ext cx="1721306" cy="353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65803" y="1347354"/>
            <a:ext cx="1721306" cy="353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26047" y="1323109"/>
            <a:ext cx="1721306" cy="353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ounded Rectangle 17"/>
          <p:cNvSpPr/>
          <p:nvPr/>
        </p:nvSpPr>
        <p:spPr>
          <a:xfrm>
            <a:off x="990600" y="2209800"/>
            <a:ext cx="7696200" cy="228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0"/>
          <p:cNvGrpSpPr/>
          <p:nvPr/>
        </p:nvGrpSpPr>
        <p:grpSpPr bwMode="auto">
          <a:xfrm rot="10800000">
            <a:off x="203547" y="6082779"/>
            <a:ext cx="8751194" cy="342900"/>
            <a:chOff x="0" y="0"/>
            <a:chExt cx="5952" cy="387"/>
          </a:xfrm>
        </p:grpSpPr>
        <p:pic>
          <p:nvPicPr>
            <p:cNvPr id="6" name="Picture 101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2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4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5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6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09675" y="1752916"/>
            <a:ext cx="1761968" cy="48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2550" b="1" dirty="0">
              <a:solidFill>
                <a:schemeClr val="accent1"/>
              </a:solidFill>
              <a:latin typeface="Times New Roman" panose="02020603050405020304" pitchFamily="18" charset="0"/>
              <a:ea typeface="HP001 5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" y="381000"/>
            <a:ext cx="8929688" cy="6172200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25" y="953503"/>
            <a:ext cx="907118" cy="9744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66800" y="3112788"/>
            <a:ext cx="7781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959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7709" y="27709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094509" y="1524000"/>
            <a:ext cx="70104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32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Được </a:t>
            </a:r>
            <a:r>
              <a:rPr lang="nl-NL" sz="3200" b="1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 học là quyền lợi của trẻ em. Đi học đúng giờ giúp em thực hiện tốt quyền được đi học của mình.</a:t>
            </a:r>
            <a:endParaRPr lang="en-US" sz="2800" b="1" dirty="0">
              <a:solidFill>
                <a:schemeClr val="tx2"/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30577" y="2057400"/>
            <a:ext cx="821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959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ular Callout 7"/>
          <p:cNvSpPr/>
          <p:nvPr/>
        </p:nvSpPr>
        <p:spPr>
          <a:xfrm>
            <a:off x="2573655" y="990600"/>
            <a:ext cx="6570345" cy="1981200"/>
          </a:xfrm>
          <a:prstGeom prst="wedgeRoundRectCallout">
            <a:avLst>
              <a:gd name="adj1" fmla="val -52863"/>
              <a:gd name="adj2" fmla="val 641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667000"/>
            <a:ext cx="2497455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102870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0904" y="2095500"/>
            <a:ext cx="55626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học - Nhạc Thiếu Nhi Hay Nhất - Voi TV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749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8222" y="0"/>
            <a:ext cx="917222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Picture39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" y="800100"/>
            <a:ext cx="890230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19"/>
            <a:ext cx="1178719" cy="13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hvidblomst0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857250"/>
            <a:ext cx="14859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0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85850"/>
            <a:ext cx="1314450" cy="127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gachngangd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" y="-183356"/>
            <a:ext cx="8902303" cy="15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 descr="gachngangd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4" y="5866210"/>
            <a:ext cx="9207104" cy="16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9" descr="gachngangd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82553" y="3445668"/>
            <a:ext cx="6553200" cy="11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gachngangd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56684" y="3644504"/>
            <a:ext cx="6553201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48" descr="fleurs-roses-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19" y="5064919"/>
            <a:ext cx="650081" cy="93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AutoShape 3"/>
          <p:cNvSpPr>
            <a:spLocks noChangeArrowheads="1"/>
          </p:cNvSpPr>
          <p:nvPr/>
        </p:nvSpPr>
        <p:spPr bwMode="auto">
          <a:xfrm>
            <a:off x="1357312" y="1828800"/>
            <a:ext cx="6482954" cy="20002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76200" cap="rnd" cmpd="tri">
            <a:solidFill>
              <a:srgbClr val="0099FF"/>
            </a:solidFill>
            <a:prstDash val="sysDot"/>
            <a:round/>
          </a:ln>
        </p:spPr>
        <p:txBody>
          <a:bodyPr wrap="none" anchor="ctr"/>
          <a:lstStyle/>
          <a:p>
            <a:pPr algn="ctr">
              <a:defRPr/>
            </a:pPr>
            <a:endParaRPr lang="vi-VN" altLang="en-US" sz="5400" b="1">
              <a:solidFill>
                <a:srgbClr val="FF00FF"/>
              </a:solidFill>
              <a:latin typeface=".VnTime" pitchFamily="34" charset="0"/>
            </a:endParaRPr>
          </a:p>
        </p:txBody>
      </p:sp>
      <p:sp>
        <p:nvSpPr>
          <p:cNvPr id="28684" name="WordArt 4" descr="50%"/>
          <p:cNvSpPr>
            <a:spLocks noChangeArrowheads="1" noChangeShapeType="1" noTextEdit="1"/>
          </p:cNvSpPr>
          <p:nvPr/>
        </p:nvSpPr>
        <p:spPr bwMode="auto">
          <a:xfrm>
            <a:off x="1752600" y="2171700"/>
            <a:ext cx="5715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100" i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ơn!</a:t>
            </a:r>
            <a:endParaRPr lang="vi-VN" sz="2100" i="1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100" i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</a:t>
            </a:r>
            <a:r>
              <a:rPr lang="en-US" sz="2100" i="1" kern="10" dirty="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100" i="1" kern="10" dirty="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hầy </a:t>
            </a:r>
            <a:r>
              <a:rPr lang="vi-VN" sz="2100" i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vi-VN" sz="2100" i="1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100" i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khoẻ!</a:t>
            </a:r>
            <a:endParaRPr lang="en-US" sz="2100" i="1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0"/>
          <p:cNvGrpSpPr/>
          <p:nvPr/>
        </p:nvGrpSpPr>
        <p:grpSpPr bwMode="auto">
          <a:xfrm rot="10800000">
            <a:off x="203547" y="6082779"/>
            <a:ext cx="8751194" cy="342900"/>
            <a:chOff x="0" y="0"/>
            <a:chExt cx="5952" cy="387"/>
          </a:xfrm>
        </p:grpSpPr>
        <p:pic>
          <p:nvPicPr>
            <p:cNvPr id="6" name="Picture 101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2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4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5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6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Hộp Văn bản 1"/>
          <p:cNvSpPr txBox="1"/>
          <p:nvPr/>
        </p:nvSpPr>
        <p:spPr>
          <a:xfrm>
            <a:off x="674094" y="736700"/>
            <a:ext cx="7490736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50" b="1" u="sng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Đạo</a:t>
            </a:r>
            <a:r>
              <a:rPr lang="en-US" sz="2550" b="1" u="sng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50" b="1" u="sng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đức</a:t>
            </a:r>
            <a:endParaRPr lang="vi-VN" sz="255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" y="381000"/>
            <a:ext cx="8929688" cy="6172200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25" y="953503"/>
            <a:ext cx="907118" cy="9744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0"/>
          <p:cNvGrpSpPr/>
          <p:nvPr/>
        </p:nvGrpSpPr>
        <p:grpSpPr bwMode="auto">
          <a:xfrm rot="10800000">
            <a:off x="203547" y="6082779"/>
            <a:ext cx="8751194" cy="342900"/>
            <a:chOff x="0" y="0"/>
            <a:chExt cx="5952" cy="387"/>
          </a:xfrm>
        </p:grpSpPr>
        <p:pic>
          <p:nvPicPr>
            <p:cNvPr id="6" name="Picture 101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2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4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5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6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114300" y="381000"/>
            <a:ext cx="8929688" cy="6172200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25" y="953503"/>
            <a:ext cx="907118" cy="97447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/>
          <a:srcRect l="6687" t="59460" r="28109"/>
          <a:stretch>
            <a:fillRect/>
          </a:stretch>
        </p:blipFill>
        <p:spPr bwMode="auto">
          <a:xfrm>
            <a:off x="1437204" y="1635210"/>
            <a:ext cx="5878312" cy="181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-76200"/>
            <a:ext cx="3810001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295400"/>
            <a:ext cx="91440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5800" y="1905000"/>
            <a:ext cx="3048000" cy="24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05000"/>
            <a:ext cx="30099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95801"/>
            <a:ext cx="309710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399" y="4572000"/>
            <a:ext cx="276210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4648201"/>
            <a:ext cx="291693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9758" y="2667000"/>
            <a:ext cx="5034823" cy="399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loud Callout 5"/>
          <p:cNvSpPr/>
          <p:nvPr/>
        </p:nvSpPr>
        <p:spPr>
          <a:xfrm>
            <a:off x="5274581" y="2286000"/>
            <a:ext cx="3869419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764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5274581" y="2286000"/>
            <a:ext cx="3869419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1316</Words>
  <Application>WPS Presentation</Application>
  <PresentationFormat>On-screen Show (4:3)</PresentationFormat>
  <Paragraphs>110</Paragraphs>
  <Slides>30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Arial</vt:lpstr>
      <vt:lpstr>SimSun</vt:lpstr>
      <vt:lpstr>Wingdings</vt:lpstr>
      <vt:lpstr>Times New Roman</vt:lpstr>
      <vt:lpstr>字魂59号-创粗黑</vt:lpstr>
      <vt:lpstr>Calibri</vt:lpstr>
      <vt:lpstr>HP001 5H</vt:lpstr>
      <vt:lpstr>HP001 4 hàng</vt:lpstr>
      <vt:lpstr>Segoe Print</vt:lpstr>
      <vt:lpstr>Microsoft YaHei</vt:lpstr>
      <vt:lpstr>Arial Unicode MS</vt:lpstr>
      <vt:lpstr>方正粗圆简体</vt:lpstr>
      <vt:lpstr>Goudy Old Style</vt:lpstr>
      <vt:lpstr>Gill Sans MT</vt:lpstr>
      <vt:lpstr>VNI-Times</vt:lpstr>
      <vt:lpstr>.VnTime</vt:lpstr>
      <vt:lpstr>Malgun Gothic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khám phá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Nguyễn Minh Thư</cp:lastModifiedBy>
  <cp:revision>66</cp:revision>
  <dcterms:created xsi:type="dcterms:W3CDTF">2020-08-27T01:24:00Z</dcterms:created>
  <dcterms:modified xsi:type="dcterms:W3CDTF">2024-11-28T11:37:00Z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1033-12.2.0.18911</vt:lpwstr>
  </property>
  <property fmtid="{D5CDD505-2E9C-101B-9397-08002B2CF9AE}" pid="3" name="ICV">
    <vt:lpwstr>7DF720CE3E16467E9B8CFC6548F419F1_13</vt:lpwstr>
  </property>
</Properties>
</file>