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74" r:id="rId2"/>
    <p:sldMasterId id="2147483686" r:id="rId3"/>
  </p:sldMasterIdLst>
  <p:notesMasterIdLst>
    <p:notesMasterId r:id="rId19"/>
  </p:notesMasterIdLst>
  <p:sldIdLst>
    <p:sldId id="11088401" r:id="rId4"/>
    <p:sldId id="321" r:id="rId5"/>
    <p:sldId id="283" r:id="rId6"/>
    <p:sldId id="284" r:id="rId7"/>
    <p:sldId id="279" r:id="rId8"/>
    <p:sldId id="319" r:id="rId9"/>
    <p:sldId id="317" r:id="rId10"/>
    <p:sldId id="318" r:id="rId11"/>
    <p:sldId id="288" r:id="rId12"/>
    <p:sldId id="289" r:id="rId13"/>
    <p:sldId id="290" r:id="rId14"/>
    <p:sldId id="291" r:id="rId15"/>
    <p:sldId id="295" r:id="rId16"/>
    <p:sldId id="293" r:id="rId17"/>
    <p:sldId id="2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7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03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705726"/>
            <a:ext cx="12209444" cy="3152274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477" y="2437339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745106" y="358381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1037226" y="-46485"/>
            <a:ext cx="9803219" cy="3061301"/>
          </a:xfrm>
          <a:prstGeom prst="rect">
            <a:avLst/>
          </a:prstGeom>
        </p:spPr>
      </p:pic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588453" y="450638"/>
            <a:ext cx="3603548" cy="19867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80138" y="916870"/>
            <a:ext cx="668804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nhiên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Xã</a:t>
            </a:r>
            <a:r>
              <a:rPr kumimoji="0" lang="en-US" altLang="zh-CN" sz="44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hội</a:t>
            </a:r>
            <a:endParaRPr kumimoji="0" lang="en-US" altLang="zh-CN" sz="44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9201" y="4283202"/>
            <a:ext cx="2005965" cy="25747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8F52C8-7D58-449D-8B44-72497312C0C3}"/>
              </a:ext>
            </a:extLst>
          </p:cNvPr>
          <p:cNvSpPr/>
          <p:nvPr/>
        </p:nvSpPr>
        <p:spPr>
          <a:xfrm>
            <a:off x="1479177" y="2770214"/>
            <a:ext cx="8862666" cy="13796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1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1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Vì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sao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cần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lựa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chọn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hàng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hóa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trước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khi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mua</a:t>
            </a:r>
            <a:endParaRPr 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3231418" y="2446948"/>
            <a:ext cx="6339205" cy="3458845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Lựa</a:t>
            </a:r>
            <a:r>
              <a:rPr lang="en-US" sz="3600" dirty="0"/>
              <a:t> </a:t>
            </a:r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hàng</a:t>
            </a:r>
            <a:r>
              <a:rPr lang="en-US" sz="3600" dirty="0"/>
              <a:t> </a:t>
            </a:r>
            <a:r>
              <a:rPr lang="en-US" sz="3600" dirty="0" err="1"/>
              <a:t>hóa</a:t>
            </a:r>
            <a:r>
              <a:rPr lang="en-US" sz="3600" dirty="0"/>
              <a:t> </a:t>
            </a:r>
            <a:r>
              <a:rPr lang="en-US" sz="3600" dirty="0" err="1"/>
              <a:t>trước</a:t>
            </a:r>
            <a:r>
              <a:rPr lang="en-US" sz="3600" dirty="0"/>
              <a:t> </a:t>
            </a:r>
            <a:r>
              <a:rPr lang="en-US" sz="3600" dirty="0" err="1"/>
              <a:t>khi</a:t>
            </a:r>
            <a:r>
              <a:rPr lang="en-US" sz="3600" dirty="0"/>
              <a:t> </a:t>
            </a:r>
            <a:r>
              <a:rPr lang="en-US" sz="3600" dirty="0" err="1"/>
              <a:t>mua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đảm</a:t>
            </a:r>
            <a:r>
              <a:rPr lang="en-US" sz="3600" dirty="0"/>
              <a:t> </a:t>
            </a:r>
            <a:r>
              <a:rPr lang="en-US" sz="3600" dirty="0" err="1"/>
              <a:t>bảo</a:t>
            </a:r>
            <a:r>
              <a:rPr lang="en-US" sz="3600" dirty="0"/>
              <a:t> </a:t>
            </a:r>
            <a:r>
              <a:rPr lang="en-US" sz="3600" dirty="0" err="1"/>
              <a:t>chất</a:t>
            </a:r>
            <a:r>
              <a:rPr lang="en-US" sz="3600" dirty="0"/>
              <a:t> </a:t>
            </a:r>
            <a:r>
              <a:rPr lang="en-US" sz="3600" dirty="0" err="1"/>
              <a:t>lượng</a:t>
            </a:r>
            <a:r>
              <a:rPr lang="en-US" sz="3600" dirty="0"/>
              <a:t>, </a:t>
            </a:r>
            <a:r>
              <a:rPr lang="en-US" sz="3600" dirty="0" err="1"/>
              <a:t>phù</a:t>
            </a:r>
            <a:r>
              <a:rPr lang="en-US" sz="3600" dirty="0"/>
              <a:t> </a:t>
            </a:r>
            <a:r>
              <a:rPr lang="en-US" sz="3600" dirty="0" err="1"/>
              <a:t>hợp</a:t>
            </a:r>
            <a:r>
              <a:rPr lang="en-US" sz="3600" dirty="0"/>
              <a:t> </a:t>
            </a:r>
            <a:r>
              <a:rPr lang="en-US" sz="3600" dirty="0" err="1"/>
              <a:t>giá</a:t>
            </a:r>
            <a:r>
              <a:rPr lang="en-US" sz="3600" dirty="0"/>
              <a:t> </a:t>
            </a:r>
            <a:r>
              <a:rPr lang="en-US" sz="3600" dirty="0" err="1"/>
              <a:t>cả</a:t>
            </a:r>
            <a:r>
              <a:rPr lang="en-US" sz="3600" dirty="0"/>
              <a:t>, </a:t>
            </a:r>
            <a:r>
              <a:rPr lang="en-US" sz="3600" dirty="0" err="1"/>
              <a:t>sở</a:t>
            </a:r>
            <a:r>
              <a:rPr lang="en-US" sz="3600" dirty="0"/>
              <a:t> </a:t>
            </a:r>
            <a:r>
              <a:rPr lang="en-US" sz="3600" dirty="0" err="1"/>
              <a:t>thích</a:t>
            </a:r>
            <a:r>
              <a:rPr lang="en-US" sz="3600" dirty="0"/>
              <a:t>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845310" y="993775"/>
            <a:ext cx="85712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Lên kế hoạch mua đồ dùng học tập cho năm học mới</a:t>
            </a:r>
          </a:p>
        </p:txBody>
      </p:sp>
      <p:graphicFrame>
        <p:nvGraphicFramePr>
          <p:cNvPr id="3" name="Table 2"/>
          <p:cNvGraphicFramePr/>
          <p:nvPr/>
        </p:nvGraphicFramePr>
        <p:xfrm>
          <a:off x="1127760" y="2421255"/>
          <a:ext cx="9984740" cy="3148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6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14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Tên đồ dùng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Số lượng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Nơi mua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4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07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169795" y="405765"/>
            <a:ext cx="8489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Để xuất cách lựa chọn khi mua một loạt hàng hóa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174365" y="1653540"/>
            <a:ext cx="5071110" cy="11055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Về chất lượng hàng hóa, giá cả hàng hóa....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>
        <p15:prstTrans prst="airplane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E607A-4B91-D452-DCA0-20179E4E3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16403E70-0867-7308-5F41-3138742A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72C15B4-86A5-F16F-83A3-22CD3C00B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794" y="278889"/>
            <a:ext cx="8809795" cy="19357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914A3C-0F19-4672-CE23-E812A3C6108B}"/>
              </a:ext>
            </a:extLst>
          </p:cNvPr>
          <p:cNvSpPr txBox="1"/>
          <p:nvPr/>
        </p:nvSpPr>
        <p:spPr>
          <a:xfrm>
            <a:off x="-3539070" y="2207683"/>
            <a:ext cx="18416213" cy="1796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ln w="9525">
                  <a:noFill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Hoạt</a:t>
            </a:r>
            <a:r>
              <a:rPr lang="en-US" altLang="zh-CN" sz="5400" dirty="0">
                <a:ln w="9525">
                  <a:noFill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n w="9525">
                  <a:noFill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động</a:t>
            </a:r>
            <a:r>
              <a:rPr lang="en-US" altLang="zh-CN" sz="5400" dirty="0">
                <a:ln w="9525">
                  <a:noFill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n w="9525">
                  <a:noFill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mua</a:t>
            </a:r>
            <a:r>
              <a:rPr lang="en-US" altLang="zh-CN" sz="5400" dirty="0">
                <a:ln w="9525">
                  <a:noFill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n w="9525">
                  <a:noFill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bán</a:t>
            </a:r>
            <a:r>
              <a:rPr lang="en-US" altLang="zh-CN" sz="5400" dirty="0">
                <a:ln w="9525">
                  <a:noFill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n w="9525">
                  <a:noFill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hàng</a:t>
            </a:r>
            <a:r>
              <a:rPr lang="en-US" altLang="zh-CN" sz="5400" dirty="0">
                <a:ln w="9525">
                  <a:noFill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n w="9525">
                  <a:noFill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hoá</a:t>
            </a:r>
            <a:r>
              <a:rPr lang="en-US" altLang="zh-CN" sz="5400" dirty="0">
                <a:ln w="9525">
                  <a:noFill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5400" dirty="0" err="1">
                <a:ln w="9525">
                  <a:noFill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Tiết</a:t>
            </a:r>
            <a:r>
              <a:rPr lang="en-US" altLang="zh-CN" sz="5400" dirty="0">
                <a:ln w="9525">
                  <a:noFill/>
                </a:ln>
                <a:solidFill>
                  <a:schemeClr val="accent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rPr>
              <a:t> 2</a:t>
            </a:r>
            <a:endParaRPr lang="zh-CN" altLang="en-US" sz="5400" dirty="0">
              <a:ln w="9525">
                <a:noFill/>
              </a:ln>
              <a:solidFill>
                <a:schemeClr val="accent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卡通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158" descr="200712419435657_1">
            <a:extLst>
              <a:ext uri="{FF2B5EF4-FFF2-40B4-BE49-F238E27FC236}">
                <a16:creationId xmlns:a16="http://schemas.microsoft.com/office/drawing/2014/main" id="{979F7028-BA49-76F5-799F-68119AB054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>
            <a:extLst>
              <a:ext uri="{FF2B5EF4-FFF2-40B4-BE49-F238E27FC236}">
                <a16:creationId xmlns:a16="http://schemas.microsoft.com/office/drawing/2014/main" id="{E1D62308-BAC2-D9D6-6308-3B9FB59B59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>
            <a:extLst>
              <a:ext uri="{FF2B5EF4-FFF2-40B4-BE49-F238E27FC236}">
                <a16:creationId xmlns:a16="http://schemas.microsoft.com/office/drawing/2014/main" id="{850F60CF-808B-8B82-E0A9-9FDDBA523B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CB81842E-7FE0-20B6-EDCC-DC97EDAB2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1EDD7C43-A062-D6A0-8A42-D315096F3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>
            <a:extLst>
              <a:ext uri="{FF2B5EF4-FFF2-40B4-BE49-F238E27FC236}">
                <a16:creationId xmlns:a16="http://schemas.microsoft.com/office/drawing/2014/main" id="{DFB816E2-F5B6-9221-3349-ED448DE957D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>
            <a:extLst>
              <a:ext uri="{FF2B5EF4-FFF2-40B4-BE49-F238E27FC236}">
                <a16:creationId xmlns:a16="http://schemas.microsoft.com/office/drawing/2014/main" id="{94E18AF0-1F8D-4A45-F979-FA89B46C6A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17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7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4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6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e-na-di-sieu-thi-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77770" y="274320"/>
            <a:ext cx="7560310" cy="524637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75000" y="5649595"/>
            <a:ext cx="6166485" cy="8216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Trò chơi đi siêu thị mua sắm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1755457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Chia lớp thành 2 đội. Lần lượt lên bảng ghi: Hàng thực phẩm, Đồ dùng học tập</a:t>
            </a:r>
            <a:b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Các đội chơi lần lượt viết lên bảng tên hàng hóa vào phần bảng của đội mình</a:t>
            </a:r>
            <a:b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Đội nào viết được nhiều hơn là đội chiến thắng</a:t>
            </a:r>
            <a:b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Thời gian: 10 phút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65345" y="0"/>
            <a:ext cx="2494915" cy="6997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Luật chơi</a:t>
            </a:r>
          </a:p>
        </p:txBody>
      </p:sp>
      <p:graphicFrame>
        <p:nvGraphicFramePr>
          <p:cNvPr id="6" name="Table 5"/>
          <p:cNvGraphicFramePr/>
          <p:nvPr/>
        </p:nvGraphicFramePr>
        <p:xfrm>
          <a:off x="1960880" y="4095115"/>
          <a:ext cx="853249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Hàng thực phẩm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Đồ dùng học tập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khám 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CEFA230-3BF5-4DB0-A7EF-35D5ED2D9CC0}"/>
              </a:ext>
            </a:extLst>
          </p:cNvPr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AC3EC18C-726F-44D8-B99A-FA75DEBE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id="{F20F53F7-B344-4AE1-AC84-665077B59B91}"/>
              </a:ext>
            </a:extLst>
          </p:cNvPr>
          <p:cNvSpPr txBox="1"/>
          <p:nvPr/>
        </p:nvSpPr>
        <p:spPr>
          <a:xfrm>
            <a:off x="2333772" y="229870"/>
            <a:ext cx="861235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mua</a:t>
            </a:r>
            <a:r>
              <a:rPr lang="en-US" sz="3200" dirty="0"/>
              <a:t> </a:t>
            </a:r>
            <a:r>
              <a:rPr lang="en-US" sz="3200" dirty="0" err="1"/>
              <a:t>bán</a:t>
            </a:r>
            <a:r>
              <a:rPr lang="en-US" sz="3200" dirty="0"/>
              <a:t> </a:t>
            </a:r>
            <a:r>
              <a:rPr lang="en-US" sz="3200" dirty="0" err="1"/>
              <a:t>thường</a:t>
            </a:r>
            <a:r>
              <a:rPr lang="en-US" sz="3200" dirty="0"/>
              <a:t> </a:t>
            </a:r>
            <a:r>
              <a:rPr lang="en-US" sz="3200" dirty="0" err="1"/>
              <a:t>diễn</a:t>
            </a:r>
            <a:r>
              <a:rPr lang="en-US" sz="3200" dirty="0"/>
              <a:t> ra ở </a:t>
            </a:r>
            <a:r>
              <a:rPr lang="en-US" sz="3200" dirty="0" err="1"/>
              <a:t>đâu</a:t>
            </a:r>
            <a:endParaRPr lang="en-US" sz="3200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380CEA70-044D-44AC-B759-758C3A0B0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913130"/>
            <a:ext cx="4991100" cy="27203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3E1CC7-1BDD-495B-97FE-BF0B5122A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970" y="1054100"/>
            <a:ext cx="4709160" cy="2438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762889-DAB4-4DEF-BC2B-42B8E3C1D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60" y="3825875"/>
            <a:ext cx="4854575" cy="255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4870B5-12D5-4020-84EB-7CE8D9C2CE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6970" y="3973830"/>
            <a:ext cx="4591050" cy="219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3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9DE9F-7742-4350-879E-0D347F9E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0AC56-A061-4E53-AC84-FBA707481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3CCC8D8C-C41C-40A4-AF5A-AC21441D0EC9}"/>
              </a:ext>
            </a:extLst>
          </p:cNvPr>
          <p:cNvSpPr txBox="1"/>
          <p:nvPr/>
        </p:nvSpPr>
        <p:spPr>
          <a:xfrm>
            <a:off x="1699895" y="436245"/>
            <a:ext cx="92360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trưng</a:t>
            </a:r>
            <a:r>
              <a:rPr lang="en-US" sz="3200" dirty="0"/>
              <a:t> </a:t>
            </a:r>
            <a:r>
              <a:rPr lang="en-US" sz="3200" dirty="0" err="1"/>
              <a:t>bày</a:t>
            </a:r>
            <a:r>
              <a:rPr lang="en-US" sz="3200" dirty="0"/>
              <a:t> </a:t>
            </a:r>
            <a:r>
              <a:rPr lang="en-US" sz="3200" dirty="0" err="1"/>
              <a:t>hàng</a:t>
            </a:r>
            <a:r>
              <a:rPr lang="en-US" sz="3200" dirty="0"/>
              <a:t> </a:t>
            </a:r>
            <a:r>
              <a:rPr lang="en-US" sz="3200" dirty="0" err="1"/>
              <a:t>hóa</a:t>
            </a:r>
            <a:r>
              <a:rPr lang="en-US" sz="3200" dirty="0"/>
              <a:t> ở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địa</a:t>
            </a:r>
            <a:r>
              <a:rPr lang="en-US" sz="3200" dirty="0"/>
              <a:t> </a:t>
            </a:r>
            <a:r>
              <a:rPr lang="en-US" sz="3200" dirty="0" err="1"/>
              <a:t>điểm</a:t>
            </a:r>
            <a:r>
              <a:rPr lang="en-US" sz="3200" dirty="0"/>
              <a:t> </a:t>
            </a:r>
            <a:r>
              <a:rPr lang="en-US" sz="3200" dirty="0" err="1"/>
              <a:t>này</a:t>
            </a:r>
            <a:endParaRPr lang="en-US" sz="3200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5E070F32-CCEF-4131-B366-8D467D95D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895" y="1677670"/>
            <a:ext cx="6390005" cy="4596765"/>
          </a:xfrm>
          <a:prstGeom prst="rect">
            <a:avLst/>
          </a:prstGeom>
        </p:spPr>
      </p:pic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383AD5D2-26BB-4B16-B8D0-143108B8E5AB}"/>
              </a:ext>
            </a:extLst>
          </p:cNvPr>
          <p:cNvSpPr/>
          <p:nvPr/>
        </p:nvSpPr>
        <p:spPr>
          <a:xfrm>
            <a:off x="587375" y="2139315"/>
            <a:ext cx="2636520" cy="244475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Hàng</a:t>
            </a:r>
            <a:r>
              <a:rPr lang="en-US" sz="2200" dirty="0"/>
              <a:t> </a:t>
            </a:r>
            <a:r>
              <a:rPr lang="en-US" sz="2200" dirty="0" err="1"/>
              <a:t>hóa</a:t>
            </a:r>
            <a:r>
              <a:rPr lang="en-US" sz="2200" dirty="0"/>
              <a:t> ở </a:t>
            </a:r>
            <a:r>
              <a:rPr lang="en-US" sz="2200" dirty="0" err="1"/>
              <a:t>siêu</a:t>
            </a:r>
            <a:r>
              <a:rPr lang="en-US" sz="2200" dirty="0"/>
              <a:t> </a:t>
            </a:r>
            <a:r>
              <a:rPr lang="en-US" sz="2200" dirty="0" err="1"/>
              <a:t>thị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trưng</a:t>
            </a:r>
            <a:r>
              <a:rPr lang="en-US" sz="2200" dirty="0"/>
              <a:t> </a:t>
            </a:r>
            <a:r>
              <a:rPr lang="en-US" sz="2200" dirty="0" err="1"/>
              <a:t>bày</a:t>
            </a:r>
            <a:r>
              <a:rPr lang="en-US" sz="2200" dirty="0"/>
              <a:t> </a:t>
            </a:r>
            <a:r>
              <a:rPr lang="en-US" sz="2200" dirty="0" err="1"/>
              <a:t>rất</a:t>
            </a:r>
            <a:r>
              <a:rPr lang="en-US" sz="2200" dirty="0"/>
              <a:t> khoa </a:t>
            </a:r>
            <a:r>
              <a:rPr lang="en-US" sz="2200" dirty="0" err="1"/>
              <a:t>học</a:t>
            </a:r>
            <a:r>
              <a:rPr lang="en-US" sz="2200" dirty="0"/>
              <a:t>, </a:t>
            </a:r>
            <a:r>
              <a:rPr lang="en-US" sz="2200" dirty="0" err="1"/>
              <a:t>gọn</a:t>
            </a:r>
            <a:r>
              <a:rPr lang="en-US" sz="2200" dirty="0"/>
              <a:t> </a:t>
            </a:r>
            <a:r>
              <a:rPr lang="en-US" sz="2200" dirty="0" err="1"/>
              <a:t>gàng</a:t>
            </a:r>
            <a:r>
              <a:rPr lang="en-US" sz="2200" dirty="0"/>
              <a:t>, </a:t>
            </a:r>
            <a:r>
              <a:rPr lang="en-US" sz="2200" dirty="0" err="1"/>
              <a:t>ngăn</a:t>
            </a:r>
            <a:r>
              <a:rPr lang="en-US" sz="2200" dirty="0"/>
              <a:t> </a:t>
            </a:r>
            <a:r>
              <a:rPr lang="en-US" sz="2200" dirty="0" err="1"/>
              <a:t>nắp</a:t>
            </a:r>
            <a:r>
              <a:rPr lang="en-US" sz="2200" dirty="0"/>
              <a:t>, chia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từng</a:t>
            </a:r>
            <a:r>
              <a:rPr lang="en-US" sz="2200" dirty="0"/>
              <a:t> </a:t>
            </a:r>
            <a:r>
              <a:rPr lang="en-US" sz="2200" dirty="0" err="1"/>
              <a:t>quầy</a:t>
            </a:r>
            <a:r>
              <a:rPr lang="en-US" sz="2200" dirty="0"/>
              <a:t> </a:t>
            </a:r>
            <a:r>
              <a:rPr lang="en-US" sz="2200" dirty="0" err="1"/>
              <a:t>riêng</a:t>
            </a:r>
            <a:r>
              <a:rPr lang="en-US" sz="2200" dirty="0"/>
              <a:t> </a:t>
            </a:r>
            <a:r>
              <a:rPr lang="en-US" sz="2200" dirty="0" err="1"/>
              <a:t>biệt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390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F3859-20E9-4D74-8369-961032274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3110E-B9A0-4368-8E37-B526431E2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2BF453-A743-48E5-8C79-55A946B83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475" y="440690"/>
            <a:ext cx="7046595" cy="4604385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618EF57-00F6-47D6-9755-3EF480C30389}"/>
              </a:ext>
            </a:extLst>
          </p:cNvPr>
          <p:cNvSpPr/>
          <p:nvPr/>
        </p:nvSpPr>
        <p:spPr>
          <a:xfrm>
            <a:off x="3214370" y="5182870"/>
            <a:ext cx="5730875" cy="116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Ở chợ hàng hóa được bày bán rất đa dạng các loại mặt hàng thịt cá, rau củ... Khi mua có thể trả giá.</a:t>
            </a:r>
          </a:p>
        </p:txBody>
      </p:sp>
    </p:spTree>
    <p:extLst>
      <p:ext uri="{BB962C8B-B14F-4D97-AF65-F5344CB8AC3E}">
        <p14:creationId xmlns:p14="http://schemas.microsoft.com/office/powerpoint/2010/main" val="169009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60320" y="253365"/>
            <a:ext cx="7211060" cy="46964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14370" y="5182870"/>
            <a:ext cx="5730875" cy="11664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Ở chợ nổi, hàng hóa được sắp xếp trên các thuyền, ghe... mọi người mua bán với nhau ngay trên sông nước.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340</Words>
  <Application>Microsoft Office PowerPoint</Application>
  <PresentationFormat>Widescreen</PresentationFormat>
  <Paragraphs>33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等线</vt:lpstr>
      <vt:lpstr>Microsoft YaHei</vt:lpstr>
      <vt:lpstr>Arial</vt:lpstr>
      <vt:lpstr>Calibri</vt:lpstr>
      <vt:lpstr>Calibri Light</vt:lpstr>
      <vt:lpstr>Times New Roman</vt:lpstr>
      <vt:lpstr>字魂59号-创粗黑</vt:lpstr>
      <vt:lpstr>方正卡通简体</vt:lpstr>
      <vt:lpstr>2_Office Theme</vt:lpstr>
      <vt:lpstr>Office 主题​​</vt:lpstr>
      <vt:lpstr>Office 主题</vt:lpstr>
      <vt:lpstr>PowerPoint Presentation</vt:lpstr>
      <vt:lpstr>PowerPoint Presentation</vt:lpstr>
      <vt:lpstr>PowerPoint Presentation</vt:lpstr>
      <vt:lpstr>- Chia lớp thành 2 đội. Lần lượt lên bảng ghi: Hàng thực phẩm, Đồ dùng học tập - Các đội chơi lần lượt viết lên bảng tên hàng hóa vào phần bảng của đội mình - Đội nào viết được nhiều hơn là đội chiến thắng - Thời gian: 10 phút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Vì sao cần lựa chọn hàng hóa trước khi mua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user</dc:creator>
  <cp:lastModifiedBy>Windows</cp:lastModifiedBy>
  <cp:revision>17</cp:revision>
  <dcterms:created xsi:type="dcterms:W3CDTF">2021-06-04T09:28:00Z</dcterms:created>
  <dcterms:modified xsi:type="dcterms:W3CDTF">2024-11-27T15:09:39Z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