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2" r:id="rId4"/>
  </p:sldMasterIdLst>
  <p:notesMasterIdLst>
    <p:notesMasterId r:id="rId27"/>
  </p:notesMasterIdLst>
  <p:sldIdLst>
    <p:sldId id="259" r:id="rId5"/>
    <p:sldId id="334" r:id="rId6"/>
    <p:sldId id="335" r:id="rId7"/>
    <p:sldId id="336" r:id="rId8"/>
    <p:sldId id="337" r:id="rId9"/>
    <p:sldId id="338" r:id="rId10"/>
    <p:sldId id="327" r:id="rId11"/>
    <p:sldId id="274" r:id="rId12"/>
    <p:sldId id="339" r:id="rId13"/>
    <p:sldId id="340" r:id="rId14"/>
    <p:sldId id="342" r:id="rId15"/>
    <p:sldId id="341" r:id="rId16"/>
    <p:sldId id="343" r:id="rId17"/>
    <p:sldId id="344" r:id="rId18"/>
    <p:sldId id="345" r:id="rId19"/>
    <p:sldId id="272" r:id="rId20"/>
    <p:sldId id="290" r:id="rId21"/>
    <p:sldId id="346" r:id="rId22"/>
    <p:sldId id="347" r:id="rId23"/>
    <p:sldId id="283" r:id="rId24"/>
    <p:sldId id="348"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9601" autoAdjust="0"/>
  </p:normalViewPr>
  <p:slideViewPr>
    <p:cSldViewPr snapToGrid="0">
      <p:cViewPr>
        <p:scale>
          <a:sx n="50" d="100"/>
          <a:sy n="50" d="100"/>
        </p:scale>
        <p:origin x="1362" y="402"/>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vi-VN" dirty="0"/>
              <a:t>Trả</a:t>
            </a:r>
            <a:r>
              <a:rPr lang="vi-VN" baseline="0" dirty="0"/>
              <a:t> lời xong click vào mũi tên để trở về slide trước</a:t>
            </a:r>
            <a:endParaRPr lang="en-US" dirty="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vi-VN" dirty="0"/>
              <a:t>Trả</a:t>
            </a:r>
            <a:r>
              <a:rPr lang="vi-VN" baseline="0" dirty="0"/>
              <a:t> lời xong click vào mũi tên để trở về slide trước</a:t>
            </a:r>
            <a:endParaRPr lang="en-US" dirty="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5" b="1"/>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5"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600" lvl="0" indent="-389255" rtl="0">
              <a:lnSpc>
                <a:spcPct val="100000"/>
              </a:lnSpc>
              <a:spcBef>
                <a:spcPts val="0"/>
              </a:spcBef>
              <a:spcAft>
                <a:spcPts val="0"/>
              </a:spcAft>
              <a:buClr>
                <a:schemeClr val="dk2"/>
              </a:buClr>
              <a:buSzPts val="1000"/>
              <a:buAutoNum type="arabicPeriod"/>
              <a:defRPr sz="1865">
                <a:solidFill>
                  <a:srgbClr val="434343"/>
                </a:solidFill>
              </a:defRPr>
            </a:lvl1pPr>
            <a:lvl2pPr marL="1219200" lvl="1" indent="-423545" rtl="0">
              <a:lnSpc>
                <a:spcPct val="115000"/>
              </a:lnSpc>
              <a:spcBef>
                <a:spcPts val="0"/>
              </a:spcBef>
              <a:spcAft>
                <a:spcPts val="0"/>
              </a:spcAft>
              <a:buClr>
                <a:schemeClr val="dk2"/>
              </a:buClr>
              <a:buSzPts val="1400"/>
              <a:buAutoNum type="alphaLcPeriod"/>
              <a:defRPr>
                <a:solidFill>
                  <a:srgbClr val="434343"/>
                </a:solidFill>
              </a:defRPr>
            </a:lvl2pPr>
            <a:lvl3pPr marL="1828800" lvl="2" indent="-423545" rtl="0">
              <a:lnSpc>
                <a:spcPct val="115000"/>
              </a:lnSpc>
              <a:spcBef>
                <a:spcPts val="0"/>
              </a:spcBef>
              <a:spcAft>
                <a:spcPts val="0"/>
              </a:spcAft>
              <a:buClr>
                <a:schemeClr val="dk2"/>
              </a:buClr>
              <a:buSzPts val="1400"/>
              <a:buAutoNum type="romanLcPeriod"/>
              <a:defRPr>
                <a:solidFill>
                  <a:srgbClr val="434343"/>
                </a:solidFill>
              </a:defRPr>
            </a:lvl3pPr>
            <a:lvl4pPr marL="2438400" lvl="3" indent="-423545" rtl="0">
              <a:lnSpc>
                <a:spcPct val="115000"/>
              </a:lnSpc>
              <a:spcBef>
                <a:spcPts val="0"/>
              </a:spcBef>
              <a:spcAft>
                <a:spcPts val="0"/>
              </a:spcAft>
              <a:buClr>
                <a:schemeClr val="dk2"/>
              </a:buClr>
              <a:buSzPts val="1400"/>
              <a:buAutoNum type="arabicPeriod"/>
              <a:defRPr>
                <a:solidFill>
                  <a:srgbClr val="434343"/>
                </a:solidFill>
              </a:defRPr>
            </a:lvl4pPr>
            <a:lvl5pPr marL="3048000" lvl="4" indent="-423545" rtl="0">
              <a:lnSpc>
                <a:spcPct val="115000"/>
              </a:lnSpc>
              <a:spcBef>
                <a:spcPts val="0"/>
              </a:spcBef>
              <a:spcAft>
                <a:spcPts val="0"/>
              </a:spcAft>
              <a:buClr>
                <a:schemeClr val="dk2"/>
              </a:buClr>
              <a:buSzPts val="1400"/>
              <a:buAutoNum type="alphaLcPeriod"/>
              <a:defRPr>
                <a:solidFill>
                  <a:srgbClr val="434343"/>
                </a:solidFill>
              </a:defRPr>
            </a:lvl5pPr>
            <a:lvl6pPr marL="3657600" lvl="5" indent="-423545" rtl="0">
              <a:lnSpc>
                <a:spcPct val="115000"/>
              </a:lnSpc>
              <a:spcBef>
                <a:spcPts val="0"/>
              </a:spcBef>
              <a:spcAft>
                <a:spcPts val="0"/>
              </a:spcAft>
              <a:buClr>
                <a:schemeClr val="dk2"/>
              </a:buClr>
              <a:buSzPts val="1400"/>
              <a:buAutoNum type="romanLcPeriod"/>
              <a:defRPr>
                <a:solidFill>
                  <a:srgbClr val="434343"/>
                </a:solidFill>
              </a:defRPr>
            </a:lvl6pPr>
            <a:lvl7pPr marL="4267200" lvl="6" indent="-423545" rtl="0">
              <a:lnSpc>
                <a:spcPct val="115000"/>
              </a:lnSpc>
              <a:spcBef>
                <a:spcPts val="0"/>
              </a:spcBef>
              <a:spcAft>
                <a:spcPts val="0"/>
              </a:spcAft>
              <a:buClr>
                <a:schemeClr val="dk2"/>
              </a:buClr>
              <a:buSzPts val="1400"/>
              <a:buAutoNum type="arabicPeriod"/>
              <a:defRPr>
                <a:solidFill>
                  <a:srgbClr val="434343"/>
                </a:solidFill>
              </a:defRPr>
            </a:lvl7pPr>
            <a:lvl8pPr marL="4876800" lvl="7" indent="-423545" rtl="0">
              <a:lnSpc>
                <a:spcPct val="115000"/>
              </a:lnSpc>
              <a:spcBef>
                <a:spcPts val="0"/>
              </a:spcBef>
              <a:spcAft>
                <a:spcPts val="0"/>
              </a:spcAft>
              <a:buClr>
                <a:schemeClr val="dk2"/>
              </a:buClr>
              <a:buSzPts val="1400"/>
              <a:buAutoNum type="alphaLcPeriod"/>
              <a:defRPr>
                <a:solidFill>
                  <a:srgbClr val="434343"/>
                </a:solidFill>
              </a:defRPr>
            </a:lvl8pPr>
            <a:lvl9pPr marL="5486400" lvl="8" indent="-423545"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00"/>
            <a:fld id="{1D8BD707-D9CF-40AE-B4C6-C98DA3205C09}" type="datetimeFigureOut">
              <a:rPr lang="en-US" smtClean="0">
                <a:solidFill>
                  <a:prstClr val="black">
                    <a:tint val="75000"/>
                  </a:prstClr>
                </a:solidFill>
              </a:rPr>
              <a:t>11/26/2024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0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2.xml"/><Relationship Id="rId4" Type="http://schemas.openxmlformats.org/officeDocument/2006/relationships/image" Target="../media/image67.svg"/></Relationships>
</file>

<file path=ppt/slides/_rels/slide1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8.png"/><Relationship Id="rId1" Type="http://schemas.openxmlformats.org/officeDocument/2006/relationships/slideLayout" Target="../slideLayouts/slideLayout3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8.png"/><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7.svg"/><Relationship Id="rId18" Type="http://schemas.openxmlformats.org/officeDocument/2006/relationships/image" Target="../media/image67.svg"/><Relationship Id="rId3" Type="http://schemas.openxmlformats.org/officeDocument/2006/relationships/image" Target="../media/image20.png"/><Relationship Id="rId7" Type="http://schemas.openxmlformats.org/officeDocument/2006/relationships/image" Target="../media/image42.png"/><Relationship Id="rId12" Type="http://schemas.openxmlformats.org/officeDocument/2006/relationships/image" Target="../media/image44.png"/><Relationship Id="rId17" Type="http://schemas.openxmlformats.org/officeDocument/2006/relationships/image" Target="../media/image38.png"/><Relationship Id="rId2" Type="http://schemas.openxmlformats.org/officeDocument/2006/relationships/image" Target="../media/image25.png"/><Relationship Id="rId16"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71.svg"/><Relationship Id="rId15" Type="http://schemas.openxmlformats.org/officeDocument/2006/relationships/image" Target="../media/image79.svg"/><Relationship Id="rId10" Type="http://schemas.openxmlformats.org/officeDocument/2006/relationships/image" Target="../media/image75.svg"/><Relationship Id="rId19"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3.pn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83.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5.xml"/><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slide" Target="slide4.xml"/><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58.png"/><Relationship Id="rId18" Type="http://schemas.openxmlformats.org/officeDocument/2006/relationships/image" Target="../media/image106.svg"/><Relationship Id="rId26" Type="http://schemas.openxmlformats.org/officeDocument/2006/relationships/image" Target="../media/image110.svg"/><Relationship Id="rId3" Type="http://schemas.openxmlformats.org/officeDocument/2006/relationships/image" Target="../media/image53.png"/><Relationship Id="rId21" Type="http://schemas.openxmlformats.org/officeDocument/2006/relationships/image" Target="../media/image61.png"/><Relationship Id="rId7" Type="http://schemas.openxmlformats.org/officeDocument/2006/relationships/image" Target="../media/image55.png"/><Relationship Id="rId12" Type="http://schemas.openxmlformats.org/officeDocument/2006/relationships/image" Target="../media/image100.svg"/><Relationship Id="rId17" Type="http://schemas.openxmlformats.org/officeDocument/2006/relationships/image" Target="../media/image60.png"/><Relationship Id="rId25" Type="http://schemas.openxmlformats.org/officeDocument/2006/relationships/image" Target="../media/image62.png"/><Relationship Id="rId2" Type="http://schemas.openxmlformats.org/officeDocument/2006/relationships/notesSlide" Target="../notesSlides/notesSlide7.xml"/><Relationship Id="rId16" Type="http://schemas.openxmlformats.org/officeDocument/2006/relationships/image" Target="../media/image104.svg"/><Relationship Id="rId20" Type="http://schemas.openxmlformats.org/officeDocument/2006/relationships/image" Target="../media/image73.svg"/><Relationship Id="rId1" Type="http://schemas.openxmlformats.org/officeDocument/2006/relationships/slideLayout" Target="../slideLayouts/slideLayout18.xml"/><Relationship Id="rId6" Type="http://schemas.openxmlformats.org/officeDocument/2006/relationships/image" Target="../media/image94.svg"/><Relationship Id="rId11" Type="http://schemas.openxmlformats.org/officeDocument/2006/relationships/image" Target="../media/image57.png"/><Relationship Id="rId24" Type="http://schemas.openxmlformats.org/officeDocument/2006/relationships/image" Target="../media/image21.png"/><Relationship Id="rId5" Type="http://schemas.openxmlformats.org/officeDocument/2006/relationships/image" Target="../media/image54.png"/><Relationship Id="rId15" Type="http://schemas.openxmlformats.org/officeDocument/2006/relationships/image" Target="../media/image59.png"/><Relationship Id="rId23" Type="http://schemas.openxmlformats.org/officeDocument/2006/relationships/image" Target="../media/image23.png"/><Relationship Id="rId10" Type="http://schemas.openxmlformats.org/officeDocument/2006/relationships/image" Target="../media/image98.svg"/><Relationship Id="rId19" Type="http://schemas.openxmlformats.org/officeDocument/2006/relationships/image" Target="../media/image42.png"/><Relationship Id="rId4" Type="http://schemas.openxmlformats.org/officeDocument/2006/relationships/image" Target="../media/image92.svg"/><Relationship Id="rId9" Type="http://schemas.openxmlformats.org/officeDocument/2006/relationships/image" Target="../media/image56.png"/><Relationship Id="rId14" Type="http://schemas.openxmlformats.org/officeDocument/2006/relationships/image" Target="../media/image102.svg"/><Relationship Id="rId22" Type="http://schemas.openxmlformats.org/officeDocument/2006/relationships/image" Target="../media/image108.svg"/><Relationship Id="rId27"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slide" Target="slide4.xml"/><Relationship Id="rId18" Type="http://schemas.openxmlformats.org/officeDocument/2006/relationships/slide" Target="slide5.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23.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image" Target="../media/image12.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9.png"/><Relationship Id="rId24" Type="http://schemas.openxmlformats.org/officeDocument/2006/relationships/image" Target="../media/image14.png"/><Relationship Id="rId5" Type="http://schemas.microsoft.com/office/2007/relationships/media" Target="../media/media3.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6.xml"/><Relationship Id="rId19" Type="http://schemas.openxmlformats.org/officeDocument/2006/relationships/image" Target="../media/image7.png"/><Relationship Id="rId4" Type="http://schemas.microsoft.com/office/2007/relationships/media" Target="../media/media2.mp3"/><Relationship Id="rId9" Type="http://schemas.openxmlformats.org/officeDocument/2006/relationships/image" Target="../media/image6.png"/><Relationship Id="rId14" Type="http://schemas.openxmlformats.org/officeDocument/2006/relationships/image" Target="../media/image8.png"/><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8.xml"/><Relationship Id="rId7" Type="http://schemas.openxmlformats.org/officeDocument/2006/relationships/image" Target="../media/image1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4.png"/><Relationship Id="rId18" Type="http://schemas.openxmlformats.org/officeDocument/2006/relationships/image" Target="../media/image47.svg"/><Relationship Id="rId3" Type="http://schemas.openxmlformats.org/officeDocument/2006/relationships/image" Target="../media/image19.png"/><Relationship Id="rId21" Type="http://schemas.openxmlformats.org/officeDocument/2006/relationships/image" Target="../media/image28.png"/><Relationship Id="rId7" Type="http://schemas.openxmlformats.org/officeDocument/2006/relationships/image" Target="../media/image21.png"/><Relationship Id="rId12" Type="http://schemas.openxmlformats.org/officeDocument/2006/relationships/image" Target="../media/image41.svg"/><Relationship Id="rId1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18.xml"/><Relationship Id="rId6" Type="http://schemas.openxmlformats.org/officeDocument/2006/relationships/image" Target="../media/image35.svg"/><Relationship Id="rId11" Type="http://schemas.openxmlformats.org/officeDocument/2006/relationships/image" Target="../media/image23.png"/><Relationship Id="rId24" Type="http://schemas.openxmlformats.org/officeDocument/2006/relationships/image" Target="../media/image31.png"/><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30.png"/><Relationship Id="rId10" Type="http://schemas.openxmlformats.org/officeDocument/2006/relationships/image" Target="../media/image39.svg"/><Relationship Id="rId19" Type="http://schemas.openxmlformats.org/officeDocument/2006/relationships/image" Target="../media/image27.png"/><Relationship Id="rId4" Type="http://schemas.openxmlformats.org/officeDocument/2006/relationships/image" Target="../media/image33.svg"/><Relationship Id="rId9" Type="http://schemas.openxmlformats.org/officeDocument/2006/relationships/image" Target="../media/image22.png"/><Relationship Id="rId14" Type="http://schemas.openxmlformats.org/officeDocument/2006/relationships/image" Target="../media/image43.svg"/><Relationship Id="rId22"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endParaRPr>
          </a:p>
        </p:txBody>
      </p:sp>
      <p:pic>
        <p:nvPicPr>
          <p:cNvPr id="8" name="Picture 7"/>
          <p:cNvPicPr>
            <a:picLocks noChangeAspect="1"/>
          </p:cNvPicPr>
          <p:nvPr/>
        </p:nvPicPr>
        <p:blipFill>
          <a:blip r:embed="rId3"/>
          <a:stretch>
            <a:fillRect/>
          </a:stretch>
        </p:blipFill>
        <p:spPr>
          <a:xfrm>
            <a:off x="637953" y="1440758"/>
            <a:ext cx="10820400" cy="2215924"/>
          </a:xfrm>
          <a:prstGeom prst="rect">
            <a:avLst/>
          </a:prstGeom>
        </p:spPr>
      </p:pic>
      <p:sp>
        <p:nvSpPr>
          <p:cNvPr id="11" name="td"/>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sp>
        <p:nvSpPr>
          <p:cNvPr id="12" name="piano"/>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sp>
        <p:nvSpPr>
          <p:cNvPr id="13" name="sao"/>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sp>
        <p:nvSpPr>
          <p:cNvPr id="14" name="ghi"/>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pic>
        <p:nvPicPr>
          <p:cNvPr id="15" name="Picture 2" descr="Vector cute cartoon tick and cross"/>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charset="0"/>
                <a:cs typeface="Calibri" panose="020F0502020204030204" charset="0"/>
              </a:rPr>
              <a:t>2. </a:t>
            </a:r>
            <a:r>
              <a:rPr lang="vi-VN" sz="3600" kern="0" dirty="0">
                <a:solidFill>
                  <a:srgbClr val="FFFFFF"/>
                </a:solidFill>
                <a:latin typeface="Calibri" panose="020F0502020204030204" charset="0"/>
                <a:cs typeface="Calibri" panose="020F050202020403020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endParaRPr>
          </a:p>
        </p:txBody>
      </p:sp>
      <p:pic>
        <p:nvPicPr>
          <p:cNvPr id="6" name="Picture 5"/>
          <p:cNvPicPr>
            <a:picLocks noChangeAspect="1"/>
          </p:cNvPicPr>
          <p:nvPr/>
        </p:nvPicPr>
        <p:blipFill>
          <a:blip r:embed="rId2"/>
          <a:stretch>
            <a:fillRect/>
          </a:stretch>
        </p:blipFill>
        <p:spPr>
          <a:xfrm>
            <a:off x="1057940" y="1913860"/>
            <a:ext cx="9482580" cy="406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p:cNvGrpSpPr/>
          <p:nvPr/>
        </p:nvGrpSpPr>
        <p:grpSpPr>
          <a:xfrm>
            <a:off x="1316971" y="3443672"/>
            <a:ext cx="9857848" cy="1323439"/>
            <a:chOff x="787721" y="2752083"/>
            <a:chExt cx="9857848" cy="1323439"/>
          </a:xfrm>
        </p:grpSpPr>
        <p:sp>
          <p:nvSpPr>
            <p:cNvPr id="10"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Rectangle 10"/>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rgbClr val="F7A9BD"/>
              </a:solidFill>
              <a:effectLst/>
              <a:uLnTx/>
              <a:uFillTx/>
              <a:latin typeface="Arial" panose="020B0604020202020204"/>
              <a:ea typeface="+mn-ea"/>
              <a:cs typeface="+mn-cs"/>
            </a:endParaRPr>
          </a:p>
        </p:txBody>
      </p:sp>
      <p:grpSp>
        <p:nvGrpSpPr>
          <p:cNvPr id="9" name="Group 8"/>
          <p:cNvGrpSpPr/>
          <p:nvPr/>
        </p:nvGrpSpPr>
        <p:grpSpPr>
          <a:xfrm>
            <a:off x="1231911" y="1923216"/>
            <a:ext cx="10187456" cy="3252892"/>
            <a:chOff x="787721" y="-65545"/>
            <a:chExt cx="10187456" cy="3252892"/>
          </a:xfrm>
        </p:grpSpPr>
        <p:sp>
          <p:nvSpPr>
            <p:cNvPr id="10"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Rectangle 10"/>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4"/>
          <a:stretch>
            <a:fillRect/>
          </a:stretch>
        </p:blipFill>
        <p:spPr>
          <a:xfrm>
            <a:off x="800321" y="1462752"/>
            <a:ext cx="3829050" cy="3762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rgbClr val="F7A9BD"/>
              </a:solidFill>
              <a:effectLst/>
              <a:uLnTx/>
              <a:uFillTx/>
              <a:latin typeface="Arial" panose="020B0604020202020204"/>
              <a:ea typeface="+mn-ea"/>
              <a:cs typeface="+mn-cs"/>
            </a:endParaRPr>
          </a:p>
        </p:txBody>
      </p:sp>
      <p:grpSp>
        <p:nvGrpSpPr>
          <p:cNvPr id="9" name="Group 8"/>
          <p:cNvGrpSpPr/>
          <p:nvPr/>
        </p:nvGrpSpPr>
        <p:grpSpPr>
          <a:xfrm>
            <a:off x="1316971" y="3443672"/>
            <a:ext cx="9857848" cy="2308324"/>
            <a:chOff x="787721" y="2752083"/>
            <a:chExt cx="9857848" cy="2308324"/>
          </a:xfrm>
        </p:grpSpPr>
        <p:sp>
          <p:nvSpPr>
            <p:cNvPr id="10"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Rectangle 10"/>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4"/>
          <a:stretch>
            <a:fillRect/>
          </a:stretch>
        </p:blipFill>
        <p:spPr>
          <a:xfrm>
            <a:off x="3112792" y="852265"/>
            <a:ext cx="5531478" cy="20863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3"/>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3"/>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6"/>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1"/>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1"/>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47" name="Picture 4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19"/>
          <a:stretch>
            <a:fillRect/>
          </a:stretch>
        </p:blipFill>
        <p:spPr>
          <a:xfrm>
            <a:off x="4018610" y="453187"/>
            <a:ext cx="3261643" cy="1018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8882776" y="2105248"/>
            <a:ext cx="2802184" cy="3791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p:cNvGrpSpPr/>
          <p:nvPr/>
        </p:nvGrpSpPr>
        <p:grpSpPr>
          <a:xfrm>
            <a:off x="155445" y="873407"/>
            <a:ext cx="4916286" cy="5102090"/>
            <a:chOff x="9829246" y="1292838"/>
            <a:chExt cx="2154835" cy="179872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p:cNvGrpSpPr/>
          <p:nvPr/>
        </p:nvGrpSpPr>
        <p:grpSpPr>
          <a:xfrm>
            <a:off x="229873" y="-955393"/>
            <a:ext cx="3778602" cy="5102090"/>
            <a:chOff x="9829246" y="1292838"/>
            <a:chExt cx="2154835" cy="179872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p:cNvGrpSpPr/>
          <p:nvPr/>
        </p:nvGrpSpPr>
        <p:grpSpPr>
          <a:xfrm>
            <a:off x="219240" y="1989826"/>
            <a:ext cx="3778602" cy="5102090"/>
            <a:chOff x="9829246" y="1292838"/>
            <a:chExt cx="2154835" cy="1798729"/>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a:fillRect/>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a:fillRect/>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a:fillRect/>
          </a:stretch>
        </p:blipFill>
        <p:spPr>
          <a:xfrm>
            <a:off x="9447446" y="3034539"/>
            <a:ext cx="1904975" cy="2331691"/>
          </a:xfrm>
          <a:prstGeom prst="rect">
            <a:avLst/>
          </a:prstGeom>
        </p:spPr>
      </p:pic>
      <p:pic>
        <p:nvPicPr>
          <p:cNvPr id="3" name="Picture 2"/>
          <p:cNvPicPr>
            <a:picLocks noChangeAspect="1"/>
          </p:cNvPicPr>
          <p:nvPr/>
        </p:nvPicPr>
        <p:blipFill>
          <a:blip r:embed="rId11"/>
          <a:stretch>
            <a:fillRect/>
          </a:stretch>
        </p:blipFill>
        <p:spPr>
          <a:xfrm>
            <a:off x="1109042" y="915319"/>
            <a:ext cx="9912955" cy="2243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charset="0"/>
                <a:cs typeface="Calibri" panose="020F0502020204030204" charset="0"/>
              </a:rPr>
              <a:t> </a:t>
            </a:r>
            <a:r>
              <a:rPr lang="en-US" sz="3600" dirty="0">
                <a:solidFill>
                  <a:srgbClr val="BA96F0">
                    <a:lumMod val="50000"/>
                  </a:srgbClr>
                </a:solidFill>
                <a:latin typeface="Calibri" panose="020F0502020204030204" charset="0"/>
                <a:cs typeface="Calibri" panose="020F0502020204030204" charset="0"/>
              </a:rPr>
              <a:t>4. </a:t>
            </a:r>
            <a:r>
              <a:rPr lang="vi-VN" sz="3600" dirty="0">
                <a:solidFill>
                  <a:srgbClr val="BA96F0">
                    <a:lumMod val="50000"/>
                  </a:srgbClr>
                </a:solidFill>
                <a:latin typeface="Calibri" panose="020F0502020204030204" charset="0"/>
                <a:cs typeface="Calibri" panose="020F050202020403020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charset="0"/>
              <a:ea typeface="+mn-ea"/>
              <a:cs typeface="Calibri" panose="020F050202020403020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00">
                <a:lnSpc>
                  <a:spcPts val="1400"/>
                </a:lnSpc>
              </a:pPr>
              <a:endParaRPr sz="1200">
                <a:solidFill>
                  <a:prstClr val="black"/>
                </a:solidFill>
                <a:latin typeface="Calibri" panose="020F0502020204030204"/>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00">
                <a:lnSpc>
                  <a:spcPts val="1775"/>
                </a:lnSpc>
                <a:spcBef>
                  <a:spcPct val="0"/>
                </a:spcBef>
              </a:pPr>
              <a:endParaRPr sz="1200">
                <a:solidFill>
                  <a:prstClr val="black"/>
                </a:solidFill>
                <a:latin typeface="Calibri" panose="020F0502020204030204"/>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asvg="http://schemas.microsoft.com/office/drawing/2016/SVG/main" xmlns=""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asvg="http://schemas.microsoft.com/office/drawing/2016/SVG/main" xmlns=""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asvg="http://schemas.microsoft.com/office/drawing/2016/SVG/main" xmlns=""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7"/>
          <a:srcRect l="52480" t="-2980" r="-52480" b="2980"/>
          <a:stretch>
            <a:fillRect/>
          </a:stretch>
        </p:blipFill>
        <p:spPr>
          <a:xfrm>
            <a:off x="8491313" y="3193538"/>
            <a:ext cx="4922927" cy="3409356"/>
          </a:xfrm>
          <a:prstGeom prst="rect">
            <a:avLst/>
          </a:prstGeom>
        </p:spPr>
      </p:pic>
      <p:pic>
        <p:nvPicPr>
          <p:cNvPr id="30" name="Picture 29"/>
          <p:cNvPicPr>
            <a:picLocks noChangeAspect="1"/>
          </p:cNvPicPr>
          <p:nvPr/>
        </p:nvPicPr>
        <p:blipFill rotWithShape="1">
          <a:blip r:embed="rId27"/>
          <a:srcRect l="-48057" t="-5534" r="48057" b="5534"/>
          <a:stretch>
            <a:fillRect/>
          </a:stretch>
        </p:blipFill>
        <p:spPr>
          <a:xfrm>
            <a:off x="-1114350" y="3262931"/>
            <a:ext cx="4922927" cy="34093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a:fillRect/>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a:fillRect/>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a:fillRect/>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a:fillRect/>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a:fillRect/>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1400" kern="0" dirty="0">
                <a:solidFill>
                  <a:srgbClr val="2D1B61"/>
                </a:solidFill>
                <a:latin typeface="Baloo 2" pitchFamily="2" charset="0"/>
                <a:cs typeface="Baloo 2" pitchFamily="2" charset="0"/>
                <a:sym typeface="Arial" panose="020B0604020202020204"/>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200">
                <a:buClr>
                  <a:srgbClr val="000000"/>
                </a:buClr>
              </a:pPr>
              <a:r>
                <a:rPr lang="en-US" sz="4000" kern="0" dirty="0">
                  <a:solidFill>
                    <a:srgbClr val="FF0066"/>
                  </a:solidFill>
                  <a:latin typeface="Baloo 2" pitchFamily="2" charset="0"/>
                  <a:cs typeface="Baloo 2" pitchFamily="2" charset="0"/>
                  <a:sym typeface="Arial" panose="020B0604020202020204"/>
                </a:rPr>
                <a:t>Xin </a:t>
              </a:r>
              <a:r>
                <a:rPr lang="en-US" sz="4000" kern="0" dirty="0" err="1">
                  <a:solidFill>
                    <a:srgbClr val="FF0066"/>
                  </a:solidFill>
                  <a:latin typeface="Baloo 2" pitchFamily="2" charset="0"/>
                  <a:cs typeface="Baloo 2" pitchFamily="2" charset="0"/>
                  <a:sym typeface="Arial" panose="020B0604020202020204"/>
                </a:rPr>
                <a:t>chào</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tất</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cả</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các</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bạn</a:t>
              </a:r>
              <a:r>
                <a:rPr lang="en-US" sz="4000" kern="0" dirty="0">
                  <a:solidFill>
                    <a:srgbClr val="FF0066"/>
                  </a:solidFill>
                  <a:latin typeface="Baloo 2" pitchFamily="2" charset="0"/>
                  <a:cs typeface="Baloo 2" pitchFamily="2" charset="0"/>
                  <a:sym typeface="Arial" panose="020B0604020202020204"/>
                </a:rPr>
                <a:t>!</a:t>
              </a:r>
              <a:endParaRPr lang="en-US" sz="4000" kern="0" dirty="0">
                <a:solidFill>
                  <a:srgbClr val="000000"/>
                </a:solidFill>
                <a:latin typeface="Baloo 2" pitchFamily="2" charset="0"/>
                <a:cs typeface="Baloo 2" pitchFamily="2" charset="0"/>
                <a:sym typeface="Arial" panose="020B0604020202020204"/>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2800" kern="0" dirty="0">
              <a:solidFill>
                <a:srgbClr val="00B050"/>
              </a:solidFill>
              <a:latin typeface="Baloo 2" pitchFamily="2" charset="0"/>
              <a:cs typeface="Baloo 2" pitchFamily="2" charset="0"/>
              <a:sym typeface="Arial" panose="020B0604020202020204"/>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1400" kern="0" dirty="0">
                <a:solidFill>
                  <a:srgbClr val="2D1B61"/>
                </a:solidFill>
                <a:latin typeface="Baloo 2" pitchFamily="2" charset="0"/>
                <a:cs typeface="Baloo 2" pitchFamily="2" charset="0"/>
                <a:sym typeface="Arial" panose="020B0604020202020204"/>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200">
                <a:buClr>
                  <a:srgbClr val="000000"/>
                </a:buClr>
              </a:pPr>
              <a:r>
                <a:rPr lang="vi-VN" sz="4000" kern="0" dirty="0">
                  <a:solidFill>
                    <a:srgbClr val="FF0066"/>
                  </a:solidFill>
                  <a:latin typeface="Nunito" panose="00000500000000000000" pitchFamily="2" charset="0"/>
                  <a:cs typeface="Baloo 2" pitchFamily="2" charset="0"/>
                  <a:sym typeface="Arial" panose="020B0604020202020204"/>
                </a:rPr>
                <a:t>Hãy chọn 1 quả trứng mà mình yêu thích.</a:t>
              </a:r>
              <a:endParaRPr lang="en-US" sz="4000" kern="0" dirty="0">
                <a:solidFill>
                  <a:srgbClr val="000000"/>
                </a:solidFill>
                <a:latin typeface="Nunito" panose="00000500000000000000" pitchFamily="2" charset="0"/>
                <a:cs typeface="Baloo 2" pitchFamily="2" charset="0"/>
                <a:sym typeface="Arial" panose="020B0604020202020204"/>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496"/>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A.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B.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phần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chú</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thích</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ý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đoạn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liệt</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kê</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gạch</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ngang</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trong</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câu</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sau</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có</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tác</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dụng</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gì</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Bác</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nông</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dân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đáp</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Trí</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khôn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tôi</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để</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ở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nhà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a:fillRect/>
          </a:stretch>
        </p:blipFill>
        <p:spPr>
          <a:xfrm rot="845761">
            <a:off x="10429891" y="1085489"/>
            <a:ext cx="1578523" cy="19581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496"/>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A.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B.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phần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chú</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thích</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200">
              <a:buClr>
                <a:srgbClr val="000000"/>
              </a:buClr>
            </a:pPr>
            <a:r>
              <a:rPr lang="en-US" altLang="en-US" sz="3735"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Dấu</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gạch</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ngang</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trong</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câu</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sau</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có</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tác</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dụng</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gì</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Lớp</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trưởng</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phân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công</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1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và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2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lau</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cửa</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kính</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3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và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4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quét</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lớp</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và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kê</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lại</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bàn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ghế</a:t>
            </a:r>
            <a:r>
              <a:rPr lang="en-US" altLang="en-US" sz="3735"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a:fillRect/>
          </a:stretch>
        </p:blipFill>
        <p:spPr>
          <a:xfrm rot="1127673">
            <a:off x="10641780" y="944479"/>
            <a:ext cx="1523403" cy="19165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496"/>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A.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Dùng</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để</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ý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đoạn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liệt</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kê</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20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algn="ctr" defTabSz="121920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a:fillRect/>
          </a:stretch>
        </p:blipFill>
        <p:spPr>
          <a:xfrm rot="1728870">
            <a:off x="10558290" y="1439470"/>
            <a:ext cx="1718021" cy="2102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itchFamily="2" charset="0"/>
                <a:sym typeface="Arial" panose="020B0604020202020204"/>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itchFamily="2" charset="0"/>
                <a:sym typeface="Arial" panose="020B0604020202020204"/>
              </a:rPr>
              <a:t> </a:t>
            </a:r>
            <a:r>
              <a:rPr lang="vi-VN" altLang="en-US" sz="4000" b="1" kern="0" dirty="0">
                <a:solidFill>
                  <a:srgbClr val="2D1B61"/>
                </a:solidFill>
                <a:latin typeface="Cambria" panose="02040503050406030204" pitchFamily="18" charset="0"/>
                <a:ea typeface="Cambria" panose="02040503050406030204" pitchFamily="18" charset="0"/>
                <a:cs typeface="Baloo 2" pitchFamily="2" charset="0"/>
                <a:sym typeface="Arial" panose="020B0604020202020204"/>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200">
              <a:buClr>
                <a:srgbClr val="000000"/>
              </a:buClr>
            </a:pP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Nối</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từ</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ngữ</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liên</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danh</a:t>
            </a:r>
            <a:endPar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200">
              <a:buClr>
                <a:srgbClr val="000000"/>
              </a:buClr>
            </a:pP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a:fillRect/>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a:fillRect/>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xmlns=""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xmlns=""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a:fillRect/>
          </a:stretch>
        </p:blipFill>
        <p:spPr>
          <a:xfrm>
            <a:off x="8664486" y="2109364"/>
            <a:ext cx="6225018" cy="5342638"/>
          </a:xfrm>
          <a:prstGeom prst="rect">
            <a:avLst/>
          </a:prstGeom>
        </p:spPr>
      </p:pic>
      <p:pic>
        <p:nvPicPr>
          <p:cNvPr id="4" name="Picture 3"/>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p:cNvPicPr>
            <a:picLocks noChangeAspect="1"/>
          </p:cNvPicPr>
          <p:nvPr/>
        </p:nvPicPr>
        <p:blipFill>
          <a:blip r:embed="rId24"/>
          <a:stretch>
            <a:fillRect/>
          </a:stretch>
        </p:blipFill>
        <p:spPr>
          <a:xfrm>
            <a:off x="0" y="256823"/>
            <a:ext cx="2944623" cy="11522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935</Words>
  <Application>Microsoft Office PowerPoint</Application>
  <PresentationFormat>Widescreen</PresentationFormat>
  <Paragraphs>71</Paragraphs>
  <Slides>22</Slides>
  <Notes>7</Notes>
  <HiddenSlides>0</HiddenSlides>
  <MMClips>6</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Arial</vt:lpstr>
      <vt:lpstr>Baloo 2</vt:lpstr>
      <vt:lpstr>Calibri</vt:lpstr>
      <vt:lpstr>Calibri Light</vt:lpstr>
      <vt:lpstr>Cambria</vt:lpstr>
      <vt:lpstr>Englebert</vt:lpstr>
      <vt:lpstr>Fredoka One</vt:lpstr>
      <vt:lpstr>Nunito</vt:lpstr>
      <vt:lpstr>Pattaya</vt:lpstr>
      <vt:lpstr>Times New Roman</vt:lpstr>
      <vt:lpstr>UTM Bienvenue</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230</cp:revision>
  <dcterms:created xsi:type="dcterms:W3CDTF">2024-06-19T08:15:00Z</dcterms:created>
  <dcterms:modified xsi:type="dcterms:W3CDTF">2024-11-26T08:09:31Z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16CDE96AC7B44BB897DBC04663FCA03D_12</vt:lpwstr>
  </property>
  <property fmtid="{D5CDD505-2E9C-101B-9397-08002B2CF9AE}" pid="3" name="KSOProductBuildVer">
    <vt:lpwstr>1033-12.2.0.18283</vt:lpwstr>
  </property>
</Properties>
</file>