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374462" y="3703782"/>
            <a:ext cx="8150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Giáo </a:t>
            </a:r>
            <a:r>
              <a:rPr lang="en-US" sz="3200" b="1" i="1" dirty="0" err="1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viên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Vũ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Thị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Xoa</a:t>
            </a:r>
            <a:endParaRPr lang="en-US" sz="3200" b="1" i="1" dirty="0" smtClean="0">
              <a:ln w="13462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Trường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Tiểu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học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Hùng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Thắng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Tiên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Lãng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3200" b="1" i="1" dirty="0">
              <a:ln w="13462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462" y="2364509"/>
            <a:ext cx="84791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</a:t>
            </a:r>
            <a:endParaRPr lang="en-US" sz="2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374462" y="3703782"/>
            <a:ext cx="8150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Khởi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động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theo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nhạc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Chú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200" b="1" i="1" dirty="0" err="1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Voi</a:t>
            </a:r>
            <a:r>
              <a:rPr lang="en-US" sz="3200" b="1" i="1" dirty="0" smtClean="0">
                <a:ln w="13462">
                  <a:solidFill>
                    <a:srgbClr val="FFC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con</a:t>
            </a:r>
            <a:endParaRPr lang="en-US" sz="3200" b="1" i="1" dirty="0">
              <a:ln w="13462">
                <a:solidFill>
                  <a:srgbClr val="FFC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1381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755" y="0"/>
            <a:ext cx="4911725" cy="69234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88" y="698409"/>
            <a:ext cx="3923425" cy="55309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005" y="504153"/>
            <a:ext cx="4061223" cy="57251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38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34</cp:revision>
  <dcterms:created xsi:type="dcterms:W3CDTF">2020-11-02T00:50:00Z</dcterms:created>
  <dcterms:modified xsi:type="dcterms:W3CDTF">2024-11-29T09:13:25Z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649B8BD6992240B3803723A296C719A9</vt:lpwstr>
  </property>
  <property fmtid="{D5CDD505-2E9C-101B-9397-08002B2CF9AE}" pid="3" name="KSOProductBuildVer">
    <vt:lpwstr>1033-11.2.0.10265</vt:lpwstr>
  </property>
</Properties>
</file>