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6" r:id="rId2"/>
    <p:sldMasterId id="2147483676" r:id="rId3"/>
  </p:sldMasterIdLst>
  <p:notesMasterIdLst>
    <p:notesMasterId r:id="rId35"/>
  </p:notesMasterIdLst>
  <p:sldIdLst>
    <p:sldId id="331" r:id="rId4"/>
    <p:sldId id="257" r:id="rId5"/>
    <p:sldId id="279" r:id="rId6"/>
    <p:sldId id="260" r:id="rId7"/>
    <p:sldId id="256" r:id="rId8"/>
    <p:sldId id="289" r:id="rId9"/>
    <p:sldId id="258" r:id="rId10"/>
    <p:sldId id="259" r:id="rId11"/>
    <p:sldId id="290" r:id="rId12"/>
    <p:sldId id="261" r:id="rId13"/>
    <p:sldId id="262" r:id="rId14"/>
    <p:sldId id="263" r:id="rId15"/>
    <p:sldId id="285" r:id="rId16"/>
    <p:sldId id="264" r:id="rId17"/>
    <p:sldId id="299" r:id="rId18"/>
    <p:sldId id="300" r:id="rId19"/>
    <p:sldId id="301" r:id="rId20"/>
    <p:sldId id="302" r:id="rId21"/>
    <p:sldId id="298" r:id="rId22"/>
    <p:sldId id="286" r:id="rId23"/>
    <p:sldId id="291" r:id="rId24"/>
    <p:sldId id="292" r:id="rId25"/>
    <p:sldId id="293" r:id="rId26"/>
    <p:sldId id="294" r:id="rId27"/>
    <p:sldId id="287" r:id="rId28"/>
    <p:sldId id="295" r:id="rId29"/>
    <p:sldId id="296" r:id="rId30"/>
    <p:sldId id="303" r:id="rId31"/>
    <p:sldId id="288" r:id="rId32"/>
    <p:sldId id="304" r:id="rId33"/>
    <p:sldId id="305" r:id="rId34"/>
  </p:sldIdLst>
  <p:sldSz cx="12192000" cy="6858000"/>
  <p:notesSz cx="6858000" cy="9144000"/>
  <p:embeddedFontLst>
    <p:embeddedFont>
      <p:font typeface="2005_iannnnnMTV" panose="020B0604020202020204" charset="0"/>
      <p:regular r:id="rId36"/>
    </p:embeddedFont>
    <p:embeddedFont>
      <p:font typeface="Amasis MT Pro Black" panose="02040A04050005020304" pitchFamily="18" charset="0"/>
      <p:bold r:id="rId37"/>
      <p:boldItalic r:id="rId38"/>
    </p:embeddedFont>
    <p:embeddedFont>
      <p:font typeface="Barlow Condensed" panose="00000506000000000000" pitchFamily="2" charset="0"/>
      <p:regular r:id="rId39"/>
      <p:bold r:id="rId40"/>
      <p:italic r:id="rId41"/>
      <p:bold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Fredoka One" panose="02000000000000000000" pitchFamily="2" charset="0"/>
      <p:regular r:id="rId47"/>
    </p:embeddedFont>
    <p:embeddedFont>
      <p:font typeface="Sitka Text Semibold" pitchFamily="2" charset="0"/>
      <p:bold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74"/>
    <a:srgbClr val="FFE21A"/>
    <a:srgbClr val="475967"/>
    <a:srgbClr val="009B93"/>
    <a:srgbClr val="EB871E"/>
    <a:srgbClr val="80BA3F"/>
    <a:srgbClr val="2BA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816" y="4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44CD4-B7C4-4E68-9B84-67D92366783B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CE695-D7EF-47D6-B0CD-FECEE042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50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9384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570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7045c3dc7_0_6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7045c3dc7_0_6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59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fd8ccc017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fd8ccc017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4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6fd8ccc017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6fd8ccc017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1858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77045c3dc7_0_7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77045c3dc7_0_7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61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77045c3dc7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77045c3dc7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632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77045c3dc7_0_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77045c3dc7_0_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6461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rgbClr val="009B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B2B1DFF-1742-4E7C-8F6A-919FAEB486B0}"/>
              </a:ext>
            </a:extLst>
          </p:cNvPr>
          <p:cNvGrpSpPr/>
          <p:nvPr userDrawn="1"/>
        </p:nvGrpSpPr>
        <p:grpSpPr>
          <a:xfrm>
            <a:off x="88994" y="4835942"/>
            <a:ext cx="1223056" cy="1897728"/>
            <a:chOff x="88994" y="4835942"/>
            <a:chExt cx="1223056" cy="189772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21A6EC4-DB42-4F7F-9C3D-738F5A93A67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2DBD13D-2A3E-4A3B-8675-AEE86A22E797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D9132B2-A90E-40B0-A969-7CF017E7547B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6530A421-7049-4F0E-AB94-7137CA258C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B5F5B86-5A2D-4FCB-8C32-33C2708B0F02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23DC2E4-8B46-4CAA-9849-7EA30601E3ED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883A862-AEC6-41F5-9E1D-2AF6537FCF45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4BC3752-92B1-431D-A0C0-E317349C5020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4E10477-2892-4A6A-AA4E-3592923F866A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A7D3ADE-3C8A-4BCA-9E2F-E0791F856B2E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2A920A18-E057-4523-BD59-7529AB1ADB0F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EB3A4C3-5138-4507-82C6-E90F9D6BE92E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8D41E9D-0C0F-4710-97F3-9EA58294DBF5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659169-06E1-4AC6-A66F-8B6AE050D194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98A661E-C372-4BEB-8B19-DBDF26A2A265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4054465-9D52-48FD-84E0-E6991FB57056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2C503E1-8EC2-4582-9DB3-FB00DDDF45F9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293E76C-53EE-47A2-8513-03357F224E72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26AE10A-5085-43C9-B96C-300E60BCA990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5C02EC0F-C669-437A-9E10-F8D41B14362D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2019 , Thailand 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2">
  <p:cSld name="Layout 2">
    <p:bg>
      <p:bgPr>
        <a:solidFill>
          <a:srgbClr val="F5AF00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4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4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148" name="Google Shape;148;p4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52" name="Google Shape;152;p4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27225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oices">
  <p:cSld name="Choices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5"/>
          <p:cNvGrpSpPr/>
          <p:nvPr/>
        </p:nvGrpSpPr>
        <p:grpSpPr>
          <a:xfrm>
            <a:off x="-1116136" y="-978657"/>
            <a:ext cx="14118320" cy="8713041"/>
            <a:chOff x="-1116136" y="-978657"/>
            <a:chExt cx="14118320" cy="8713041"/>
          </a:xfrm>
        </p:grpSpPr>
        <p:sp>
          <p:nvSpPr>
            <p:cNvPr id="155" name="Google Shape;155;p5"/>
            <p:cNvSpPr/>
            <p:nvPr/>
          </p:nvSpPr>
          <p:spPr>
            <a:xfrm rot="2403647">
              <a:off x="-519285" y="4603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 rot="2403647">
              <a:off x="2439831" y="-10528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 rot="2403647">
              <a:off x="-171832" y="323712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 rot="2403647">
              <a:off x="2787285" y="308580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 rot="2403647">
              <a:off x="5377786" y="5029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 rot="2403647">
              <a:off x="8336902" y="-101024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 rot="2403647">
              <a:off x="5725239" y="3241381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 rot="2403647">
              <a:off x="8684356" y="3090066"/>
              <a:ext cx="3720978" cy="3619631"/>
            </a:xfrm>
            <a:custGeom>
              <a:avLst/>
              <a:gdLst/>
              <a:ahLst/>
              <a:cxnLst/>
              <a:rect l="l" t="t" r="r" b="b"/>
              <a:pathLst>
                <a:path w="3698566" h="3548125" extrusionOk="0">
                  <a:moveTo>
                    <a:pt x="3356302" y="1908217"/>
                  </a:moveTo>
                  <a:lnTo>
                    <a:pt x="3483009" y="1910178"/>
                  </a:lnTo>
                  <a:cubicBezTo>
                    <a:pt x="3516754" y="1898646"/>
                    <a:pt x="3540067" y="1832854"/>
                    <a:pt x="3558780" y="1839027"/>
                  </a:cubicBezTo>
                  <a:cubicBezTo>
                    <a:pt x="3577493" y="1845202"/>
                    <a:pt x="3571990" y="1920222"/>
                    <a:pt x="3595286" y="1947223"/>
                  </a:cubicBezTo>
                  <a:cubicBezTo>
                    <a:pt x="3629708" y="1965161"/>
                    <a:pt x="3697442" y="1981132"/>
                    <a:pt x="3698555" y="2001036"/>
                  </a:cubicBezTo>
                  <a:cubicBezTo>
                    <a:pt x="3699668" y="2020939"/>
                    <a:pt x="3621312" y="2038422"/>
                    <a:pt x="3601964" y="2066642"/>
                  </a:cubicBezTo>
                  <a:cubicBezTo>
                    <a:pt x="3595464" y="2101212"/>
                    <a:pt x="3603429" y="2164568"/>
                    <a:pt x="3582465" y="2170351"/>
                  </a:cubicBezTo>
                  <a:cubicBezTo>
                    <a:pt x="3561500" y="2176134"/>
                    <a:pt x="3511432" y="2110899"/>
                    <a:pt x="3476177" y="2101337"/>
                  </a:cubicBezTo>
                  <a:cubicBezTo>
                    <a:pt x="3441099" y="2105220"/>
                    <a:pt x="3381652" y="2128527"/>
                    <a:pt x="3370942" y="2112986"/>
                  </a:cubicBezTo>
                  <a:cubicBezTo>
                    <a:pt x="3360230" y="2097445"/>
                    <a:pt x="3414354" y="2042223"/>
                    <a:pt x="3411913" y="2008096"/>
                  </a:cubicBezTo>
                  <a:cubicBezTo>
                    <a:pt x="3393377" y="1974802"/>
                    <a:pt x="3344454" y="1924537"/>
                    <a:pt x="3356302" y="1908217"/>
                  </a:cubicBezTo>
                  <a:close/>
                  <a:moveTo>
                    <a:pt x="1549556" y="3285628"/>
                  </a:moveTo>
                  <a:cubicBezTo>
                    <a:pt x="1561404" y="3269309"/>
                    <a:pt x="1642515" y="3299122"/>
                    <a:pt x="1676260" y="3287590"/>
                  </a:cubicBezTo>
                  <a:cubicBezTo>
                    <a:pt x="1710007" y="3276058"/>
                    <a:pt x="1733319" y="3210266"/>
                    <a:pt x="1752032" y="3216440"/>
                  </a:cubicBezTo>
                  <a:cubicBezTo>
                    <a:pt x="1770745" y="3222614"/>
                    <a:pt x="1765242" y="3297635"/>
                    <a:pt x="1788538" y="3324636"/>
                  </a:cubicBezTo>
                  <a:cubicBezTo>
                    <a:pt x="1822962" y="3342573"/>
                    <a:pt x="1890694" y="3358545"/>
                    <a:pt x="1891808" y="3378448"/>
                  </a:cubicBezTo>
                  <a:cubicBezTo>
                    <a:pt x="1892920" y="3398351"/>
                    <a:pt x="1814564" y="3415834"/>
                    <a:pt x="1795216" y="3444054"/>
                  </a:cubicBezTo>
                  <a:cubicBezTo>
                    <a:pt x="1788717" y="3478624"/>
                    <a:pt x="1796681" y="3541981"/>
                    <a:pt x="1775717" y="3547763"/>
                  </a:cubicBezTo>
                  <a:cubicBezTo>
                    <a:pt x="1754753" y="3553546"/>
                    <a:pt x="1704684" y="3488311"/>
                    <a:pt x="1669430" y="3478750"/>
                  </a:cubicBezTo>
                  <a:cubicBezTo>
                    <a:pt x="1634351" y="3482632"/>
                    <a:pt x="1574905" y="3505939"/>
                    <a:pt x="1564194" y="3490398"/>
                  </a:cubicBezTo>
                  <a:cubicBezTo>
                    <a:pt x="1553484" y="3474857"/>
                    <a:pt x="1607606" y="3419635"/>
                    <a:pt x="1605167" y="3385507"/>
                  </a:cubicBezTo>
                  <a:cubicBezTo>
                    <a:pt x="1586629" y="3352214"/>
                    <a:pt x="1537707" y="3301948"/>
                    <a:pt x="1549556" y="3285628"/>
                  </a:cubicBezTo>
                  <a:close/>
                  <a:moveTo>
                    <a:pt x="2691448" y="2210446"/>
                  </a:moveTo>
                  <a:cubicBezTo>
                    <a:pt x="2703297" y="2194126"/>
                    <a:pt x="2784408" y="2223938"/>
                    <a:pt x="2818153" y="2212407"/>
                  </a:cubicBezTo>
                  <a:cubicBezTo>
                    <a:pt x="2851899" y="2200876"/>
                    <a:pt x="2875212" y="2135083"/>
                    <a:pt x="2893925" y="2141257"/>
                  </a:cubicBezTo>
                  <a:cubicBezTo>
                    <a:pt x="2912637" y="2147431"/>
                    <a:pt x="2907135" y="2222452"/>
                    <a:pt x="2930430" y="2249453"/>
                  </a:cubicBezTo>
                  <a:cubicBezTo>
                    <a:pt x="2964854" y="2267390"/>
                    <a:pt x="3032588" y="2283362"/>
                    <a:pt x="3033701" y="2303265"/>
                  </a:cubicBezTo>
                  <a:cubicBezTo>
                    <a:pt x="3034813" y="2323167"/>
                    <a:pt x="2956457" y="2340651"/>
                    <a:pt x="2937109" y="2368871"/>
                  </a:cubicBezTo>
                  <a:cubicBezTo>
                    <a:pt x="2930609" y="2403441"/>
                    <a:pt x="2938573" y="2466798"/>
                    <a:pt x="2917610" y="2472580"/>
                  </a:cubicBezTo>
                  <a:cubicBezTo>
                    <a:pt x="2896645" y="2478364"/>
                    <a:pt x="2846576" y="2413128"/>
                    <a:pt x="2811323" y="2403567"/>
                  </a:cubicBezTo>
                  <a:cubicBezTo>
                    <a:pt x="2776243" y="2407449"/>
                    <a:pt x="2716797" y="2430755"/>
                    <a:pt x="2706086" y="2415215"/>
                  </a:cubicBezTo>
                  <a:cubicBezTo>
                    <a:pt x="2695376" y="2399675"/>
                    <a:pt x="2749498" y="2344452"/>
                    <a:pt x="2747059" y="2310324"/>
                  </a:cubicBezTo>
                  <a:cubicBezTo>
                    <a:pt x="2728522" y="2277032"/>
                    <a:pt x="2679599" y="2226765"/>
                    <a:pt x="2691448" y="2210446"/>
                  </a:cubicBezTo>
                  <a:close/>
                  <a:moveTo>
                    <a:pt x="2253618" y="2498035"/>
                  </a:moveTo>
                  <a:cubicBezTo>
                    <a:pt x="2256702" y="2494377"/>
                    <a:pt x="2260268" y="2492151"/>
                    <a:pt x="2264504" y="2491731"/>
                  </a:cubicBezTo>
                  <a:cubicBezTo>
                    <a:pt x="2298388" y="2488380"/>
                    <a:pt x="2341974" y="2609523"/>
                    <a:pt x="2397619" y="2635556"/>
                  </a:cubicBezTo>
                  <a:cubicBezTo>
                    <a:pt x="2464535" y="2639681"/>
                    <a:pt x="2582738" y="2617582"/>
                    <a:pt x="2598368" y="2647934"/>
                  </a:cubicBezTo>
                  <a:cubicBezTo>
                    <a:pt x="2614000" y="2678284"/>
                    <a:pt x="2502322" y="2760084"/>
                    <a:pt x="2491404" y="2817662"/>
                  </a:cubicBezTo>
                  <a:cubicBezTo>
                    <a:pt x="2505224" y="2876240"/>
                    <a:pt x="2561970" y="2969782"/>
                    <a:pt x="2532861" y="2993396"/>
                  </a:cubicBezTo>
                  <a:cubicBezTo>
                    <a:pt x="2503751" y="3017009"/>
                    <a:pt x="2379138" y="2949794"/>
                    <a:pt x="2316747" y="2959345"/>
                  </a:cubicBezTo>
                  <a:cubicBezTo>
                    <a:pt x="2264001" y="2989798"/>
                    <a:pt x="2186272" y="3067560"/>
                    <a:pt x="2158510" y="3050702"/>
                  </a:cubicBezTo>
                  <a:cubicBezTo>
                    <a:pt x="2130748" y="3033844"/>
                    <a:pt x="2177817" y="2909870"/>
                    <a:pt x="2150175" y="2858196"/>
                  </a:cubicBezTo>
                  <a:cubicBezTo>
                    <a:pt x="2097669" y="2819016"/>
                    <a:pt x="1985299" y="2774413"/>
                    <a:pt x="1992656" y="2740657"/>
                  </a:cubicBezTo>
                  <a:cubicBezTo>
                    <a:pt x="2000013" y="2706901"/>
                    <a:pt x="2149006" y="2697148"/>
                    <a:pt x="2194314" y="2655660"/>
                  </a:cubicBezTo>
                  <a:cubicBezTo>
                    <a:pt x="2233959" y="2619359"/>
                    <a:pt x="2232022" y="2523642"/>
                    <a:pt x="2253618" y="2498035"/>
                  </a:cubicBezTo>
                  <a:close/>
                  <a:moveTo>
                    <a:pt x="3326119" y="999200"/>
                  </a:moveTo>
                  <a:cubicBezTo>
                    <a:pt x="3337969" y="982880"/>
                    <a:pt x="3419079" y="1012693"/>
                    <a:pt x="3452824" y="1001162"/>
                  </a:cubicBezTo>
                  <a:cubicBezTo>
                    <a:pt x="3486571" y="989630"/>
                    <a:pt x="3509883" y="923837"/>
                    <a:pt x="3528596" y="930012"/>
                  </a:cubicBezTo>
                  <a:cubicBezTo>
                    <a:pt x="3547309" y="936186"/>
                    <a:pt x="3541806" y="1011206"/>
                    <a:pt x="3565102" y="1038207"/>
                  </a:cubicBezTo>
                  <a:cubicBezTo>
                    <a:pt x="3599525" y="1056145"/>
                    <a:pt x="3667259" y="1072117"/>
                    <a:pt x="3668371" y="1092019"/>
                  </a:cubicBezTo>
                  <a:cubicBezTo>
                    <a:pt x="3669484" y="1111922"/>
                    <a:pt x="3591128" y="1129406"/>
                    <a:pt x="3571780" y="1157626"/>
                  </a:cubicBezTo>
                  <a:cubicBezTo>
                    <a:pt x="3565281" y="1192195"/>
                    <a:pt x="3573245" y="1255553"/>
                    <a:pt x="3552281" y="1261335"/>
                  </a:cubicBezTo>
                  <a:cubicBezTo>
                    <a:pt x="3531317" y="1267118"/>
                    <a:pt x="3481248" y="1201883"/>
                    <a:pt x="3445994" y="1192322"/>
                  </a:cubicBezTo>
                  <a:cubicBezTo>
                    <a:pt x="3410915" y="1196204"/>
                    <a:pt x="3351469" y="1219510"/>
                    <a:pt x="3340758" y="1203969"/>
                  </a:cubicBezTo>
                  <a:cubicBezTo>
                    <a:pt x="3330048" y="1188429"/>
                    <a:pt x="3384170" y="1133207"/>
                    <a:pt x="3381730" y="1099078"/>
                  </a:cubicBezTo>
                  <a:cubicBezTo>
                    <a:pt x="3363193" y="1065787"/>
                    <a:pt x="3314270" y="1015520"/>
                    <a:pt x="3326119" y="999200"/>
                  </a:cubicBezTo>
                  <a:close/>
                  <a:moveTo>
                    <a:pt x="2888288" y="1286790"/>
                  </a:moveTo>
                  <a:cubicBezTo>
                    <a:pt x="2891374" y="1283132"/>
                    <a:pt x="2894940" y="1280905"/>
                    <a:pt x="2899174" y="1280486"/>
                  </a:cubicBezTo>
                  <a:cubicBezTo>
                    <a:pt x="2933059" y="1277135"/>
                    <a:pt x="2976646" y="1398277"/>
                    <a:pt x="3032290" y="1424311"/>
                  </a:cubicBezTo>
                  <a:cubicBezTo>
                    <a:pt x="3099206" y="1428436"/>
                    <a:pt x="3217409" y="1406337"/>
                    <a:pt x="3233040" y="1436688"/>
                  </a:cubicBezTo>
                  <a:cubicBezTo>
                    <a:pt x="3248671" y="1467038"/>
                    <a:pt x="3136994" y="1548839"/>
                    <a:pt x="3126076" y="1606416"/>
                  </a:cubicBezTo>
                  <a:cubicBezTo>
                    <a:pt x="3139895" y="1664994"/>
                    <a:pt x="3196642" y="1758536"/>
                    <a:pt x="3167532" y="1782151"/>
                  </a:cubicBezTo>
                  <a:cubicBezTo>
                    <a:pt x="3138423" y="1805764"/>
                    <a:pt x="3013809" y="1738549"/>
                    <a:pt x="2951418" y="1748100"/>
                  </a:cubicBezTo>
                  <a:cubicBezTo>
                    <a:pt x="2898673" y="1778552"/>
                    <a:pt x="2820944" y="1856315"/>
                    <a:pt x="2793181" y="1839457"/>
                  </a:cubicBezTo>
                  <a:cubicBezTo>
                    <a:pt x="2765419" y="1822599"/>
                    <a:pt x="2812488" y="1698625"/>
                    <a:pt x="2784845" y="1646951"/>
                  </a:cubicBezTo>
                  <a:cubicBezTo>
                    <a:pt x="2732339" y="1607771"/>
                    <a:pt x="2619970" y="1563168"/>
                    <a:pt x="2627327" y="1529411"/>
                  </a:cubicBezTo>
                  <a:cubicBezTo>
                    <a:pt x="2634684" y="1495655"/>
                    <a:pt x="2783678" y="1485903"/>
                    <a:pt x="2828986" y="1444415"/>
                  </a:cubicBezTo>
                  <a:cubicBezTo>
                    <a:pt x="2868631" y="1408114"/>
                    <a:pt x="2866693" y="1312397"/>
                    <a:pt x="2888288" y="1286790"/>
                  </a:cubicBezTo>
                  <a:close/>
                  <a:moveTo>
                    <a:pt x="2096267" y="1930065"/>
                  </a:moveTo>
                  <a:cubicBezTo>
                    <a:pt x="2108116" y="1913745"/>
                    <a:pt x="2189226" y="1943559"/>
                    <a:pt x="2222972" y="1932027"/>
                  </a:cubicBezTo>
                  <a:cubicBezTo>
                    <a:pt x="2256718" y="1920495"/>
                    <a:pt x="2280030" y="1854702"/>
                    <a:pt x="2298743" y="1860876"/>
                  </a:cubicBezTo>
                  <a:cubicBezTo>
                    <a:pt x="2317456" y="1867050"/>
                    <a:pt x="2311953" y="1942070"/>
                    <a:pt x="2335249" y="1969072"/>
                  </a:cubicBezTo>
                  <a:cubicBezTo>
                    <a:pt x="2369672" y="1987009"/>
                    <a:pt x="2437405" y="2002981"/>
                    <a:pt x="2438518" y="2022885"/>
                  </a:cubicBezTo>
                  <a:cubicBezTo>
                    <a:pt x="2439631" y="2042788"/>
                    <a:pt x="2361276" y="2060271"/>
                    <a:pt x="2341928" y="2088491"/>
                  </a:cubicBezTo>
                  <a:cubicBezTo>
                    <a:pt x="2335428" y="2123060"/>
                    <a:pt x="2343392" y="2186417"/>
                    <a:pt x="2322428" y="2192199"/>
                  </a:cubicBezTo>
                  <a:cubicBezTo>
                    <a:pt x="2301464" y="2197982"/>
                    <a:pt x="2251395" y="2132747"/>
                    <a:pt x="2216141" y="2123186"/>
                  </a:cubicBezTo>
                  <a:cubicBezTo>
                    <a:pt x="2181062" y="2127069"/>
                    <a:pt x="2121616" y="2150375"/>
                    <a:pt x="2110905" y="2134834"/>
                  </a:cubicBezTo>
                  <a:cubicBezTo>
                    <a:pt x="2100194" y="2119293"/>
                    <a:pt x="2154317" y="2064072"/>
                    <a:pt x="2151877" y="2029944"/>
                  </a:cubicBezTo>
                  <a:cubicBezTo>
                    <a:pt x="2133340" y="1996651"/>
                    <a:pt x="2084418" y="1946385"/>
                    <a:pt x="2096267" y="1930065"/>
                  </a:cubicBezTo>
                  <a:close/>
                  <a:moveTo>
                    <a:pt x="1406698" y="2457694"/>
                  </a:moveTo>
                  <a:cubicBezTo>
                    <a:pt x="1418547" y="2441374"/>
                    <a:pt x="1499658" y="2471186"/>
                    <a:pt x="1533403" y="2459655"/>
                  </a:cubicBezTo>
                  <a:cubicBezTo>
                    <a:pt x="1567149" y="2448124"/>
                    <a:pt x="1590462" y="2382330"/>
                    <a:pt x="1609175" y="2388505"/>
                  </a:cubicBezTo>
                  <a:cubicBezTo>
                    <a:pt x="1627887" y="2394678"/>
                    <a:pt x="1622385" y="2469699"/>
                    <a:pt x="1645680" y="2496700"/>
                  </a:cubicBezTo>
                  <a:cubicBezTo>
                    <a:pt x="1680104" y="2514638"/>
                    <a:pt x="1747838" y="2530609"/>
                    <a:pt x="1748951" y="2550512"/>
                  </a:cubicBezTo>
                  <a:cubicBezTo>
                    <a:pt x="1750064" y="2570416"/>
                    <a:pt x="1671708" y="2587900"/>
                    <a:pt x="1652359" y="2616119"/>
                  </a:cubicBezTo>
                  <a:cubicBezTo>
                    <a:pt x="1645859" y="2650689"/>
                    <a:pt x="1653824" y="2714046"/>
                    <a:pt x="1632860" y="2719828"/>
                  </a:cubicBezTo>
                  <a:cubicBezTo>
                    <a:pt x="1611895" y="2725611"/>
                    <a:pt x="1561827" y="2660376"/>
                    <a:pt x="1526573" y="2650815"/>
                  </a:cubicBezTo>
                  <a:cubicBezTo>
                    <a:pt x="1491494" y="2654698"/>
                    <a:pt x="1432047" y="2678003"/>
                    <a:pt x="1421337" y="2662463"/>
                  </a:cubicBezTo>
                  <a:cubicBezTo>
                    <a:pt x="1410626" y="2646922"/>
                    <a:pt x="1464749" y="2591701"/>
                    <a:pt x="1462309" y="2557572"/>
                  </a:cubicBezTo>
                  <a:cubicBezTo>
                    <a:pt x="1443772" y="2524279"/>
                    <a:pt x="1394849" y="2474013"/>
                    <a:pt x="1406698" y="2457694"/>
                  </a:cubicBezTo>
                  <a:close/>
                  <a:moveTo>
                    <a:pt x="2730938" y="718820"/>
                  </a:moveTo>
                  <a:cubicBezTo>
                    <a:pt x="2742787" y="702500"/>
                    <a:pt x="2823897" y="732313"/>
                    <a:pt x="2857643" y="720781"/>
                  </a:cubicBezTo>
                  <a:cubicBezTo>
                    <a:pt x="2891389" y="709249"/>
                    <a:pt x="2914702" y="643456"/>
                    <a:pt x="2933414" y="649631"/>
                  </a:cubicBezTo>
                  <a:cubicBezTo>
                    <a:pt x="2952127" y="655805"/>
                    <a:pt x="2946625" y="730825"/>
                    <a:pt x="2969920" y="757827"/>
                  </a:cubicBezTo>
                  <a:cubicBezTo>
                    <a:pt x="3004344" y="775764"/>
                    <a:pt x="3072077" y="791735"/>
                    <a:pt x="3073190" y="811639"/>
                  </a:cubicBezTo>
                  <a:cubicBezTo>
                    <a:pt x="3074303" y="831542"/>
                    <a:pt x="2995947" y="849025"/>
                    <a:pt x="2976599" y="877245"/>
                  </a:cubicBezTo>
                  <a:cubicBezTo>
                    <a:pt x="2970099" y="911814"/>
                    <a:pt x="2978063" y="975171"/>
                    <a:pt x="2957099" y="980954"/>
                  </a:cubicBezTo>
                  <a:cubicBezTo>
                    <a:pt x="2936134" y="986737"/>
                    <a:pt x="2886066" y="921502"/>
                    <a:pt x="2850813" y="911940"/>
                  </a:cubicBezTo>
                  <a:cubicBezTo>
                    <a:pt x="2815734" y="915823"/>
                    <a:pt x="2756287" y="939130"/>
                    <a:pt x="2745577" y="923589"/>
                  </a:cubicBezTo>
                  <a:cubicBezTo>
                    <a:pt x="2734866" y="908048"/>
                    <a:pt x="2788988" y="852826"/>
                    <a:pt x="2786549" y="818698"/>
                  </a:cubicBezTo>
                  <a:cubicBezTo>
                    <a:pt x="2768011" y="785405"/>
                    <a:pt x="2719088" y="735140"/>
                    <a:pt x="2730938" y="718820"/>
                  </a:cubicBezTo>
                  <a:close/>
                  <a:moveTo>
                    <a:pt x="811517" y="2177313"/>
                  </a:moveTo>
                  <a:cubicBezTo>
                    <a:pt x="823366" y="2160993"/>
                    <a:pt x="904476" y="2190806"/>
                    <a:pt x="938222" y="2179274"/>
                  </a:cubicBezTo>
                  <a:cubicBezTo>
                    <a:pt x="971968" y="2167743"/>
                    <a:pt x="995281" y="2101950"/>
                    <a:pt x="1013993" y="2108125"/>
                  </a:cubicBezTo>
                  <a:cubicBezTo>
                    <a:pt x="1032706" y="2114298"/>
                    <a:pt x="1027204" y="2189319"/>
                    <a:pt x="1050499" y="2216320"/>
                  </a:cubicBezTo>
                  <a:cubicBezTo>
                    <a:pt x="1084923" y="2234258"/>
                    <a:pt x="1152657" y="2250229"/>
                    <a:pt x="1153769" y="2270132"/>
                  </a:cubicBezTo>
                  <a:cubicBezTo>
                    <a:pt x="1154882" y="2290035"/>
                    <a:pt x="1076526" y="2307518"/>
                    <a:pt x="1057178" y="2335738"/>
                  </a:cubicBezTo>
                  <a:cubicBezTo>
                    <a:pt x="1050678" y="2370308"/>
                    <a:pt x="1058643" y="2433665"/>
                    <a:pt x="1037679" y="2439447"/>
                  </a:cubicBezTo>
                  <a:cubicBezTo>
                    <a:pt x="1016715" y="2445230"/>
                    <a:pt x="966645" y="2379995"/>
                    <a:pt x="931392" y="2370434"/>
                  </a:cubicBezTo>
                  <a:cubicBezTo>
                    <a:pt x="896312" y="2374317"/>
                    <a:pt x="836866" y="2397623"/>
                    <a:pt x="826155" y="2382082"/>
                  </a:cubicBezTo>
                  <a:cubicBezTo>
                    <a:pt x="815445" y="2366542"/>
                    <a:pt x="869567" y="2311319"/>
                    <a:pt x="867128" y="2277191"/>
                  </a:cubicBezTo>
                  <a:cubicBezTo>
                    <a:pt x="848591" y="2243899"/>
                    <a:pt x="799668" y="2193632"/>
                    <a:pt x="811517" y="2177313"/>
                  </a:cubicBezTo>
                  <a:close/>
                  <a:moveTo>
                    <a:pt x="2002987" y="1032795"/>
                  </a:moveTo>
                  <a:cubicBezTo>
                    <a:pt x="2014836" y="1016475"/>
                    <a:pt x="2095946" y="1046287"/>
                    <a:pt x="2129691" y="1034755"/>
                  </a:cubicBezTo>
                  <a:cubicBezTo>
                    <a:pt x="2163438" y="1023224"/>
                    <a:pt x="2186750" y="957431"/>
                    <a:pt x="2205464" y="963605"/>
                  </a:cubicBezTo>
                  <a:cubicBezTo>
                    <a:pt x="2224176" y="969779"/>
                    <a:pt x="2218673" y="1044800"/>
                    <a:pt x="2241969" y="1071801"/>
                  </a:cubicBezTo>
                  <a:cubicBezTo>
                    <a:pt x="2276392" y="1089739"/>
                    <a:pt x="2344126" y="1105710"/>
                    <a:pt x="2345239" y="1125613"/>
                  </a:cubicBezTo>
                  <a:cubicBezTo>
                    <a:pt x="2346352" y="1145516"/>
                    <a:pt x="2267997" y="1163000"/>
                    <a:pt x="2248647" y="1191219"/>
                  </a:cubicBezTo>
                  <a:cubicBezTo>
                    <a:pt x="2242148" y="1225789"/>
                    <a:pt x="2250112" y="1289146"/>
                    <a:pt x="2229148" y="1294928"/>
                  </a:cubicBezTo>
                  <a:cubicBezTo>
                    <a:pt x="2208184" y="1300712"/>
                    <a:pt x="2158115" y="1235477"/>
                    <a:pt x="2122861" y="1225915"/>
                  </a:cubicBezTo>
                  <a:cubicBezTo>
                    <a:pt x="2087783" y="1229798"/>
                    <a:pt x="2028336" y="1253104"/>
                    <a:pt x="2017625" y="1237564"/>
                  </a:cubicBezTo>
                  <a:cubicBezTo>
                    <a:pt x="2006914" y="1222023"/>
                    <a:pt x="2061037" y="1166801"/>
                    <a:pt x="2058597" y="1132672"/>
                  </a:cubicBezTo>
                  <a:cubicBezTo>
                    <a:pt x="2040061" y="1099380"/>
                    <a:pt x="1991137" y="1049113"/>
                    <a:pt x="2002987" y="1032795"/>
                  </a:cubicBezTo>
                  <a:close/>
                  <a:moveTo>
                    <a:pt x="1565156" y="1320384"/>
                  </a:moveTo>
                  <a:cubicBezTo>
                    <a:pt x="1568241" y="1316726"/>
                    <a:pt x="1571807" y="1314499"/>
                    <a:pt x="1576042" y="1314079"/>
                  </a:cubicBezTo>
                  <a:cubicBezTo>
                    <a:pt x="1609927" y="1310729"/>
                    <a:pt x="1653513" y="1431871"/>
                    <a:pt x="1709157" y="1457905"/>
                  </a:cubicBezTo>
                  <a:cubicBezTo>
                    <a:pt x="1776074" y="1462030"/>
                    <a:pt x="1894277" y="1439931"/>
                    <a:pt x="1909908" y="1470281"/>
                  </a:cubicBezTo>
                  <a:cubicBezTo>
                    <a:pt x="1925538" y="1500632"/>
                    <a:pt x="1813861" y="1582433"/>
                    <a:pt x="1802944" y="1640011"/>
                  </a:cubicBezTo>
                  <a:cubicBezTo>
                    <a:pt x="1816763" y="1698588"/>
                    <a:pt x="1873509" y="1792130"/>
                    <a:pt x="1844400" y="1815744"/>
                  </a:cubicBezTo>
                  <a:cubicBezTo>
                    <a:pt x="1815290" y="1839357"/>
                    <a:pt x="1690677" y="1772142"/>
                    <a:pt x="1628285" y="1781693"/>
                  </a:cubicBezTo>
                  <a:cubicBezTo>
                    <a:pt x="1575539" y="1812146"/>
                    <a:pt x="1497811" y="1889908"/>
                    <a:pt x="1470048" y="1873051"/>
                  </a:cubicBezTo>
                  <a:cubicBezTo>
                    <a:pt x="1442287" y="1856192"/>
                    <a:pt x="1489355" y="1732219"/>
                    <a:pt x="1461713" y="1680544"/>
                  </a:cubicBezTo>
                  <a:cubicBezTo>
                    <a:pt x="1409207" y="1641364"/>
                    <a:pt x="1296838" y="1596761"/>
                    <a:pt x="1304195" y="1563005"/>
                  </a:cubicBezTo>
                  <a:cubicBezTo>
                    <a:pt x="1311551" y="1529249"/>
                    <a:pt x="1460546" y="1519496"/>
                    <a:pt x="1505854" y="1478009"/>
                  </a:cubicBezTo>
                  <a:cubicBezTo>
                    <a:pt x="1545498" y="1441707"/>
                    <a:pt x="1543560" y="1345990"/>
                    <a:pt x="1565156" y="1320384"/>
                  </a:cubicBezTo>
                  <a:close/>
                  <a:moveTo>
                    <a:pt x="438007" y="1771209"/>
                  </a:moveTo>
                  <a:cubicBezTo>
                    <a:pt x="465091" y="1750573"/>
                    <a:pt x="565771" y="1830817"/>
                    <a:pt x="626799" y="1823773"/>
                  </a:cubicBezTo>
                  <a:cubicBezTo>
                    <a:pt x="685924" y="1792165"/>
                    <a:pt x="774941" y="1711319"/>
                    <a:pt x="804175" y="1728950"/>
                  </a:cubicBezTo>
                  <a:cubicBezTo>
                    <a:pt x="833409" y="1746581"/>
                    <a:pt x="781279" y="1874822"/>
                    <a:pt x="802203" y="1929562"/>
                  </a:cubicBezTo>
                  <a:cubicBezTo>
                    <a:pt x="844710" y="1972172"/>
                    <a:pt x="942106" y="2022014"/>
                    <a:pt x="929721" y="2057392"/>
                  </a:cubicBezTo>
                  <a:cubicBezTo>
                    <a:pt x="917336" y="2092769"/>
                    <a:pt x="775987" y="2100954"/>
                    <a:pt x="727891" y="2141829"/>
                  </a:cubicBezTo>
                  <a:cubicBezTo>
                    <a:pt x="698976" y="2195433"/>
                    <a:pt x="673624" y="2302419"/>
                    <a:pt x="641145" y="2302640"/>
                  </a:cubicBezTo>
                  <a:cubicBezTo>
                    <a:pt x="608666" y="2302860"/>
                    <a:pt x="583667" y="2172629"/>
                    <a:pt x="533019" y="2143150"/>
                  </a:cubicBezTo>
                  <a:lnTo>
                    <a:pt x="337249" y="2125770"/>
                  </a:lnTo>
                  <a:cubicBezTo>
                    <a:pt x="325796" y="2093175"/>
                    <a:pt x="447502" y="2006678"/>
                    <a:pt x="464295" y="1947584"/>
                  </a:cubicBezTo>
                  <a:cubicBezTo>
                    <a:pt x="478989" y="1895878"/>
                    <a:pt x="427106" y="1815419"/>
                    <a:pt x="432049" y="1782289"/>
                  </a:cubicBezTo>
                  <a:cubicBezTo>
                    <a:pt x="432755" y="1777556"/>
                    <a:pt x="434622" y="1773789"/>
                    <a:pt x="438007" y="1771209"/>
                  </a:cubicBezTo>
                  <a:close/>
                  <a:moveTo>
                    <a:pt x="1500008" y="590788"/>
                  </a:moveTo>
                  <a:cubicBezTo>
                    <a:pt x="1507172" y="571936"/>
                    <a:pt x="1593258" y="579478"/>
                    <a:pt x="1622809" y="559516"/>
                  </a:cubicBezTo>
                  <a:cubicBezTo>
                    <a:pt x="1652360" y="539554"/>
                    <a:pt x="1657639" y="469952"/>
                    <a:pt x="1677315" y="471013"/>
                  </a:cubicBezTo>
                  <a:cubicBezTo>
                    <a:pt x="1696992" y="472074"/>
                    <a:pt x="1711317" y="545919"/>
                    <a:pt x="1740869" y="565882"/>
                  </a:cubicBezTo>
                  <a:cubicBezTo>
                    <a:pt x="1778787" y="574184"/>
                    <a:pt x="1848339" y="571870"/>
                    <a:pt x="1854623" y="590787"/>
                  </a:cubicBezTo>
                  <a:cubicBezTo>
                    <a:pt x="1860907" y="609705"/>
                    <a:pt x="1789859" y="647089"/>
                    <a:pt x="1778572" y="679389"/>
                  </a:cubicBezTo>
                  <a:cubicBezTo>
                    <a:pt x="1781347" y="714455"/>
                    <a:pt x="1805618" y="773518"/>
                    <a:pt x="1786898" y="784586"/>
                  </a:cubicBezTo>
                  <a:cubicBezTo>
                    <a:pt x="1768178" y="795655"/>
                    <a:pt x="1702779" y="745799"/>
                    <a:pt x="1666252" y="745799"/>
                  </a:cubicBezTo>
                  <a:cubicBezTo>
                    <a:pt x="1633412" y="758728"/>
                    <a:pt x="1582138" y="796781"/>
                    <a:pt x="1567734" y="784586"/>
                  </a:cubicBezTo>
                  <a:cubicBezTo>
                    <a:pt x="1553329" y="772391"/>
                    <a:pt x="1591110" y="704928"/>
                    <a:pt x="1579823" y="672628"/>
                  </a:cubicBezTo>
                  <a:cubicBezTo>
                    <a:pt x="1553218" y="645348"/>
                    <a:pt x="1492844" y="609639"/>
                    <a:pt x="1500008" y="590788"/>
                  </a:cubicBezTo>
                  <a:close/>
                  <a:moveTo>
                    <a:pt x="2173745" y="966"/>
                  </a:moveTo>
                  <a:cubicBezTo>
                    <a:pt x="2205570" y="-11137"/>
                    <a:pt x="2279346" y="94373"/>
                    <a:pt x="2339864" y="104935"/>
                  </a:cubicBezTo>
                  <a:cubicBezTo>
                    <a:pt x="2405528" y="91401"/>
                    <a:pt x="2513825" y="39133"/>
                    <a:pt x="2536855" y="64334"/>
                  </a:cubicBezTo>
                  <a:cubicBezTo>
                    <a:pt x="2559885" y="89536"/>
                    <a:pt x="2473513" y="197716"/>
                    <a:pt x="2478047" y="256144"/>
                  </a:cubicBezTo>
                  <a:cubicBezTo>
                    <a:pt x="2506716" y="309062"/>
                    <a:pt x="2585969" y="384490"/>
                    <a:pt x="2564055" y="414900"/>
                  </a:cubicBezTo>
                  <a:cubicBezTo>
                    <a:pt x="2542141" y="445310"/>
                    <a:pt x="2404279" y="413054"/>
                    <a:pt x="2346562" y="438603"/>
                  </a:cubicBezTo>
                  <a:cubicBezTo>
                    <a:pt x="2303626" y="481800"/>
                    <a:pt x="2248961" y="577197"/>
                    <a:pt x="2217755" y="568193"/>
                  </a:cubicBezTo>
                  <a:cubicBezTo>
                    <a:pt x="2186548" y="559189"/>
                    <a:pt x="2199526" y="427218"/>
                    <a:pt x="2159322" y="384581"/>
                  </a:cubicBezTo>
                  <a:cubicBezTo>
                    <a:pt x="2098391" y="360510"/>
                    <a:pt x="1978265" y="346873"/>
                    <a:pt x="1976529" y="312368"/>
                  </a:cubicBezTo>
                  <a:cubicBezTo>
                    <a:pt x="1974794" y="277863"/>
                    <a:pt x="2116041" y="229452"/>
                    <a:pt x="2148910" y="177552"/>
                  </a:cubicBezTo>
                  <a:cubicBezTo>
                    <a:pt x="2181779" y="125652"/>
                    <a:pt x="2141919" y="13069"/>
                    <a:pt x="2173745" y="966"/>
                  </a:cubicBezTo>
                  <a:close/>
                  <a:moveTo>
                    <a:pt x="789841" y="1142546"/>
                  </a:moveTo>
                  <a:cubicBezTo>
                    <a:pt x="809009" y="1137982"/>
                    <a:pt x="843698" y="1204728"/>
                    <a:pt x="877698" y="1215486"/>
                  </a:cubicBezTo>
                  <a:cubicBezTo>
                    <a:pt x="916414" y="1212688"/>
                    <a:pt x="982452" y="1190734"/>
                    <a:pt x="993844" y="1207092"/>
                  </a:cubicBezTo>
                  <a:cubicBezTo>
                    <a:pt x="1005237" y="1223449"/>
                    <a:pt x="947716" y="1279455"/>
                    <a:pt x="946056" y="1313631"/>
                  </a:cubicBezTo>
                  <a:cubicBezTo>
                    <a:pt x="958667" y="1346468"/>
                    <a:pt x="998698" y="1396218"/>
                    <a:pt x="983887" y="1412142"/>
                  </a:cubicBezTo>
                  <a:cubicBezTo>
                    <a:pt x="969078" y="1428068"/>
                    <a:pt x="892221" y="1398816"/>
                    <a:pt x="857195" y="1409180"/>
                  </a:cubicBezTo>
                  <a:cubicBezTo>
                    <a:pt x="829373" y="1430895"/>
                    <a:pt x="791003" y="1481932"/>
                    <a:pt x="773730" y="1474325"/>
                  </a:cubicBezTo>
                  <a:cubicBezTo>
                    <a:pt x="756457" y="1466718"/>
                    <a:pt x="773545" y="1391308"/>
                    <a:pt x="753557" y="1363537"/>
                  </a:cubicBezTo>
                  <a:cubicBezTo>
                    <a:pt x="720306" y="1344927"/>
                    <a:pt x="652280" y="1327815"/>
                    <a:pt x="653802" y="1307706"/>
                  </a:cubicBezTo>
                  <a:cubicBezTo>
                    <a:pt x="655322" y="1287595"/>
                    <a:pt x="740011" y="1270403"/>
                    <a:pt x="762684" y="1242878"/>
                  </a:cubicBezTo>
                  <a:cubicBezTo>
                    <a:pt x="785357" y="1215351"/>
                    <a:pt x="770671" y="1147112"/>
                    <a:pt x="789841" y="1142546"/>
                  </a:cubicBezTo>
                  <a:close/>
                  <a:moveTo>
                    <a:pt x="1197156" y="536354"/>
                  </a:moveTo>
                  <a:cubicBezTo>
                    <a:pt x="1216325" y="531789"/>
                    <a:pt x="1251013" y="598535"/>
                    <a:pt x="1285014" y="609293"/>
                  </a:cubicBezTo>
                  <a:cubicBezTo>
                    <a:pt x="1323728" y="606496"/>
                    <a:pt x="1389766" y="584542"/>
                    <a:pt x="1401160" y="600900"/>
                  </a:cubicBezTo>
                  <a:cubicBezTo>
                    <a:pt x="1412553" y="617258"/>
                    <a:pt x="1355031" y="673263"/>
                    <a:pt x="1353372" y="707438"/>
                  </a:cubicBezTo>
                  <a:cubicBezTo>
                    <a:pt x="1365981" y="740276"/>
                    <a:pt x="1406013" y="790025"/>
                    <a:pt x="1391203" y="805951"/>
                  </a:cubicBezTo>
                  <a:cubicBezTo>
                    <a:pt x="1376392" y="821876"/>
                    <a:pt x="1299537" y="792624"/>
                    <a:pt x="1264510" y="802988"/>
                  </a:cubicBezTo>
                  <a:cubicBezTo>
                    <a:pt x="1236689" y="824702"/>
                    <a:pt x="1198318" y="875740"/>
                    <a:pt x="1181045" y="868132"/>
                  </a:cubicBezTo>
                  <a:cubicBezTo>
                    <a:pt x="1163771" y="860526"/>
                    <a:pt x="1180860" y="785115"/>
                    <a:pt x="1160872" y="757346"/>
                  </a:cubicBezTo>
                  <a:cubicBezTo>
                    <a:pt x="1127620" y="738735"/>
                    <a:pt x="1059596" y="721624"/>
                    <a:pt x="1061117" y="701514"/>
                  </a:cubicBezTo>
                  <a:cubicBezTo>
                    <a:pt x="1062638" y="681403"/>
                    <a:pt x="1147327" y="664212"/>
                    <a:pt x="1170000" y="636685"/>
                  </a:cubicBezTo>
                  <a:cubicBezTo>
                    <a:pt x="1192672" y="609159"/>
                    <a:pt x="1177987" y="540920"/>
                    <a:pt x="1197156" y="536354"/>
                  </a:cubicBezTo>
                  <a:close/>
                  <a:moveTo>
                    <a:pt x="136064" y="1216249"/>
                  </a:moveTo>
                  <a:cubicBezTo>
                    <a:pt x="155234" y="1211683"/>
                    <a:pt x="189922" y="1278429"/>
                    <a:pt x="223923" y="1289187"/>
                  </a:cubicBezTo>
                  <a:cubicBezTo>
                    <a:pt x="262638" y="1286389"/>
                    <a:pt x="328675" y="1264437"/>
                    <a:pt x="340069" y="1280795"/>
                  </a:cubicBezTo>
                  <a:cubicBezTo>
                    <a:pt x="351461" y="1297152"/>
                    <a:pt x="293940" y="1353156"/>
                    <a:pt x="292281" y="1387333"/>
                  </a:cubicBezTo>
                  <a:cubicBezTo>
                    <a:pt x="304891" y="1420169"/>
                    <a:pt x="344922" y="1469919"/>
                    <a:pt x="330112" y="1485844"/>
                  </a:cubicBezTo>
                  <a:cubicBezTo>
                    <a:pt x="315302" y="1501769"/>
                    <a:pt x="238446" y="1472518"/>
                    <a:pt x="203419" y="1482881"/>
                  </a:cubicBezTo>
                  <a:cubicBezTo>
                    <a:pt x="175598" y="1504596"/>
                    <a:pt x="137228" y="1555633"/>
                    <a:pt x="119954" y="1548026"/>
                  </a:cubicBezTo>
                  <a:cubicBezTo>
                    <a:pt x="102681" y="1540419"/>
                    <a:pt x="119769" y="1465009"/>
                    <a:pt x="99782" y="1437239"/>
                  </a:cubicBezTo>
                  <a:cubicBezTo>
                    <a:pt x="66529" y="1418629"/>
                    <a:pt x="-1495" y="1401517"/>
                    <a:pt x="26" y="1381407"/>
                  </a:cubicBezTo>
                  <a:cubicBezTo>
                    <a:pt x="1547" y="1361297"/>
                    <a:pt x="86236" y="1344106"/>
                    <a:pt x="108908" y="1316579"/>
                  </a:cubicBezTo>
                  <a:cubicBezTo>
                    <a:pt x="131582" y="1289052"/>
                    <a:pt x="116896" y="1220814"/>
                    <a:pt x="136064" y="1216249"/>
                  </a:cubicBezTo>
                  <a:close/>
                </a:path>
              </a:pathLst>
            </a:custGeom>
            <a:solidFill>
              <a:srgbClr val="FFFFFF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3" name="Google Shape;163;p5"/>
          <p:cNvGrpSpPr/>
          <p:nvPr/>
        </p:nvGrpSpPr>
        <p:grpSpPr>
          <a:xfrm>
            <a:off x="980224" y="4158804"/>
            <a:ext cx="3143026" cy="2109731"/>
            <a:chOff x="4166273" y="2230953"/>
            <a:chExt cx="1826279" cy="815166"/>
          </a:xfrm>
        </p:grpSpPr>
        <p:sp>
          <p:nvSpPr>
            <p:cNvPr id="164" name="Google Shape;164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5"/>
          <p:cNvGrpSpPr/>
          <p:nvPr/>
        </p:nvGrpSpPr>
        <p:grpSpPr>
          <a:xfrm>
            <a:off x="4464176" y="4158804"/>
            <a:ext cx="3143026" cy="2109731"/>
            <a:chOff x="4166273" y="2230953"/>
            <a:chExt cx="1826279" cy="815166"/>
          </a:xfrm>
        </p:grpSpPr>
        <p:sp>
          <p:nvSpPr>
            <p:cNvPr id="177" name="Google Shape;177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5"/>
          <p:cNvGrpSpPr/>
          <p:nvPr/>
        </p:nvGrpSpPr>
        <p:grpSpPr>
          <a:xfrm>
            <a:off x="4520211" y="1506973"/>
            <a:ext cx="3143026" cy="2109731"/>
            <a:chOff x="4166273" y="2230953"/>
            <a:chExt cx="1826279" cy="815166"/>
          </a:xfrm>
        </p:grpSpPr>
        <p:sp>
          <p:nvSpPr>
            <p:cNvPr id="190" name="Google Shape;190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5"/>
          <p:cNvGrpSpPr/>
          <p:nvPr/>
        </p:nvGrpSpPr>
        <p:grpSpPr>
          <a:xfrm>
            <a:off x="980255" y="1506957"/>
            <a:ext cx="3143026" cy="2109731"/>
            <a:chOff x="4166273" y="2230953"/>
            <a:chExt cx="1826279" cy="815166"/>
          </a:xfrm>
        </p:grpSpPr>
        <p:sp>
          <p:nvSpPr>
            <p:cNvPr id="203" name="Google Shape;203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5"/>
          <p:cNvGrpSpPr/>
          <p:nvPr/>
        </p:nvGrpSpPr>
        <p:grpSpPr>
          <a:xfrm>
            <a:off x="8064473" y="4158817"/>
            <a:ext cx="3143026" cy="2109731"/>
            <a:chOff x="4166273" y="2230953"/>
            <a:chExt cx="1826279" cy="815166"/>
          </a:xfrm>
        </p:grpSpPr>
        <p:sp>
          <p:nvSpPr>
            <p:cNvPr id="216" name="Google Shape;216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8060197" y="1503922"/>
            <a:ext cx="3151610" cy="2115437"/>
            <a:chOff x="4166273" y="2230953"/>
            <a:chExt cx="1826279" cy="815166"/>
          </a:xfrm>
        </p:grpSpPr>
        <p:sp>
          <p:nvSpPr>
            <p:cNvPr id="229" name="Google Shape;229;p5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5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471165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>
  <p:cSld name="Layout 3">
    <p:bg>
      <p:bgPr>
        <a:solidFill>
          <a:srgbClr val="80A61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6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6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6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6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6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6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55" name="Google Shape;255;p6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45404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rgbClr val="80A61D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8" name="Google Shape;258;p7"/>
          <p:cNvSpPr/>
          <p:nvPr/>
        </p:nvSpPr>
        <p:spPr>
          <a:xfrm>
            <a:off x="0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7"/>
          <p:cNvSpPr/>
          <p:nvPr/>
        </p:nvSpPr>
        <p:spPr>
          <a:xfrm>
            <a:off x="4193212" y="174119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7"/>
          <p:cNvSpPr/>
          <p:nvPr/>
        </p:nvSpPr>
        <p:spPr>
          <a:xfrm rot="10800000">
            <a:off x="8048789" y="17345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7"/>
          <p:cNvSpPr/>
          <p:nvPr/>
        </p:nvSpPr>
        <p:spPr>
          <a:xfrm>
            <a:off x="0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7"/>
          <p:cNvSpPr/>
          <p:nvPr/>
        </p:nvSpPr>
        <p:spPr>
          <a:xfrm>
            <a:off x="4193212" y="2474274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7"/>
          <p:cNvSpPr/>
          <p:nvPr/>
        </p:nvSpPr>
        <p:spPr>
          <a:xfrm rot="10800000">
            <a:off x="8048789" y="2473608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7"/>
          <p:cNvSpPr/>
          <p:nvPr/>
        </p:nvSpPr>
        <p:spPr>
          <a:xfrm>
            <a:off x="0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"/>
          <p:cNvSpPr/>
          <p:nvPr/>
        </p:nvSpPr>
        <p:spPr>
          <a:xfrm>
            <a:off x="4193212" y="4681493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"/>
          <p:cNvSpPr/>
          <p:nvPr/>
        </p:nvSpPr>
        <p:spPr>
          <a:xfrm rot="10800000">
            <a:off x="8048789" y="4680827"/>
            <a:ext cx="4062786" cy="2175728"/>
          </a:xfrm>
          <a:custGeom>
            <a:avLst/>
            <a:gdLst/>
            <a:ahLst/>
            <a:cxnLst/>
            <a:rect l="l" t="t" r="r" b="b"/>
            <a:pathLst>
              <a:path w="3323342" h="1783384" extrusionOk="0">
                <a:moveTo>
                  <a:pt x="1826826" y="1195988"/>
                </a:moveTo>
                <a:cubicBezTo>
                  <a:pt x="2007390" y="1195988"/>
                  <a:pt x="2153767" y="1327481"/>
                  <a:pt x="2153767" y="1489686"/>
                </a:cubicBezTo>
                <a:cubicBezTo>
                  <a:pt x="2153767" y="1651891"/>
                  <a:pt x="2007390" y="1783384"/>
                  <a:pt x="1826826" y="1783384"/>
                </a:cubicBezTo>
                <a:cubicBezTo>
                  <a:pt x="1646261" y="1783384"/>
                  <a:pt x="1499884" y="1651891"/>
                  <a:pt x="1499884" y="1489686"/>
                </a:cubicBezTo>
                <a:cubicBezTo>
                  <a:pt x="1499884" y="1327481"/>
                  <a:pt x="1646261" y="1195988"/>
                  <a:pt x="1826826" y="1195988"/>
                </a:cubicBezTo>
                <a:close/>
                <a:moveTo>
                  <a:pt x="2996401" y="1108181"/>
                </a:moveTo>
                <a:cubicBezTo>
                  <a:pt x="3176965" y="1108181"/>
                  <a:pt x="3323342" y="1239674"/>
                  <a:pt x="3323342" y="1401879"/>
                </a:cubicBezTo>
                <a:cubicBezTo>
                  <a:pt x="3323342" y="1564084"/>
                  <a:pt x="3176965" y="1695577"/>
                  <a:pt x="2996401" y="1695577"/>
                </a:cubicBezTo>
                <a:cubicBezTo>
                  <a:pt x="2815836" y="1695577"/>
                  <a:pt x="2669459" y="1564084"/>
                  <a:pt x="2669459" y="1401879"/>
                </a:cubicBezTo>
                <a:cubicBezTo>
                  <a:pt x="2669459" y="1239674"/>
                  <a:pt x="2815836" y="1108181"/>
                  <a:pt x="2996401" y="1108181"/>
                </a:cubicBezTo>
                <a:close/>
                <a:moveTo>
                  <a:pt x="443786" y="1055699"/>
                </a:moveTo>
                <a:cubicBezTo>
                  <a:pt x="624351" y="1055699"/>
                  <a:pt x="770727" y="1187192"/>
                  <a:pt x="770727" y="1349397"/>
                </a:cubicBezTo>
                <a:cubicBezTo>
                  <a:pt x="770727" y="1511602"/>
                  <a:pt x="624351" y="1643095"/>
                  <a:pt x="443786" y="1643095"/>
                </a:cubicBezTo>
                <a:cubicBezTo>
                  <a:pt x="263221" y="1643095"/>
                  <a:pt x="116844" y="1511602"/>
                  <a:pt x="116844" y="1349397"/>
                </a:cubicBezTo>
                <a:cubicBezTo>
                  <a:pt x="116844" y="1187192"/>
                  <a:pt x="263221" y="1055699"/>
                  <a:pt x="443786" y="1055699"/>
                </a:cubicBezTo>
                <a:close/>
                <a:moveTo>
                  <a:pt x="1325741" y="461238"/>
                </a:moveTo>
                <a:cubicBezTo>
                  <a:pt x="1506306" y="461238"/>
                  <a:pt x="1652682" y="592731"/>
                  <a:pt x="1652682" y="754936"/>
                </a:cubicBezTo>
                <a:cubicBezTo>
                  <a:pt x="1652682" y="917141"/>
                  <a:pt x="1506306" y="1048634"/>
                  <a:pt x="1325741" y="1048634"/>
                </a:cubicBezTo>
                <a:cubicBezTo>
                  <a:pt x="1145175" y="1048634"/>
                  <a:pt x="998800" y="917141"/>
                  <a:pt x="998800" y="754936"/>
                </a:cubicBezTo>
                <a:cubicBezTo>
                  <a:pt x="998800" y="592731"/>
                  <a:pt x="1145175" y="461238"/>
                  <a:pt x="1325741" y="461238"/>
                </a:cubicBezTo>
                <a:close/>
                <a:moveTo>
                  <a:pt x="2434644" y="222041"/>
                </a:moveTo>
                <a:cubicBezTo>
                  <a:pt x="2615209" y="222041"/>
                  <a:pt x="2761586" y="353534"/>
                  <a:pt x="2761586" y="515739"/>
                </a:cubicBezTo>
                <a:cubicBezTo>
                  <a:pt x="2761586" y="677944"/>
                  <a:pt x="2615209" y="809437"/>
                  <a:pt x="2434644" y="809437"/>
                </a:cubicBezTo>
                <a:cubicBezTo>
                  <a:pt x="2254079" y="809437"/>
                  <a:pt x="2107703" y="677944"/>
                  <a:pt x="2107703" y="515739"/>
                </a:cubicBezTo>
                <a:cubicBezTo>
                  <a:pt x="2107703" y="353534"/>
                  <a:pt x="2254079" y="222041"/>
                  <a:pt x="2434644" y="222041"/>
                </a:cubicBezTo>
                <a:close/>
                <a:moveTo>
                  <a:pt x="326941" y="0"/>
                </a:moveTo>
                <a:cubicBezTo>
                  <a:pt x="507506" y="0"/>
                  <a:pt x="653882" y="131493"/>
                  <a:pt x="653882" y="293698"/>
                </a:cubicBezTo>
                <a:cubicBezTo>
                  <a:pt x="653882" y="455903"/>
                  <a:pt x="507506" y="587396"/>
                  <a:pt x="326941" y="587396"/>
                </a:cubicBezTo>
                <a:cubicBezTo>
                  <a:pt x="146376" y="587396"/>
                  <a:pt x="0" y="455903"/>
                  <a:pt x="0" y="293698"/>
                </a:cubicBezTo>
                <a:cubicBezTo>
                  <a:pt x="0" y="131493"/>
                  <a:pt x="146376" y="0"/>
                  <a:pt x="326941" y="0"/>
                </a:cubicBezTo>
                <a:close/>
              </a:path>
            </a:pathLst>
          </a:custGeom>
          <a:solidFill>
            <a:srgbClr val="000000">
              <a:alpha val="7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7" name="Google Shape;267;p7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68" name="Google Shape;268;p7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0" name="Google Shape;270;p7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71" name="Google Shape;271;p7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2" name="Google Shape;272;p7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1890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>
  <p:cSld name="Layout 5">
    <p:bg>
      <p:bgPr>
        <a:solidFill>
          <a:srgbClr val="8153A5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5" name="Google Shape;275;p8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8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8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78" name="Google Shape;278;p8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4789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6">
  <p:cSld name="Layout 6">
    <p:bg>
      <p:bgPr>
        <a:solidFill>
          <a:srgbClr val="8153A5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1" name="Google Shape;281;p9"/>
          <p:cNvSpPr/>
          <p:nvPr/>
        </p:nvSpPr>
        <p:spPr>
          <a:xfrm rot="1188020" flipH="1">
            <a:off x="-453149" y="-1385871"/>
            <a:ext cx="13301352" cy="9759130"/>
          </a:xfrm>
          <a:custGeom>
            <a:avLst/>
            <a:gdLst/>
            <a:ahLst/>
            <a:cxnLst/>
            <a:rect l="l" t="t" r="r" b="b"/>
            <a:pathLst>
              <a:path w="3611821" h="3157846" extrusionOk="0">
                <a:moveTo>
                  <a:pt x="77209" y="1740504"/>
                </a:moveTo>
                <a:lnTo>
                  <a:pt x="77209" y="1954848"/>
                </a:lnTo>
                <a:lnTo>
                  <a:pt x="0" y="1922003"/>
                </a:lnTo>
                <a:close/>
                <a:moveTo>
                  <a:pt x="458273" y="844721"/>
                </a:moveTo>
                <a:lnTo>
                  <a:pt x="458274" y="2116952"/>
                </a:lnTo>
                <a:lnTo>
                  <a:pt x="342243" y="2067593"/>
                </a:lnTo>
                <a:lnTo>
                  <a:pt x="342243" y="1117477"/>
                </a:lnTo>
                <a:close/>
                <a:moveTo>
                  <a:pt x="3283275" y="1048886"/>
                </a:moveTo>
                <a:lnTo>
                  <a:pt x="3611821" y="1188648"/>
                </a:lnTo>
                <a:lnTo>
                  <a:pt x="3611821" y="1496640"/>
                </a:lnTo>
                <a:lnTo>
                  <a:pt x="3283276" y="2268965"/>
                </a:lnTo>
                <a:close/>
                <a:moveTo>
                  <a:pt x="2887553" y="880546"/>
                </a:moveTo>
                <a:lnTo>
                  <a:pt x="3003583" y="929905"/>
                </a:lnTo>
                <a:lnTo>
                  <a:pt x="3003582" y="2926453"/>
                </a:lnTo>
                <a:lnTo>
                  <a:pt x="2905148" y="3157846"/>
                </a:lnTo>
                <a:lnTo>
                  <a:pt x="2887554" y="3150362"/>
                </a:lnTo>
                <a:close/>
                <a:moveTo>
                  <a:pt x="2410004" y="677398"/>
                </a:moveTo>
                <a:lnTo>
                  <a:pt x="2607864" y="761567"/>
                </a:lnTo>
                <a:lnTo>
                  <a:pt x="2607864" y="3031383"/>
                </a:lnTo>
                <a:lnTo>
                  <a:pt x="2410004" y="2947213"/>
                </a:lnTo>
                <a:close/>
                <a:moveTo>
                  <a:pt x="1853066" y="440478"/>
                </a:moveTo>
                <a:lnTo>
                  <a:pt x="2181610" y="580240"/>
                </a:lnTo>
                <a:lnTo>
                  <a:pt x="2181610" y="2850055"/>
                </a:lnTo>
                <a:lnTo>
                  <a:pt x="1853066" y="2710293"/>
                </a:lnTo>
                <a:close/>
                <a:moveTo>
                  <a:pt x="1545280" y="309547"/>
                </a:moveTo>
                <a:lnTo>
                  <a:pt x="1661310" y="358906"/>
                </a:lnTo>
                <a:lnTo>
                  <a:pt x="1661310" y="2628721"/>
                </a:lnTo>
                <a:lnTo>
                  <a:pt x="1545280" y="2579362"/>
                </a:lnTo>
                <a:close/>
                <a:moveTo>
                  <a:pt x="1148339" y="140689"/>
                </a:moveTo>
                <a:lnTo>
                  <a:pt x="1346200" y="224859"/>
                </a:lnTo>
                <a:lnTo>
                  <a:pt x="1346201" y="2494674"/>
                </a:lnTo>
                <a:lnTo>
                  <a:pt x="1148340" y="2410505"/>
                </a:lnTo>
                <a:close/>
                <a:moveTo>
                  <a:pt x="817615" y="0"/>
                </a:moveTo>
                <a:lnTo>
                  <a:pt x="956587" y="59118"/>
                </a:lnTo>
                <a:lnTo>
                  <a:pt x="956587" y="2328933"/>
                </a:lnTo>
                <a:lnTo>
                  <a:pt x="628042" y="2189171"/>
                </a:lnTo>
                <a:lnTo>
                  <a:pt x="628042" y="445638"/>
                </a:lnTo>
                <a:close/>
              </a:path>
            </a:pathLst>
          </a:custGeom>
          <a:solidFill>
            <a:srgbClr val="000000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1447985" y="375711"/>
            <a:ext cx="10208133" cy="6106585"/>
            <a:chOff x="5582189" y="-750031"/>
            <a:chExt cx="1442805" cy="1021869"/>
          </a:xfrm>
        </p:grpSpPr>
        <p:sp>
          <p:nvSpPr>
            <p:cNvPr id="283" name="Google Shape;283;p9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5" name="Google Shape;285;p9"/>
          <p:cNvSpPr txBox="1">
            <a:spLocks noGrp="1"/>
          </p:cNvSpPr>
          <p:nvPr>
            <p:ph type="title"/>
          </p:nvPr>
        </p:nvSpPr>
        <p:spPr>
          <a:xfrm>
            <a:off x="3709511" y="593375"/>
            <a:ext cx="60636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Fredoka One"/>
              <a:buNone/>
              <a:defRPr sz="4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2453225" y="2667000"/>
            <a:ext cx="83250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Dekko"/>
              <a:buChar char="●"/>
              <a:defRPr sz="29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●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kko"/>
              <a:buChar char="○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400"/>
              <a:buFont typeface="Dekko"/>
              <a:buChar char="■"/>
              <a:defRPr sz="2400">
                <a:solidFill>
                  <a:schemeClr val="dk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287" name="Google Shape;287;p9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4105396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C5962-BE5E-4003-9BD9-A376094B01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0664D4-6125-41E4-8B67-B547D09B3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A8BAC-E5BB-4888-93E8-D868B4C49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87A4A-2986-4635-B084-CBA20782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968F7-423F-4F16-91FD-8B84C71B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60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57B15-6985-476C-9ECB-3D1DD6BF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79A34-0402-4E16-BD35-44A9E8960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568C0-922D-403E-99E3-731A1C28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C65E-BF56-4147-B265-0428C2064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C0A0C-B6DB-4584-8963-58E28F3C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38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3272-9B5D-4EF7-B586-44A3CA5D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F0621-B98C-4F51-832D-DAA7A6396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BF4B9-C6B1-40B5-97BF-8743103C0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D898F-ACCC-470E-92C0-1354FE6D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830D-E2E3-46A6-983D-C5F6A9F3B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61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C15F4-C505-403F-97D2-D2B7EF67C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74EFD-CDAA-4F39-9368-30FA6C3A9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B26DE4-D892-4318-8B9F-3220BBD31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D63E6-9D82-40E9-BE47-6C20EA33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FD5ED-02D4-4A11-B595-A6AEB357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5184D-C3AB-41B9-9925-CB9A24AD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63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AB6E-11DC-4A4E-8100-C27F9ACAB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87FD-4374-4F5F-93B1-9358FF498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402A27-FAB2-41F3-A7F9-604FD63E9E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AFE1E3-80C4-4713-8B81-79533DD27A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97D680-27D4-4DCD-98D4-777454A24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946B3-52F4-42FF-B7B4-85D885C9D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6AE8D0-65F0-4510-90EE-83E444B95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4E9BD9-DC27-4F6D-B945-140826D74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44A50-7B97-4154-9901-985947C5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2845C-7C02-4F59-AEBF-0066EF6AB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586F9-09B6-4476-B4CF-AE44C4A66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008014-D9DB-40F8-8998-E5A49503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3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04D73C-1587-4A20-961D-625BC65B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E0D095-554B-440B-AD50-38692DF5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2BFE9-25FE-4B4E-B8DF-51CFFB041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30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E2F3-65DB-4643-8D2F-44BABE462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E580-2AA5-479E-801C-1A022369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B62DF7-3A71-42B4-90CF-312A8B571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A8B75B-9ECD-4994-831F-BC38A68A5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A9B97-2603-4E3B-8A08-5EFA86FD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9B398E-AA6F-40A4-B709-90098C20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879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03DF9-3D18-4875-97C6-4912B906F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A9C278-81C7-4DC6-A600-2BD79E685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DCF09A-DAB7-4A92-92F4-0028D37D0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21B36-4CA1-4233-BDCE-C0404364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E1E5C-0435-4B34-A2B3-27CA283E4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13D7F-EB70-4A99-A68B-99D97555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83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34C30-27D4-4452-8F63-649FDB548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E51979-FE95-4689-8CC6-1AC246E21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0A675-2295-4FA1-AF5C-227E3A12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D2153-3456-4151-A25A-7B3D511D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2A2C5-7DEB-4593-A508-13F89BB19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B0E1B2-63C7-4647-9ACB-C5056E399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AEDFDF-2A87-4AF2-A4E0-FAC341F7E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AEFA5-1B60-430B-8A23-A49BF6CE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23DD43-3791-4665-ADF8-322B0A44A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A164D-FF75-4429-88AC-73703F59E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72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C4966F-2376-4B40-AB1E-5E7DECE70D90}"/>
              </a:ext>
            </a:extLst>
          </p:cNvPr>
          <p:cNvGrpSpPr/>
          <p:nvPr userDrawn="1"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CBE1EBE-502A-4888-B985-A07D659B8B46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D8AF495-81FC-4057-A6BD-5521FE5EB57F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C6907D90-99B5-420E-8E82-7F99014A6E15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04735E4-7F5D-43F6-9AA9-1FED2954623D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2D37EEC-BF93-438D-87E5-97EAB7338769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0F3B31B-B5B8-46D2-8987-EAF71246AFDF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47278C9E-F14E-4151-8CEC-B084B34FE2BE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698D32C-89D5-44C7-B9D7-15C93D22A764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3E0BCFA-F7AF-4CFC-B7E1-E269EFBB8F9E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8D38C61-7D34-404A-B8B7-375B8EBC7F7A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2496F66-9B09-4E9F-8E2E-35054788729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C216015-7E6F-4955-8905-22336837BF13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E0FCC70-9844-43C2-A64A-5FF7F9B63121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05C6089C-9AB1-45F8-AD8A-B3689E64EB13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C53D392B-A882-4745-9800-485B0D7BDA03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1954C9FF-9C9E-47A4-8210-51DF014C1A37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EECBF11-19D2-4E74-91A5-C43AD0E17DA9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CE0AA20-5D31-4F42-943C-45EB732BD01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4F1E4C2-B5FC-4E7F-B223-C78F82664C4F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rgbClr val="009B93"/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F71B9B-838F-4367-B2A5-D67D5795EDA1}"/>
              </a:ext>
            </a:extLst>
          </p:cNvPr>
          <p:cNvGrpSpPr/>
          <p:nvPr userDrawn="1"/>
        </p:nvGrpSpPr>
        <p:grpSpPr>
          <a:xfrm>
            <a:off x="4143846" y="5123944"/>
            <a:ext cx="962529" cy="1493487"/>
            <a:chOff x="88994" y="4835942"/>
            <a:chExt cx="1223056" cy="1897728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CBE0A8-3A24-4D53-A514-75CF0DB1D169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3FBB24-FEB3-4A3F-91B0-D55082D84520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FBB4049-2B4B-467B-BE9F-24C2F2E6A3C3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38134E8-94EC-41E0-B044-2FD216784D0E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3FC959F-51D3-4276-BF62-F45B55FDA843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4ACCE19-59B7-4FFA-8668-CBB1764834D6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CAFD578-6F5D-4A76-B7A4-4E8F23EEF02C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AF69430-729F-4C93-88F3-589E7E1492B5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B15B5B3-DF09-43D1-AA74-26C4AEDB9173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F7FE0E-B8FD-4D5C-A99B-88E17F6D394C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870263-89E3-49EE-A926-3E0ABEC1D8EE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49659DA-9B2E-4FAE-8BA3-583CD80E6703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0851A7B-18D9-4FA3-93F9-056054D96A89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6BF2A0A-0FC1-4ECD-9358-884377837251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057849C-8DC8-4406-8842-975FB87CF7CA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32125E0-D130-43C0-9458-4FD063A2B719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3264658-C2D1-45CE-9C1E-E9FD02741B20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D3B08AF-D44A-461D-81B4-5F40995FA3D4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9CB527A-F02C-42A4-9096-1365BCF5F732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116716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0794358" y="570349"/>
            <a:ext cx="1103859" cy="1051910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1981637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1FAA8C-BD62-4BD8-8425-79C53BE6AC2A}"/>
              </a:ext>
            </a:extLst>
          </p:cNvPr>
          <p:cNvGrpSpPr/>
          <p:nvPr userDrawn="1"/>
        </p:nvGrpSpPr>
        <p:grpSpPr>
          <a:xfrm>
            <a:off x="785684" y="5223063"/>
            <a:ext cx="937652" cy="1454887"/>
            <a:chOff x="88994" y="4835942"/>
            <a:chExt cx="1223056" cy="18977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786A2C0-04CE-4B72-9615-947694B5A302}"/>
                </a:ext>
              </a:extLst>
            </p:cNvPr>
            <p:cNvSpPr/>
            <p:nvPr/>
          </p:nvSpPr>
          <p:spPr>
            <a:xfrm>
              <a:off x="284679" y="5631748"/>
              <a:ext cx="1027371" cy="1101922"/>
            </a:xfrm>
            <a:custGeom>
              <a:avLst/>
              <a:gdLst>
                <a:gd name="connsiteX0" fmla="*/ 848749 w 1027371"/>
                <a:gd name="connsiteY0" fmla="*/ 33585 h 1101922"/>
                <a:gd name="connsiteX1" fmla="*/ 777304 w 1027371"/>
                <a:gd name="connsiteY1" fmla="*/ 7678 h 1101922"/>
                <a:gd name="connsiteX2" fmla="*/ 725694 w 1027371"/>
                <a:gd name="connsiteY2" fmla="*/ 1404 h 1101922"/>
                <a:gd name="connsiteX3" fmla="*/ 694324 w 1027371"/>
                <a:gd name="connsiteY3" fmla="*/ -215 h 1101922"/>
                <a:gd name="connsiteX4" fmla="*/ 607701 w 1027371"/>
                <a:gd name="connsiteY4" fmla="*/ 1606 h 1101922"/>
                <a:gd name="connsiteX5" fmla="*/ 604462 w 1027371"/>
                <a:gd name="connsiteY5" fmla="*/ 1606 h 1101922"/>
                <a:gd name="connsiteX6" fmla="*/ 400653 w 1027371"/>
                <a:gd name="connsiteY6" fmla="*/ 33179 h 1101922"/>
                <a:gd name="connsiteX7" fmla="*/ 303100 w 1027371"/>
                <a:gd name="connsiteY7" fmla="*/ 62324 h 1101922"/>
                <a:gd name="connsiteX8" fmla="*/ 251490 w 1027371"/>
                <a:gd name="connsiteY8" fmla="*/ 82563 h 1101922"/>
                <a:gd name="connsiteX9" fmla="*/ 83302 w 1027371"/>
                <a:gd name="connsiteY9" fmla="*/ 164532 h 1101922"/>
                <a:gd name="connsiteX10" fmla="*/ 26227 w 1027371"/>
                <a:gd name="connsiteY10" fmla="*/ 317540 h 1101922"/>
                <a:gd name="connsiteX11" fmla="*/ 74397 w 1027371"/>
                <a:gd name="connsiteY11" fmla="*/ 438975 h 1101922"/>
                <a:gd name="connsiteX12" fmla="*/ 124995 w 1027371"/>
                <a:gd name="connsiteY12" fmla="*/ 586520 h 1101922"/>
                <a:gd name="connsiteX13" fmla="*/ 237322 w 1027371"/>
                <a:gd name="connsiteY13" fmla="*/ 913585 h 1101922"/>
                <a:gd name="connsiteX14" fmla="*/ 344388 w 1027371"/>
                <a:gd name="connsiteY14" fmla="*/ 1078737 h 1101922"/>
                <a:gd name="connsiteX15" fmla="*/ 458739 w 1027371"/>
                <a:gd name="connsiteY15" fmla="*/ 1101405 h 1101922"/>
                <a:gd name="connsiteX16" fmla="*/ 941849 w 1027371"/>
                <a:gd name="connsiteY16" fmla="*/ 978350 h 1101922"/>
                <a:gd name="connsiteX17" fmla="*/ 1005400 w 1027371"/>
                <a:gd name="connsiteY17" fmla="*/ 927955 h 1101922"/>
                <a:gd name="connsiteX18" fmla="*/ 1019163 w 1027371"/>
                <a:gd name="connsiteY18" fmla="*/ 768065 h 1101922"/>
                <a:gd name="connsiteX19" fmla="*/ 909467 w 1027371"/>
                <a:gd name="connsiteY19" fmla="*/ 162103 h 1101922"/>
                <a:gd name="connsiteX20" fmla="*/ 909467 w 1027371"/>
                <a:gd name="connsiteY20" fmla="*/ 162103 h 1101922"/>
                <a:gd name="connsiteX21" fmla="*/ 848749 w 1027371"/>
                <a:gd name="connsiteY21" fmla="*/ 33585 h 110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7371" h="1101922">
                  <a:moveTo>
                    <a:pt x="848749" y="33585"/>
                  </a:moveTo>
                  <a:cubicBezTo>
                    <a:pt x="826506" y="21097"/>
                    <a:pt x="802381" y="12333"/>
                    <a:pt x="777304" y="7678"/>
                  </a:cubicBezTo>
                  <a:cubicBezTo>
                    <a:pt x="760263" y="4359"/>
                    <a:pt x="743019" y="2254"/>
                    <a:pt x="725694" y="1404"/>
                  </a:cubicBezTo>
                  <a:cubicBezTo>
                    <a:pt x="715171" y="392"/>
                    <a:pt x="705455" y="189"/>
                    <a:pt x="694324" y="-215"/>
                  </a:cubicBezTo>
                  <a:cubicBezTo>
                    <a:pt x="665382" y="-215"/>
                    <a:pt x="636440" y="-215"/>
                    <a:pt x="607701" y="1606"/>
                  </a:cubicBezTo>
                  <a:cubicBezTo>
                    <a:pt x="606648" y="1303"/>
                    <a:pt x="605514" y="1303"/>
                    <a:pt x="604462" y="1606"/>
                  </a:cubicBezTo>
                  <a:cubicBezTo>
                    <a:pt x="535689" y="5756"/>
                    <a:pt x="467463" y="16321"/>
                    <a:pt x="400653" y="33179"/>
                  </a:cubicBezTo>
                  <a:cubicBezTo>
                    <a:pt x="367602" y="41539"/>
                    <a:pt x="335078" y="51253"/>
                    <a:pt x="303100" y="62324"/>
                  </a:cubicBezTo>
                  <a:cubicBezTo>
                    <a:pt x="285694" y="68396"/>
                    <a:pt x="268491" y="75135"/>
                    <a:pt x="251490" y="82563"/>
                  </a:cubicBezTo>
                  <a:cubicBezTo>
                    <a:pt x="193080" y="104766"/>
                    <a:pt x="136775" y="132190"/>
                    <a:pt x="83302" y="164532"/>
                  </a:cubicBezTo>
                  <a:cubicBezTo>
                    <a:pt x="15905" y="207844"/>
                    <a:pt x="-30645" y="262287"/>
                    <a:pt x="26227" y="317540"/>
                  </a:cubicBezTo>
                  <a:cubicBezTo>
                    <a:pt x="33918" y="355590"/>
                    <a:pt x="65289" y="412664"/>
                    <a:pt x="74397" y="438975"/>
                  </a:cubicBezTo>
                  <a:lnTo>
                    <a:pt x="124995" y="586520"/>
                  </a:lnTo>
                  <a:lnTo>
                    <a:pt x="237322" y="913585"/>
                  </a:lnTo>
                  <a:cubicBezTo>
                    <a:pt x="259181" y="977136"/>
                    <a:pt x="285492" y="1046354"/>
                    <a:pt x="344388" y="1078737"/>
                  </a:cubicBezTo>
                  <a:cubicBezTo>
                    <a:pt x="380049" y="1095595"/>
                    <a:pt x="419334" y="1103388"/>
                    <a:pt x="458739" y="1101405"/>
                  </a:cubicBezTo>
                  <a:cubicBezTo>
                    <a:pt x="627716" y="1102963"/>
                    <a:pt x="794204" y="1060562"/>
                    <a:pt x="941849" y="978350"/>
                  </a:cubicBezTo>
                  <a:cubicBezTo>
                    <a:pt x="966420" y="966348"/>
                    <a:pt x="988116" y="949145"/>
                    <a:pt x="1005400" y="927955"/>
                  </a:cubicBezTo>
                  <a:cubicBezTo>
                    <a:pt x="1037378" y="883023"/>
                    <a:pt x="1029080" y="822306"/>
                    <a:pt x="1019163" y="768065"/>
                  </a:cubicBezTo>
                  <a:lnTo>
                    <a:pt x="909467" y="162103"/>
                  </a:lnTo>
                  <a:lnTo>
                    <a:pt x="909467" y="162103"/>
                  </a:lnTo>
                  <a:cubicBezTo>
                    <a:pt x="923634" y="112517"/>
                    <a:pt x="892870" y="60300"/>
                    <a:pt x="848749" y="33585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EE3A13D-2A21-4F9A-AF5D-6C06DEA5B4C5}"/>
                </a:ext>
              </a:extLst>
            </p:cNvPr>
            <p:cNvSpPr/>
            <p:nvPr/>
          </p:nvSpPr>
          <p:spPr>
            <a:xfrm>
              <a:off x="202474" y="5743670"/>
              <a:ext cx="1003523" cy="955589"/>
            </a:xfrm>
            <a:custGeom>
              <a:avLst/>
              <a:gdLst>
                <a:gd name="connsiteX0" fmla="*/ 213474 w 1003523"/>
                <a:gd name="connsiteY0" fmla="*/ 767458 h 955589"/>
                <a:gd name="connsiteX1" fmla="*/ 320540 w 1003523"/>
                <a:gd name="connsiteY1" fmla="*/ 932610 h 955589"/>
                <a:gd name="connsiteX2" fmla="*/ 434891 w 1003523"/>
                <a:gd name="connsiteY2" fmla="*/ 955075 h 955589"/>
                <a:gd name="connsiteX3" fmla="*/ 918000 w 1003523"/>
                <a:gd name="connsiteY3" fmla="*/ 832223 h 955589"/>
                <a:gd name="connsiteX4" fmla="*/ 981552 w 1003523"/>
                <a:gd name="connsiteY4" fmla="*/ 781625 h 955589"/>
                <a:gd name="connsiteX5" fmla="*/ 995314 w 1003523"/>
                <a:gd name="connsiteY5" fmla="*/ 621938 h 955589"/>
                <a:gd name="connsiteX6" fmla="*/ 882379 w 1003523"/>
                <a:gd name="connsiteY6" fmla="*/ -215 h 955589"/>
                <a:gd name="connsiteX7" fmla="*/ 262048 w 1003523"/>
                <a:gd name="connsiteY7" fmla="*/ 80742 h 955589"/>
                <a:gd name="connsiteX8" fmla="*/ 1367 w 1003523"/>
                <a:gd name="connsiteY8" fmla="*/ 148948 h 955589"/>
                <a:gd name="connsiteX9" fmla="*/ 50549 w 1003523"/>
                <a:gd name="connsiteY9" fmla="*/ 293253 h 955589"/>
                <a:gd name="connsiteX10" fmla="*/ 101147 w 1003523"/>
                <a:gd name="connsiteY10" fmla="*/ 440999 h 95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3523" h="955589">
                  <a:moveTo>
                    <a:pt x="213474" y="767458"/>
                  </a:moveTo>
                  <a:cubicBezTo>
                    <a:pt x="235333" y="831009"/>
                    <a:pt x="261643" y="900227"/>
                    <a:pt x="320540" y="932610"/>
                  </a:cubicBezTo>
                  <a:cubicBezTo>
                    <a:pt x="356261" y="949307"/>
                    <a:pt x="395506" y="957038"/>
                    <a:pt x="434891" y="955075"/>
                  </a:cubicBezTo>
                  <a:cubicBezTo>
                    <a:pt x="603868" y="956836"/>
                    <a:pt x="770397" y="914496"/>
                    <a:pt x="918000" y="832223"/>
                  </a:cubicBezTo>
                  <a:cubicBezTo>
                    <a:pt x="942632" y="820201"/>
                    <a:pt x="964328" y="802937"/>
                    <a:pt x="981552" y="781625"/>
                  </a:cubicBezTo>
                  <a:cubicBezTo>
                    <a:pt x="1013530" y="736896"/>
                    <a:pt x="1005231" y="675977"/>
                    <a:pt x="995314" y="621938"/>
                  </a:cubicBezTo>
                  <a:lnTo>
                    <a:pt x="882379" y="-215"/>
                  </a:lnTo>
                  <a:cubicBezTo>
                    <a:pt x="674726" y="19356"/>
                    <a:pt x="467941" y="46335"/>
                    <a:pt x="262048" y="80742"/>
                  </a:cubicBezTo>
                  <a:cubicBezTo>
                    <a:pt x="211045" y="89242"/>
                    <a:pt x="12094" y="97541"/>
                    <a:pt x="1367" y="148948"/>
                  </a:cubicBezTo>
                  <a:cubicBezTo>
                    <a:pt x="-5312" y="181938"/>
                    <a:pt x="39215" y="260871"/>
                    <a:pt x="50549" y="293253"/>
                  </a:cubicBezTo>
                  <a:cubicBezTo>
                    <a:pt x="67347" y="342637"/>
                    <a:pt x="84348" y="391818"/>
                    <a:pt x="101147" y="440999"/>
                  </a:cubicBezTo>
                  <a:close/>
                </a:path>
              </a:pathLst>
            </a:custGeom>
            <a:solidFill>
              <a:srgbClr val="40958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C9884FF-E51F-4BA6-BA90-94E1547B9DA7}"/>
                </a:ext>
              </a:extLst>
            </p:cNvPr>
            <p:cNvSpPr/>
            <p:nvPr/>
          </p:nvSpPr>
          <p:spPr>
            <a:xfrm>
              <a:off x="179586" y="5597487"/>
              <a:ext cx="911677" cy="365157"/>
            </a:xfrm>
            <a:custGeom>
              <a:avLst/>
              <a:gdLst>
                <a:gd name="connsiteX0" fmla="*/ 908506 w 911677"/>
                <a:gd name="connsiteY0" fmla="*/ 162160 h 365157"/>
                <a:gd name="connsiteX1" fmla="*/ 764807 w 911677"/>
                <a:gd name="connsiteY1" fmla="*/ 264367 h 365157"/>
                <a:gd name="connsiteX2" fmla="*/ 752867 w 911677"/>
                <a:gd name="connsiteY2" fmla="*/ 267808 h 365157"/>
                <a:gd name="connsiteX3" fmla="*/ 692149 w 911677"/>
                <a:gd name="connsiteY3" fmla="*/ 285416 h 365157"/>
                <a:gd name="connsiteX4" fmla="*/ 681827 w 911677"/>
                <a:gd name="connsiteY4" fmla="*/ 288250 h 365157"/>
                <a:gd name="connsiteX5" fmla="*/ 568689 w 911677"/>
                <a:gd name="connsiteY5" fmla="*/ 318001 h 365157"/>
                <a:gd name="connsiteX6" fmla="*/ 503722 w 911677"/>
                <a:gd name="connsiteY6" fmla="*/ 332776 h 365157"/>
                <a:gd name="connsiteX7" fmla="*/ 417705 w 911677"/>
                <a:gd name="connsiteY7" fmla="*/ 348968 h 365157"/>
                <a:gd name="connsiteX8" fmla="*/ 417705 w 911677"/>
                <a:gd name="connsiteY8" fmla="*/ 348968 h 365157"/>
                <a:gd name="connsiteX9" fmla="*/ 165121 w 911677"/>
                <a:gd name="connsiteY9" fmla="*/ 363134 h 365157"/>
                <a:gd name="connsiteX10" fmla="*/ 153785 w 911677"/>
                <a:gd name="connsiteY10" fmla="*/ 363134 h 365157"/>
                <a:gd name="connsiteX11" fmla="*/ 38018 w 911677"/>
                <a:gd name="connsiteY11" fmla="*/ 328121 h 365157"/>
                <a:gd name="connsiteX12" fmla="*/ 83556 w 911677"/>
                <a:gd name="connsiteY12" fmla="*/ 164790 h 365157"/>
                <a:gd name="connsiteX13" fmla="*/ 251541 w 911677"/>
                <a:gd name="connsiteY13" fmla="*/ 83834 h 365157"/>
                <a:gd name="connsiteX14" fmla="*/ 303151 w 911677"/>
                <a:gd name="connsiteY14" fmla="*/ 63594 h 365157"/>
                <a:gd name="connsiteX15" fmla="*/ 400704 w 911677"/>
                <a:gd name="connsiteY15" fmla="*/ 34450 h 365157"/>
                <a:gd name="connsiteX16" fmla="*/ 603501 w 911677"/>
                <a:gd name="connsiteY16" fmla="*/ 1865 h 365157"/>
                <a:gd name="connsiteX17" fmla="*/ 606739 w 911677"/>
                <a:gd name="connsiteY17" fmla="*/ 1865 h 365157"/>
                <a:gd name="connsiteX18" fmla="*/ 693363 w 911677"/>
                <a:gd name="connsiteY18" fmla="*/ 44 h 365157"/>
                <a:gd name="connsiteX19" fmla="*/ 724734 w 911677"/>
                <a:gd name="connsiteY19" fmla="*/ 1460 h 365157"/>
                <a:gd name="connsiteX20" fmla="*/ 776343 w 911677"/>
                <a:gd name="connsiteY20" fmla="*/ 7937 h 365157"/>
                <a:gd name="connsiteX21" fmla="*/ 847788 w 911677"/>
                <a:gd name="connsiteY21" fmla="*/ 33843 h 365157"/>
                <a:gd name="connsiteX22" fmla="*/ 908506 w 911677"/>
                <a:gd name="connsiteY22" fmla="*/ 162160 h 36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11677" h="365157">
                  <a:moveTo>
                    <a:pt x="908506" y="162160"/>
                  </a:moveTo>
                  <a:cubicBezTo>
                    <a:pt x="891101" y="218829"/>
                    <a:pt x="825323" y="246355"/>
                    <a:pt x="764807" y="264367"/>
                  </a:cubicBezTo>
                  <a:lnTo>
                    <a:pt x="752867" y="267808"/>
                  </a:lnTo>
                  <a:cubicBezTo>
                    <a:pt x="732627" y="273880"/>
                    <a:pt x="712388" y="279546"/>
                    <a:pt x="692149" y="285416"/>
                  </a:cubicBezTo>
                  <a:lnTo>
                    <a:pt x="681827" y="288250"/>
                  </a:lnTo>
                  <a:cubicBezTo>
                    <a:pt x="644385" y="298774"/>
                    <a:pt x="606538" y="308489"/>
                    <a:pt x="568689" y="318001"/>
                  </a:cubicBezTo>
                  <a:cubicBezTo>
                    <a:pt x="546832" y="323264"/>
                    <a:pt x="525378" y="328121"/>
                    <a:pt x="503722" y="332776"/>
                  </a:cubicBezTo>
                  <a:cubicBezTo>
                    <a:pt x="474983" y="339050"/>
                    <a:pt x="446445" y="344312"/>
                    <a:pt x="417705" y="348968"/>
                  </a:cubicBezTo>
                  <a:lnTo>
                    <a:pt x="417705" y="348968"/>
                  </a:lnTo>
                  <a:cubicBezTo>
                    <a:pt x="334320" y="363175"/>
                    <a:pt x="249578" y="367931"/>
                    <a:pt x="165121" y="363134"/>
                  </a:cubicBezTo>
                  <a:lnTo>
                    <a:pt x="153785" y="363134"/>
                  </a:lnTo>
                  <a:cubicBezTo>
                    <a:pt x="112640" y="362851"/>
                    <a:pt x="72425" y="350687"/>
                    <a:pt x="38018" y="328121"/>
                  </a:cubicBezTo>
                  <a:cubicBezTo>
                    <a:pt x="-36462" y="269629"/>
                    <a:pt x="11910" y="210936"/>
                    <a:pt x="83556" y="164790"/>
                  </a:cubicBezTo>
                  <a:cubicBezTo>
                    <a:pt x="137008" y="132833"/>
                    <a:pt x="193232" y="105732"/>
                    <a:pt x="251541" y="83834"/>
                  </a:cubicBezTo>
                  <a:cubicBezTo>
                    <a:pt x="268543" y="76952"/>
                    <a:pt x="285745" y="70213"/>
                    <a:pt x="303151" y="63594"/>
                  </a:cubicBezTo>
                  <a:cubicBezTo>
                    <a:pt x="335129" y="52463"/>
                    <a:pt x="367714" y="43355"/>
                    <a:pt x="400704" y="34450"/>
                  </a:cubicBezTo>
                  <a:cubicBezTo>
                    <a:pt x="467169" y="17429"/>
                    <a:pt x="535052" y="6520"/>
                    <a:pt x="603501" y="1865"/>
                  </a:cubicBezTo>
                  <a:lnTo>
                    <a:pt x="606739" y="1865"/>
                  </a:lnTo>
                  <a:cubicBezTo>
                    <a:pt x="635682" y="-159"/>
                    <a:pt x="664421" y="-564"/>
                    <a:pt x="693363" y="44"/>
                  </a:cubicBezTo>
                  <a:cubicBezTo>
                    <a:pt x="703888" y="44"/>
                    <a:pt x="713602" y="44"/>
                    <a:pt x="724734" y="1460"/>
                  </a:cubicBezTo>
                  <a:cubicBezTo>
                    <a:pt x="742079" y="2391"/>
                    <a:pt x="759322" y="4557"/>
                    <a:pt x="776343" y="7937"/>
                  </a:cubicBezTo>
                  <a:cubicBezTo>
                    <a:pt x="801440" y="12511"/>
                    <a:pt x="825586" y="21254"/>
                    <a:pt x="847788" y="33843"/>
                  </a:cubicBezTo>
                  <a:cubicBezTo>
                    <a:pt x="893124" y="60559"/>
                    <a:pt x="923483" y="112978"/>
                    <a:pt x="908506" y="162160"/>
                  </a:cubicBezTo>
                  <a:close/>
                </a:path>
              </a:pathLst>
            </a:custGeom>
            <a:solidFill>
              <a:srgbClr val="297267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1F28DCD-930C-4B40-BA21-F062A6FA101B}"/>
                </a:ext>
              </a:extLst>
            </p:cNvPr>
            <p:cNvSpPr/>
            <p:nvPr/>
          </p:nvSpPr>
          <p:spPr>
            <a:xfrm>
              <a:off x="389574" y="5119848"/>
              <a:ext cx="436540" cy="818523"/>
            </a:xfrm>
            <a:custGeom>
              <a:avLst/>
              <a:gdLst>
                <a:gd name="connsiteX0" fmla="*/ 437229 w 436540"/>
                <a:gd name="connsiteY0" fmla="*/ 773782 h 818523"/>
                <a:gd name="connsiteX1" fmla="*/ 323890 w 436540"/>
                <a:gd name="connsiteY1" fmla="*/ 803534 h 818523"/>
                <a:gd name="connsiteX2" fmla="*/ 259125 w 436540"/>
                <a:gd name="connsiteY2" fmla="*/ 818309 h 818523"/>
                <a:gd name="connsiteX3" fmla="*/ 206098 w 436540"/>
                <a:gd name="connsiteY3" fmla="*/ 670968 h 818523"/>
                <a:gd name="connsiteX4" fmla="*/ 155905 w 436540"/>
                <a:gd name="connsiteY4" fmla="*/ 519376 h 818523"/>
                <a:gd name="connsiteX5" fmla="*/ 64424 w 436540"/>
                <a:gd name="connsiteY5" fmla="*/ 256266 h 818523"/>
                <a:gd name="connsiteX6" fmla="*/ 23945 w 436540"/>
                <a:gd name="connsiteY6" fmla="*/ 156082 h 818523"/>
                <a:gd name="connsiteX7" fmla="*/ 1885 w 436540"/>
                <a:gd name="connsiteY7" fmla="*/ 67029 h 818523"/>
                <a:gd name="connsiteX8" fmla="*/ 165417 w 436540"/>
                <a:gd name="connsiteY8" fmla="*/ 848 h 818523"/>
                <a:gd name="connsiteX9" fmla="*/ 177561 w 436540"/>
                <a:gd name="connsiteY9" fmla="*/ 848 h 818523"/>
                <a:gd name="connsiteX10" fmla="*/ 184038 w 436540"/>
                <a:gd name="connsiteY10" fmla="*/ 9753 h 818523"/>
                <a:gd name="connsiteX11" fmla="*/ 360523 w 436540"/>
                <a:gd name="connsiteY11" fmla="*/ 487398 h 818523"/>
                <a:gd name="connsiteX12" fmla="*/ 362547 w 436540"/>
                <a:gd name="connsiteY12" fmla="*/ 494684 h 818523"/>
                <a:gd name="connsiteX13" fmla="*/ 437229 w 436540"/>
                <a:gd name="connsiteY13" fmla="*/ 773782 h 818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6540" h="818523">
                  <a:moveTo>
                    <a:pt x="437229" y="773782"/>
                  </a:moveTo>
                  <a:cubicBezTo>
                    <a:pt x="399787" y="784307"/>
                    <a:pt x="361940" y="794021"/>
                    <a:pt x="323890" y="803534"/>
                  </a:cubicBezTo>
                  <a:cubicBezTo>
                    <a:pt x="302234" y="808797"/>
                    <a:pt x="280578" y="813654"/>
                    <a:pt x="259125" y="818309"/>
                  </a:cubicBezTo>
                  <a:cubicBezTo>
                    <a:pt x="240302" y="769533"/>
                    <a:pt x="222897" y="720352"/>
                    <a:pt x="206098" y="670968"/>
                  </a:cubicBezTo>
                  <a:cubicBezTo>
                    <a:pt x="189299" y="621584"/>
                    <a:pt x="172299" y="569771"/>
                    <a:pt x="155905" y="519376"/>
                  </a:cubicBezTo>
                  <a:cubicBezTo>
                    <a:pt x="127166" y="431133"/>
                    <a:pt x="98021" y="343092"/>
                    <a:pt x="64424" y="256266"/>
                  </a:cubicBezTo>
                  <a:cubicBezTo>
                    <a:pt x="50924" y="222528"/>
                    <a:pt x="37445" y="189133"/>
                    <a:pt x="23945" y="156082"/>
                  </a:cubicBezTo>
                  <a:cubicBezTo>
                    <a:pt x="15648" y="137664"/>
                    <a:pt x="-4389" y="85650"/>
                    <a:pt x="1885" y="67029"/>
                  </a:cubicBezTo>
                  <a:cubicBezTo>
                    <a:pt x="14231" y="31611"/>
                    <a:pt x="132023" y="8336"/>
                    <a:pt x="165417" y="848"/>
                  </a:cubicBezTo>
                  <a:cubicBezTo>
                    <a:pt x="169344" y="-569"/>
                    <a:pt x="173634" y="-569"/>
                    <a:pt x="177561" y="848"/>
                  </a:cubicBezTo>
                  <a:cubicBezTo>
                    <a:pt x="180557" y="3094"/>
                    <a:pt x="182824" y="6211"/>
                    <a:pt x="184038" y="9753"/>
                  </a:cubicBezTo>
                  <a:cubicBezTo>
                    <a:pt x="251718" y="165554"/>
                    <a:pt x="310633" y="325019"/>
                    <a:pt x="360523" y="487398"/>
                  </a:cubicBezTo>
                  <a:cubicBezTo>
                    <a:pt x="360523" y="489624"/>
                    <a:pt x="361940" y="492255"/>
                    <a:pt x="362547" y="494684"/>
                  </a:cubicBezTo>
                  <a:cubicBezTo>
                    <a:pt x="389870" y="587177"/>
                    <a:pt x="415169" y="679873"/>
                    <a:pt x="437229" y="773782"/>
                  </a:cubicBezTo>
                  <a:close/>
                </a:path>
              </a:pathLst>
            </a:custGeom>
            <a:solidFill>
              <a:srgbClr val="332F29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938B5C7-0D5F-446C-9043-0425731A808A}"/>
                </a:ext>
              </a:extLst>
            </p:cNvPr>
            <p:cNvSpPr/>
            <p:nvPr/>
          </p:nvSpPr>
          <p:spPr>
            <a:xfrm>
              <a:off x="329794" y="4946687"/>
              <a:ext cx="220876" cy="193855"/>
            </a:xfrm>
            <a:custGeom>
              <a:avLst/>
              <a:gdLst>
                <a:gd name="connsiteX0" fmla="*/ 115501 w 220876"/>
                <a:gd name="connsiteY0" fmla="*/ 193640 h 193855"/>
                <a:gd name="connsiteX1" fmla="*/ 77249 w 220876"/>
                <a:gd name="connsiteY1" fmla="*/ 103576 h 193855"/>
                <a:gd name="connsiteX2" fmla="*/ 10460 w 220876"/>
                <a:gd name="connsiteY2" fmla="*/ 104790 h 193855"/>
                <a:gd name="connsiteX3" fmla="*/ 948 w 220876"/>
                <a:gd name="connsiteY3" fmla="*/ 93456 h 193855"/>
                <a:gd name="connsiteX4" fmla="*/ 14913 w 220876"/>
                <a:gd name="connsiteY4" fmla="*/ 71193 h 193855"/>
                <a:gd name="connsiteX5" fmla="*/ 184517 w 220876"/>
                <a:gd name="connsiteY5" fmla="*/ 2785 h 193855"/>
                <a:gd name="connsiteX6" fmla="*/ 205970 w 220876"/>
                <a:gd name="connsiteY6" fmla="*/ -49 h 193855"/>
                <a:gd name="connsiteX7" fmla="*/ 221555 w 220876"/>
                <a:gd name="connsiteY7" fmla="*/ 13106 h 193855"/>
                <a:gd name="connsiteX8" fmla="*/ 212447 w 220876"/>
                <a:gd name="connsiteY8" fmla="*/ 33346 h 193855"/>
                <a:gd name="connsiteX9" fmla="*/ 146669 w 220876"/>
                <a:gd name="connsiteY9" fmla="*/ 76658 h 193855"/>
                <a:gd name="connsiteX10" fmla="*/ 177433 w 220876"/>
                <a:gd name="connsiteY10" fmla="*/ 185747 h 193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0876" h="193855">
                  <a:moveTo>
                    <a:pt x="115501" y="193640"/>
                  </a:moveTo>
                  <a:lnTo>
                    <a:pt x="77249" y="103576"/>
                  </a:lnTo>
                  <a:cubicBezTo>
                    <a:pt x="55189" y="110457"/>
                    <a:pt x="29890" y="116934"/>
                    <a:pt x="10460" y="104790"/>
                  </a:cubicBezTo>
                  <a:cubicBezTo>
                    <a:pt x="5967" y="102341"/>
                    <a:pt x="2566" y="98294"/>
                    <a:pt x="948" y="93456"/>
                  </a:cubicBezTo>
                  <a:cubicBezTo>
                    <a:pt x="-874" y="84349"/>
                    <a:pt x="7222" y="76658"/>
                    <a:pt x="14913" y="71193"/>
                  </a:cubicBezTo>
                  <a:cubicBezTo>
                    <a:pt x="67190" y="38992"/>
                    <a:pt x="124528" y="15879"/>
                    <a:pt x="184517" y="2785"/>
                  </a:cubicBezTo>
                  <a:cubicBezTo>
                    <a:pt x="191399" y="336"/>
                    <a:pt x="198705" y="-636"/>
                    <a:pt x="205970" y="-49"/>
                  </a:cubicBezTo>
                  <a:cubicBezTo>
                    <a:pt x="213378" y="680"/>
                    <a:pt x="219592" y="5922"/>
                    <a:pt x="221555" y="13106"/>
                  </a:cubicBezTo>
                  <a:cubicBezTo>
                    <a:pt x="221777" y="20899"/>
                    <a:pt x="218418" y="28347"/>
                    <a:pt x="212447" y="33346"/>
                  </a:cubicBezTo>
                  <a:cubicBezTo>
                    <a:pt x="194030" y="52492"/>
                    <a:pt x="171543" y="67287"/>
                    <a:pt x="146669" y="76658"/>
                  </a:cubicBezTo>
                  <a:cubicBezTo>
                    <a:pt x="152438" y="114141"/>
                    <a:pt x="162780" y="150774"/>
                    <a:pt x="177433" y="185747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7E308C3-B9BD-473E-BD02-F8B2004AC733}"/>
                </a:ext>
              </a:extLst>
            </p:cNvPr>
            <p:cNvSpPr/>
            <p:nvPr/>
          </p:nvSpPr>
          <p:spPr>
            <a:xfrm>
              <a:off x="432464" y="5256715"/>
              <a:ext cx="186604" cy="52824"/>
            </a:xfrm>
            <a:custGeom>
              <a:avLst/>
              <a:gdLst>
                <a:gd name="connsiteX0" fmla="*/ 688 w 186604"/>
                <a:gd name="connsiteY0" fmla="*/ 52609 h 52824"/>
                <a:gd name="connsiteX1" fmla="*/ 187293 w 186604"/>
                <a:gd name="connsiteY1" fmla="*/ -215 h 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04" h="52824">
                  <a:moveTo>
                    <a:pt x="688" y="52609"/>
                  </a:moveTo>
                  <a:cubicBezTo>
                    <a:pt x="63430" y="37025"/>
                    <a:pt x="125767" y="19417"/>
                    <a:pt x="187293" y="-215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8F8DBB8-8465-4FE7-8589-91927801D102}"/>
                </a:ext>
              </a:extLst>
            </p:cNvPr>
            <p:cNvSpPr/>
            <p:nvPr/>
          </p:nvSpPr>
          <p:spPr>
            <a:xfrm>
              <a:off x="590733" y="5146107"/>
              <a:ext cx="171173" cy="280289"/>
            </a:xfrm>
            <a:custGeom>
              <a:avLst/>
              <a:gdLst>
                <a:gd name="connsiteX0" fmla="*/ 688 w 171173"/>
                <a:gd name="connsiteY0" fmla="*/ 10007 h 280289"/>
                <a:gd name="connsiteX1" fmla="*/ 47442 w 171173"/>
                <a:gd name="connsiteY1" fmla="*/ 6566 h 280289"/>
                <a:gd name="connsiteX2" fmla="*/ 78610 w 171173"/>
                <a:gd name="connsiteY2" fmla="*/ 47044 h 280289"/>
                <a:gd name="connsiteX3" fmla="*/ 109575 w 171173"/>
                <a:gd name="connsiteY3" fmla="*/ 113631 h 280289"/>
                <a:gd name="connsiteX4" fmla="*/ 168877 w 171173"/>
                <a:gd name="connsiteY4" fmla="*/ 253687 h 280289"/>
                <a:gd name="connsiteX5" fmla="*/ 165233 w 171173"/>
                <a:gd name="connsiteY5" fmla="*/ 279188 h 280289"/>
                <a:gd name="connsiteX6" fmla="*/ 147019 w 171173"/>
                <a:gd name="connsiteY6" fmla="*/ 269473 h 280289"/>
                <a:gd name="connsiteX7" fmla="*/ 52906 w 171173"/>
                <a:gd name="connsiteY7" fmla="*/ 86308 h 280289"/>
                <a:gd name="connsiteX8" fmla="*/ 14654 w 171173"/>
                <a:gd name="connsiteY8" fmla="*/ 55342 h 280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173" h="280289">
                  <a:moveTo>
                    <a:pt x="688" y="10007"/>
                  </a:moveTo>
                  <a:cubicBezTo>
                    <a:pt x="13439" y="-2198"/>
                    <a:pt x="33051" y="-3635"/>
                    <a:pt x="47442" y="6566"/>
                  </a:cubicBezTo>
                  <a:cubicBezTo>
                    <a:pt x="61285" y="17009"/>
                    <a:pt x="72052" y="30994"/>
                    <a:pt x="78610" y="47044"/>
                  </a:cubicBezTo>
                  <a:cubicBezTo>
                    <a:pt x="89741" y="68903"/>
                    <a:pt x="98849" y="91165"/>
                    <a:pt x="109575" y="113631"/>
                  </a:cubicBezTo>
                  <a:cubicBezTo>
                    <a:pt x="129815" y="160181"/>
                    <a:pt x="150054" y="206732"/>
                    <a:pt x="168877" y="253687"/>
                  </a:cubicBezTo>
                  <a:cubicBezTo>
                    <a:pt x="172520" y="262591"/>
                    <a:pt x="174341" y="275747"/>
                    <a:pt x="165233" y="279188"/>
                  </a:cubicBezTo>
                  <a:cubicBezTo>
                    <a:pt x="156127" y="282629"/>
                    <a:pt x="151471" y="275342"/>
                    <a:pt x="147019" y="269473"/>
                  </a:cubicBezTo>
                  <a:cubicBezTo>
                    <a:pt x="105326" y="214827"/>
                    <a:pt x="87921" y="145609"/>
                    <a:pt x="52906" y="86308"/>
                  </a:cubicBezTo>
                  <a:cubicBezTo>
                    <a:pt x="44203" y="71534"/>
                    <a:pt x="32667" y="55949"/>
                    <a:pt x="14654" y="55342"/>
                  </a:cubicBezTo>
                </a:path>
              </a:pathLst>
            </a:custGeom>
            <a:solidFill>
              <a:srgbClr val="4F4942"/>
            </a:solidFill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1F75DA-959C-4764-906E-C7E49B5F5158}"/>
                </a:ext>
              </a:extLst>
            </p:cNvPr>
            <p:cNvSpPr/>
            <p:nvPr/>
          </p:nvSpPr>
          <p:spPr>
            <a:xfrm>
              <a:off x="497656" y="5370375"/>
              <a:ext cx="208927" cy="521041"/>
            </a:xfrm>
            <a:custGeom>
              <a:avLst/>
              <a:gdLst>
                <a:gd name="connsiteX0" fmla="*/ 109553 w 208927"/>
                <a:gd name="connsiteY0" fmla="*/ 318435 h 521041"/>
                <a:gd name="connsiteX1" fmla="*/ 209332 w 208927"/>
                <a:gd name="connsiteY1" fmla="*/ 520827 h 521041"/>
                <a:gd name="connsiteX2" fmla="*/ 193344 w 208927"/>
                <a:gd name="connsiteY2" fmla="*/ 427119 h 521041"/>
                <a:gd name="connsiteX3" fmla="*/ 81623 w 208927"/>
                <a:gd name="connsiteY3" fmla="*/ 117865 h 521041"/>
                <a:gd name="connsiteX4" fmla="*/ 11797 w 208927"/>
                <a:gd name="connsiteY4" fmla="*/ 275 h 521041"/>
                <a:gd name="connsiteX5" fmla="*/ 39121 w 208927"/>
                <a:gd name="connsiteY5" fmla="*/ 129806 h 5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8927" h="521041">
                  <a:moveTo>
                    <a:pt x="109553" y="318435"/>
                  </a:moveTo>
                  <a:cubicBezTo>
                    <a:pt x="136269" y="389272"/>
                    <a:pt x="163389" y="461526"/>
                    <a:pt x="209332" y="520827"/>
                  </a:cubicBezTo>
                  <a:cubicBezTo>
                    <a:pt x="210971" y="488788"/>
                    <a:pt x="205508" y="456790"/>
                    <a:pt x="193344" y="427119"/>
                  </a:cubicBezTo>
                  <a:cubicBezTo>
                    <a:pt x="159139" y="323090"/>
                    <a:pt x="124732" y="218655"/>
                    <a:pt x="81623" y="117865"/>
                  </a:cubicBezTo>
                  <a:cubicBezTo>
                    <a:pt x="72312" y="96411"/>
                    <a:pt x="37907" y="-8226"/>
                    <a:pt x="11797" y="275"/>
                  </a:cubicBezTo>
                  <a:cubicBezTo>
                    <a:pt x="-22204" y="11406"/>
                    <a:pt x="32036" y="109364"/>
                    <a:pt x="39121" y="129806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E04ABDA-6A97-42F9-912A-9A2C31612FF2}"/>
                </a:ext>
              </a:extLst>
            </p:cNvPr>
            <p:cNvSpPr/>
            <p:nvPr/>
          </p:nvSpPr>
          <p:spPr>
            <a:xfrm>
              <a:off x="747789" y="5269461"/>
              <a:ext cx="208353" cy="646040"/>
            </a:xfrm>
            <a:custGeom>
              <a:avLst/>
              <a:gdLst>
                <a:gd name="connsiteX0" fmla="*/ 122529 w 208353"/>
                <a:gd name="connsiteY0" fmla="*/ 613240 h 646040"/>
                <a:gd name="connsiteX1" fmla="*/ 183246 w 208353"/>
                <a:gd name="connsiteY1" fmla="*/ 595632 h 646040"/>
                <a:gd name="connsiteX2" fmla="*/ 195188 w 208353"/>
                <a:gd name="connsiteY2" fmla="*/ 592192 h 646040"/>
                <a:gd name="connsiteX3" fmla="*/ 198021 w 208353"/>
                <a:gd name="connsiteY3" fmla="*/ 526009 h 646040"/>
                <a:gd name="connsiteX4" fmla="*/ 205308 w 208353"/>
                <a:gd name="connsiteY4" fmla="*/ 381501 h 646040"/>
                <a:gd name="connsiteX5" fmla="*/ 206723 w 208353"/>
                <a:gd name="connsiteY5" fmla="*/ 335963 h 646040"/>
                <a:gd name="connsiteX6" fmla="*/ 206723 w 208353"/>
                <a:gd name="connsiteY6" fmla="*/ 89247 h 646040"/>
                <a:gd name="connsiteX7" fmla="*/ 204903 w 208353"/>
                <a:gd name="connsiteY7" fmla="*/ 18005 h 646040"/>
                <a:gd name="connsiteX8" fmla="*/ 195389 w 208353"/>
                <a:gd name="connsiteY8" fmla="*/ 10314 h 646040"/>
                <a:gd name="connsiteX9" fmla="*/ 143780 w 208353"/>
                <a:gd name="connsiteY9" fmla="*/ -210 h 646040"/>
                <a:gd name="connsiteX10" fmla="*/ 87313 w 208353"/>
                <a:gd name="connsiteY10" fmla="*/ 53828 h 646040"/>
                <a:gd name="connsiteX11" fmla="*/ 38536 w 208353"/>
                <a:gd name="connsiteY11" fmla="*/ 329891 h 646040"/>
                <a:gd name="connsiteX12" fmla="*/ 38536 w 208353"/>
                <a:gd name="connsiteY12" fmla="*/ 335356 h 646040"/>
                <a:gd name="connsiteX13" fmla="*/ 38536 w 208353"/>
                <a:gd name="connsiteY13" fmla="*/ 337380 h 646040"/>
                <a:gd name="connsiteX14" fmla="*/ 688 w 208353"/>
                <a:gd name="connsiteY14" fmla="*/ 645825 h 646040"/>
                <a:gd name="connsiteX15" fmla="*/ 113826 w 208353"/>
                <a:gd name="connsiteY15" fmla="*/ 616074 h 64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8353" h="646040">
                  <a:moveTo>
                    <a:pt x="122529" y="613240"/>
                  </a:moveTo>
                  <a:cubicBezTo>
                    <a:pt x="142768" y="607371"/>
                    <a:pt x="163007" y="601704"/>
                    <a:pt x="183246" y="595632"/>
                  </a:cubicBezTo>
                  <a:lnTo>
                    <a:pt x="195188" y="592192"/>
                  </a:lnTo>
                  <a:cubicBezTo>
                    <a:pt x="196604" y="561631"/>
                    <a:pt x="197617" y="531474"/>
                    <a:pt x="198021" y="526009"/>
                  </a:cubicBezTo>
                  <a:cubicBezTo>
                    <a:pt x="201260" y="477840"/>
                    <a:pt x="203688" y="429873"/>
                    <a:pt x="205308" y="381501"/>
                  </a:cubicBezTo>
                  <a:cubicBezTo>
                    <a:pt x="205308" y="366322"/>
                    <a:pt x="206319" y="351345"/>
                    <a:pt x="206723" y="335963"/>
                  </a:cubicBezTo>
                  <a:cubicBezTo>
                    <a:pt x="208890" y="253792"/>
                    <a:pt x="208890" y="171560"/>
                    <a:pt x="206723" y="89247"/>
                  </a:cubicBezTo>
                  <a:cubicBezTo>
                    <a:pt x="206723" y="72651"/>
                    <a:pt x="212997" y="31768"/>
                    <a:pt x="204903" y="18005"/>
                  </a:cubicBezTo>
                  <a:cubicBezTo>
                    <a:pt x="202534" y="14585"/>
                    <a:pt x="199235" y="11913"/>
                    <a:pt x="195389" y="10314"/>
                  </a:cubicBezTo>
                  <a:cubicBezTo>
                    <a:pt x="179118" y="3211"/>
                    <a:pt x="161530" y="-372"/>
                    <a:pt x="143780" y="-210"/>
                  </a:cubicBezTo>
                  <a:cubicBezTo>
                    <a:pt x="108969" y="-210"/>
                    <a:pt x="95610" y="22862"/>
                    <a:pt x="87313" y="53828"/>
                  </a:cubicBezTo>
                  <a:cubicBezTo>
                    <a:pt x="65980" y="144885"/>
                    <a:pt x="49688" y="237034"/>
                    <a:pt x="38536" y="329891"/>
                  </a:cubicBezTo>
                  <a:cubicBezTo>
                    <a:pt x="38637" y="331713"/>
                    <a:pt x="38637" y="333534"/>
                    <a:pt x="38536" y="335356"/>
                  </a:cubicBezTo>
                  <a:cubicBezTo>
                    <a:pt x="38536" y="335356"/>
                    <a:pt x="38536" y="336773"/>
                    <a:pt x="38536" y="337380"/>
                  </a:cubicBezTo>
                  <a:cubicBezTo>
                    <a:pt x="23013" y="439790"/>
                    <a:pt x="10404" y="542606"/>
                    <a:pt x="688" y="645825"/>
                  </a:cubicBezTo>
                  <a:cubicBezTo>
                    <a:pt x="38536" y="636717"/>
                    <a:pt x="76383" y="625586"/>
                    <a:pt x="113826" y="616074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37BA9A5-21F5-457F-A919-6FB238735C02}"/>
                </a:ext>
              </a:extLst>
            </p:cNvPr>
            <p:cNvSpPr/>
            <p:nvPr/>
          </p:nvSpPr>
          <p:spPr>
            <a:xfrm>
              <a:off x="865582" y="5281812"/>
              <a:ext cx="85197" cy="589770"/>
            </a:xfrm>
            <a:custGeom>
              <a:avLst/>
              <a:gdLst>
                <a:gd name="connsiteX0" fmla="*/ 83670 w 85197"/>
                <a:gd name="connsiteY0" fmla="*/ 78718 h 589770"/>
                <a:gd name="connsiteX1" fmla="*/ 83670 w 85197"/>
                <a:gd name="connsiteY1" fmla="*/ 325434 h 589770"/>
                <a:gd name="connsiteX2" fmla="*/ 82456 w 85197"/>
                <a:gd name="connsiteY2" fmla="*/ 370972 h 589770"/>
                <a:gd name="connsiteX3" fmla="*/ 75169 w 85197"/>
                <a:gd name="connsiteY3" fmla="*/ 515481 h 589770"/>
                <a:gd name="connsiteX4" fmla="*/ 73145 w 85197"/>
                <a:gd name="connsiteY4" fmla="*/ 571542 h 589770"/>
                <a:gd name="connsiteX5" fmla="*/ 688 w 85197"/>
                <a:gd name="connsiteY5" fmla="*/ 589556 h 589770"/>
                <a:gd name="connsiteX6" fmla="*/ 18296 w 85197"/>
                <a:gd name="connsiteY6" fmla="*/ 455369 h 589770"/>
                <a:gd name="connsiteX7" fmla="*/ 32262 w 85197"/>
                <a:gd name="connsiteY7" fmla="*/ 318957 h 589770"/>
                <a:gd name="connsiteX8" fmla="*/ 38536 w 85197"/>
                <a:gd name="connsiteY8" fmla="*/ 132959 h 589770"/>
                <a:gd name="connsiteX9" fmla="*/ 34084 w 85197"/>
                <a:gd name="connsiteY9" fmla="*/ 26298 h 589770"/>
                <a:gd name="connsiteX10" fmla="*/ 72740 w 85197"/>
                <a:gd name="connsiteY10" fmla="*/ -215 h 589770"/>
                <a:gd name="connsiteX11" fmla="*/ 82253 w 85197"/>
                <a:gd name="connsiteY11" fmla="*/ 7476 h 589770"/>
                <a:gd name="connsiteX12" fmla="*/ 83670 w 85197"/>
                <a:gd name="connsiteY12" fmla="*/ 78718 h 58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197" h="589770">
                  <a:moveTo>
                    <a:pt x="83670" y="78718"/>
                  </a:moveTo>
                  <a:cubicBezTo>
                    <a:pt x="85693" y="161031"/>
                    <a:pt x="85693" y="243262"/>
                    <a:pt x="83670" y="325434"/>
                  </a:cubicBezTo>
                  <a:cubicBezTo>
                    <a:pt x="83670" y="340816"/>
                    <a:pt x="83670" y="355793"/>
                    <a:pt x="82456" y="370972"/>
                  </a:cubicBezTo>
                  <a:cubicBezTo>
                    <a:pt x="80634" y="419344"/>
                    <a:pt x="78205" y="467311"/>
                    <a:pt x="75169" y="515481"/>
                  </a:cubicBezTo>
                  <a:cubicBezTo>
                    <a:pt x="75169" y="521552"/>
                    <a:pt x="75169" y="540981"/>
                    <a:pt x="73145" y="571542"/>
                  </a:cubicBezTo>
                  <a:cubicBezTo>
                    <a:pt x="69097" y="572757"/>
                    <a:pt x="21333" y="583888"/>
                    <a:pt x="688" y="589556"/>
                  </a:cubicBezTo>
                  <a:cubicBezTo>
                    <a:pt x="7368" y="540577"/>
                    <a:pt x="12225" y="504551"/>
                    <a:pt x="18296" y="455369"/>
                  </a:cubicBezTo>
                  <a:cubicBezTo>
                    <a:pt x="23559" y="410034"/>
                    <a:pt x="28619" y="364698"/>
                    <a:pt x="32262" y="318957"/>
                  </a:cubicBezTo>
                  <a:cubicBezTo>
                    <a:pt x="37119" y="257228"/>
                    <a:pt x="39750" y="195296"/>
                    <a:pt x="38536" y="132959"/>
                  </a:cubicBezTo>
                  <a:cubicBezTo>
                    <a:pt x="38536" y="104826"/>
                    <a:pt x="22345" y="53217"/>
                    <a:pt x="34084" y="26298"/>
                  </a:cubicBezTo>
                  <a:cubicBezTo>
                    <a:pt x="41087" y="10998"/>
                    <a:pt x="55942" y="797"/>
                    <a:pt x="72740" y="-215"/>
                  </a:cubicBezTo>
                  <a:cubicBezTo>
                    <a:pt x="76545" y="1444"/>
                    <a:pt x="79824" y="4096"/>
                    <a:pt x="82253" y="7476"/>
                  </a:cubicBezTo>
                  <a:cubicBezTo>
                    <a:pt x="89741" y="21238"/>
                    <a:pt x="83265" y="62122"/>
                    <a:pt x="83670" y="78718"/>
                  </a:cubicBezTo>
                  <a:close/>
                </a:path>
              </a:pathLst>
            </a:custGeom>
            <a:solidFill>
              <a:srgbClr val="D67A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D8173C-9FB9-499A-8669-B4F89041ABC4}"/>
                </a:ext>
              </a:extLst>
            </p:cNvPr>
            <p:cNvSpPr/>
            <p:nvPr/>
          </p:nvSpPr>
          <p:spPr>
            <a:xfrm>
              <a:off x="772385" y="4835942"/>
              <a:ext cx="318119" cy="523442"/>
            </a:xfrm>
            <a:custGeom>
              <a:avLst/>
              <a:gdLst>
                <a:gd name="connsiteX0" fmla="*/ 101374 w 318119"/>
                <a:gd name="connsiteY0" fmla="*/ 144496 h 523442"/>
                <a:gd name="connsiteX1" fmla="*/ 27299 w 318119"/>
                <a:gd name="connsiteY1" fmla="*/ 246906 h 523442"/>
                <a:gd name="connsiteX2" fmla="*/ 1797 w 318119"/>
                <a:gd name="connsiteY2" fmla="*/ 368341 h 523442"/>
                <a:gd name="connsiteX3" fmla="*/ 18799 w 318119"/>
                <a:gd name="connsiteY3" fmla="*/ 424606 h 523442"/>
                <a:gd name="connsiteX4" fmla="*/ 50169 w 318119"/>
                <a:gd name="connsiteY4" fmla="*/ 478644 h 523442"/>
                <a:gd name="connsiteX5" fmla="*/ 239000 w 318119"/>
                <a:gd name="connsiteY5" fmla="*/ 498884 h 523442"/>
                <a:gd name="connsiteX6" fmla="*/ 317327 w 318119"/>
                <a:gd name="connsiteY6" fmla="*/ 316731 h 523442"/>
                <a:gd name="connsiteX7" fmla="*/ 295266 w 318119"/>
                <a:gd name="connsiteY7" fmla="*/ 224440 h 523442"/>
                <a:gd name="connsiteX8" fmla="*/ 259645 w 318119"/>
                <a:gd name="connsiteY8" fmla="*/ 110291 h 523442"/>
                <a:gd name="connsiteX9" fmla="*/ 223619 w 318119"/>
                <a:gd name="connsiteY9" fmla="*/ -215 h 523442"/>
                <a:gd name="connsiteX10" fmla="*/ 101374 w 318119"/>
                <a:gd name="connsiteY10" fmla="*/ 144496 h 5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8119" h="523442">
                  <a:moveTo>
                    <a:pt x="101374" y="144496"/>
                  </a:moveTo>
                  <a:cubicBezTo>
                    <a:pt x="73141" y="175927"/>
                    <a:pt x="48307" y="210253"/>
                    <a:pt x="27299" y="246906"/>
                  </a:cubicBezTo>
                  <a:cubicBezTo>
                    <a:pt x="6290" y="283721"/>
                    <a:pt x="-2635" y="326183"/>
                    <a:pt x="1797" y="368341"/>
                  </a:cubicBezTo>
                  <a:cubicBezTo>
                    <a:pt x="5015" y="387750"/>
                    <a:pt x="10722" y="406653"/>
                    <a:pt x="18799" y="424606"/>
                  </a:cubicBezTo>
                  <a:cubicBezTo>
                    <a:pt x="26489" y="444096"/>
                    <a:pt x="37054" y="462311"/>
                    <a:pt x="50169" y="478644"/>
                  </a:cubicBezTo>
                  <a:cubicBezTo>
                    <a:pt x="95302" y="531064"/>
                    <a:pt x="181522" y="536529"/>
                    <a:pt x="239000" y="498884"/>
                  </a:cubicBezTo>
                  <a:cubicBezTo>
                    <a:pt x="296075" y="456746"/>
                    <a:pt x="326009" y="387143"/>
                    <a:pt x="317327" y="316731"/>
                  </a:cubicBezTo>
                  <a:cubicBezTo>
                    <a:pt x="313218" y="285279"/>
                    <a:pt x="305830" y="254354"/>
                    <a:pt x="295266" y="224440"/>
                  </a:cubicBezTo>
                  <a:cubicBezTo>
                    <a:pt x="283386" y="186390"/>
                    <a:pt x="271526" y="148341"/>
                    <a:pt x="259645" y="110291"/>
                  </a:cubicBezTo>
                  <a:cubicBezTo>
                    <a:pt x="248513" y="75075"/>
                    <a:pt x="241430" y="31763"/>
                    <a:pt x="223619" y="-215"/>
                  </a:cubicBezTo>
                  <a:cubicBezTo>
                    <a:pt x="177474" y="38847"/>
                    <a:pt x="140031" y="98148"/>
                    <a:pt x="101374" y="144496"/>
                  </a:cubicBezTo>
                  <a:close/>
                </a:path>
              </a:pathLst>
            </a:custGeom>
            <a:solidFill>
              <a:srgbClr val="FFFFFF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32AD94-5629-428D-A5D2-402759FEBA5D}"/>
                </a:ext>
              </a:extLst>
            </p:cNvPr>
            <p:cNvSpPr/>
            <p:nvPr/>
          </p:nvSpPr>
          <p:spPr>
            <a:xfrm>
              <a:off x="91837" y="4926552"/>
              <a:ext cx="235383" cy="417397"/>
            </a:xfrm>
            <a:custGeom>
              <a:avLst/>
              <a:gdLst>
                <a:gd name="connsiteX0" fmla="*/ 235665 w 235383"/>
                <a:gd name="connsiteY0" fmla="*/ 342496 h 417397"/>
                <a:gd name="connsiteX1" fmla="*/ 127993 w 235383"/>
                <a:gd name="connsiteY1" fmla="*/ 407869 h 417397"/>
                <a:gd name="connsiteX2" fmla="*/ 4534 w 235383"/>
                <a:gd name="connsiteY2" fmla="*/ 401595 h 417397"/>
                <a:gd name="connsiteX3" fmla="*/ 688 w 235383"/>
                <a:gd name="connsiteY3" fmla="*/ 205477 h 417397"/>
                <a:gd name="connsiteX4" fmla="*/ 688 w 235383"/>
                <a:gd name="connsiteY4" fmla="*/ 137271 h 417397"/>
                <a:gd name="connsiteX5" fmla="*/ 2509 w 235383"/>
                <a:gd name="connsiteY5" fmla="*/ 36075 h 417397"/>
                <a:gd name="connsiteX6" fmla="*/ 22749 w 235383"/>
                <a:gd name="connsiteY6" fmla="*/ 5918 h 417397"/>
                <a:gd name="connsiteX7" fmla="*/ 68489 w 235383"/>
                <a:gd name="connsiteY7" fmla="*/ 68660 h 417397"/>
                <a:gd name="connsiteX8" fmla="*/ 95003 w 235383"/>
                <a:gd name="connsiteY8" fmla="*/ 109138 h 417397"/>
                <a:gd name="connsiteX9" fmla="*/ 235665 w 235383"/>
                <a:gd name="connsiteY9" fmla="*/ 342496 h 41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383" h="417397">
                  <a:moveTo>
                    <a:pt x="235665" y="342496"/>
                  </a:moveTo>
                  <a:cubicBezTo>
                    <a:pt x="204112" y="370730"/>
                    <a:pt x="167601" y="392892"/>
                    <a:pt x="127993" y="407869"/>
                  </a:cubicBezTo>
                  <a:cubicBezTo>
                    <a:pt x="87636" y="422178"/>
                    <a:pt x="43231" y="419932"/>
                    <a:pt x="4534" y="401595"/>
                  </a:cubicBezTo>
                  <a:cubicBezTo>
                    <a:pt x="2105" y="336020"/>
                    <a:pt x="831" y="270647"/>
                    <a:pt x="688" y="205477"/>
                  </a:cubicBezTo>
                  <a:cubicBezTo>
                    <a:pt x="688" y="182607"/>
                    <a:pt x="688" y="160141"/>
                    <a:pt x="688" y="137271"/>
                  </a:cubicBezTo>
                  <a:cubicBezTo>
                    <a:pt x="688" y="103269"/>
                    <a:pt x="688" y="69470"/>
                    <a:pt x="2509" y="36075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60"/>
                    <a:pt x="55941" y="50647"/>
                    <a:pt x="68489" y="68660"/>
                  </a:cubicBezTo>
                  <a:cubicBezTo>
                    <a:pt x="71728" y="73315"/>
                    <a:pt x="81645" y="88899"/>
                    <a:pt x="95003" y="109138"/>
                  </a:cubicBezTo>
                  <a:cubicBezTo>
                    <a:pt x="145398" y="183618"/>
                    <a:pt x="243154" y="336222"/>
                    <a:pt x="235665" y="342496"/>
                  </a:cubicBezTo>
                  <a:close/>
                </a:path>
              </a:pathLst>
            </a:custGeom>
            <a:solidFill>
              <a:srgbClr val="FCC57C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0E5DF7-2419-40A7-A9AC-E9DCBFE61C28}"/>
                </a:ext>
              </a:extLst>
            </p:cNvPr>
            <p:cNvSpPr/>
            <p:nvPr/>
          </p:nvSpPr>
          <p:spPr>
            <a:xfrm>
              <a:off x="88994" y="5270202"/>
              <a:ext cx="506597" cy="692636"/>
            </a:xfrm>
            <a:custGeom>
              <a:avLst/>
              <a:gdLst>
                <a:gd name="connsiteX0" fmla="*/ 507286 w 506597"/>
                <a:gd name="connsiteY0" fmla="*/ 676454 h 692636"/>
                <a:gd name="connsiteX1" fmla="*/ 254700 w 506597"/>
                <a:gd name="connsiteY1" fmla="*/ 690622 h 692636"/>
                <a:gd name="connsiteX2" fmla="*/ 187304 w 506597"/>
                <a:gd name="connsiteY2" fmla="*/ 526888 h 692636"/>
                <a:gd name="connsiteX3" fmla="*/ 173136 w 506597"/>
                <a:gd name="connsiteY3" fmla="*/ 491468 h 692636"/>
                <a:gd name="connsiteX4" fmla="*/ 7782 w 506597"/>
                <a:gd name="connsiteY4" fmla="*/ 68874 h 692636"/>
                <a:gd name="connsiteX5" fmla="*/ 62023 w 506597"/>
                <a:gd name="connsiteY5" fmla="*/ 42158 h 692636"/>
                <a:gd name="connsiteX6" fmla="*/ 244176 w 506597"/>
                <a:gd name="connsiteY6" fmla="*/ -141 h 692636"/>
                <a:gd name="connsiteX7" fmla="*/ 392934 w 506597"/>
                <a:gd name="connsiteY7" fmla="*/ 390272 h 692636"/>
                <a:gd name="connsiteX8" fmla="*/ 482188 w 506597"/>
                <a:gd name="connsiteY8" fmla="*/ 617154 h 692636"/>
                <a:gd name="connsiteX9" fmla="*/ 507286 w 506597"/>
                <a:gd name="connsiteY9" fmla="*/ 676454 h 692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597" h="692636">
                  <a:moveTo>
                    <a:pt x="507286" y="676454"/>
                  </a:moveTo>
                  <a:cubicBezTo>
                    <a:pt x="423900" y="690663"/>
                    <a:pt x="339158" y="695399"/>
                    <a:pt x="254700" y="690622"/>
                  </a:cubicBezTo>
                  <a:cubicBezTo>
                    <a:pt x="232032" y="636644"/>
                    <a:pt x="209567" y="582080"/>
                    <a:pt x="187304" y="526888"/>
                  </a:cubicBezTo>
                  <a:cubicBezTo>
                    <a:pt x="182648" y="515554"/>
                    <a:pt x="177791" y="503815"/>
                    <a:pt x="173136" y="491468"/>
                  </a:cubicBezTo>
                  <a:cubicBezTo>
                    <a:pt x="121728" y="363759"/>
                    <a:pt x="53927" y="186666"/>
                    <a:pt x="7782" y="68874"/>
                  </a:cubicBezTo>
                  <a:cubicBezTo>
                    <a:pt x="-11445" y="20098"/>
                    <a:pt x="8997" y="56731"/>
                    <a:pt x="62023" y="42158"/>
                  </a:cubicBezTo>
                  <a:cubicBezTo>
                    <a:pt x="77000" y="38110"/>
                    <a:pt x="243163" y="-2165"/>
                    <a:pt x="244176" y="-141"/>
                  </a:cubicBezTo>
                  <a:cubicBezTo>
                    <a:pt x="295988" y="130806"/>
                    <a:pt x="343753" y="260742"/>
                    <a:pt x="392934" y="390272"/>
                  </a:cubicBezTo>
                  <a:cubicBezTo>
                    <a:pt x="421673" y="465967"/>
                    <a:pt x="451020" y="541662"/>
                    <a:pt x="482188" y="617154"/>
                  </a:cubicBezTo>
                  <a:cubicBezTo>
                    <a:pt x="490082" y="636989"/>
                    <a:pt x="499595" y="656418"/>
                    <a:pt x="507286" y="676454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A467530-CEA0-47FE-B5B1-327CF0F18F28}"/>
                </a:ext>
              </a:extLst>
            </p:cNvPr>
            <p:cNvSpPr/>
            <p:nvPr/>
          </p:nvSpPr>
          <p:spPr>
            <a:xfrm>
              <a:off x="749953" y="5946909"/>
              <a:ext cx="368216" cy="647052"/>
            </a:xfrm>
            <a:custGeom>
              <a:avLst/>
              <a:gdLst>
                <a:gd name="connsiteX0" fmla="*/ 237550 w 368216"/>
                <a:gd name="connsiteY0" fmla="*/ 223392 h 647052"/>
                <a:gd name="connsiteX1" fmla="*/ 241395 w 368216"/>
                <a:gd name="connsiteY1" fmla="*/ 405544 h 647052"/>
                <a:gd name="connsiteX2" fmla="*/ 42849 w 368216"/>
                <a:gd name="connsiteY2" fmla="*/ 567458 h 647052"/>
                <a:gd name="connsiteX3" fmla="*/ 3585 w 368216"/>
                <a:gd name="connsiteY3" fmla="*/ 628176 h 647052"/>
                <a:gd name="connsiteX4" fmla="*/ 64302 w 368216"/>
                <a:gd name="connsiteY4" fmla="*/ 645378 h 647052"/>
                <a:gd name="connsiteX5" fmla="*/ 230669 w 368216"/>
                <a:gd name="connsiteY5" fmla="*/ 603483 h 647052"/>
                <a:gd name="connsiteX6" fmla="*/ 352104 w 368216"/>
                <a:gd name="connsiteY6" fmla="*/ 486703 h 647052"/>
                <a:gd name="connsiteX7" fmla="*/ 367081 w 368216"/>
                <a:gd name="connsiteY7" fmla="*/ 355350 h 647052"/>
                <a:gd name="connsiteX8" fmla="*/ 316686 w 368216"/>
                <a:gd name="connsiteY8" fmla="*/ 57227 h 647052"/>
                <a:gd name="connsiteX9" fmla="*/ 210430 w 368216"/>
                <a:gd name="connsiteY9" fmla="*/ 31928 h 647052"/>
                <a:gd name="connsiteX10" fmla="*/ 237550 w 368216"/>
                <a:gd name="connsiteY10" fmla="*/ 223392 h 64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216" h="647052">
                  <a:moveTo>
                    <a:pt x="237550" y="223392"/>
                  </a:moveTo>
                  <a:cubicBezTo>
                    <a:pt x="254146" y="283096"/>
                    <a:pt x="264671" y="348267"/>
                    <a:pt x="241395" y="405544"/>
                  </a:cubicBezTo>
                  <a:cubicBezTo>
                    <a:pt x="208405" y="486501"/>
                    <a:pt x="119960" y="526980"/>
                    <a:pt x="42849" y="567458"/>
                  </a:cubicBezTo>
                  <a:cubicBezTo>
                    <a:pt x="18967" y="580209"/>
                    <a:pt x="-8356" y="604900"/>
                    <a:pt x="3585" y="628176"/>
                  </a:cubicBezTo>
                  <a:cubicBezTo>
                    <a:pt x="13502" y="648415"/>
                    <a:pt x="41432" y="648415"/>
                    <a:pt x="64302" y="645378"/>
                  </a:cubicBezTo>
                  <a:cubicBezTo>
                    <a:pt x="121539" y="639752"/>
                    <a:pt x="177602" y="625625"/>
                    <a:pt x="230669" y="603483"/>
                  </a:cubicBezTo>
                  <a:cubicBezTo>
                    <a:pt x="284384" y="581200"/>
                    <a:pt x="327735" y="539507"/>
                    <a:pt x="352104" y="486703"/>
                  </a:cubicBezTo>
                  <a:cubicBezTo>
                    <a:pt x="366899" y="444606"/>
                    <a:pt x="372020" y="399695"/>
                    <a:pt x="367081" y="355350"/>
                  </a:cubicBezTo>
                  <a:cubicBezTo>
                    <a:pt x="358135" y="254803"/>
                    <a:pt x="341297" y="155124"/>
                    <a:pt x="316686" y="57227"/>
                  </a:cubicBezTo>
                  <a:cubicBezTo>
                    <a:pt x="304541" y="962"/>
                    <a:pt x="246658" y="-25552"/>
                    <a:pt x="210430" y="31928"/>
                  </a:cubicBezTo>
                  <a:cubicBezTo>
                    <a:pt x="178654" y="82931"/>
                    <a:pt x="223585" y="172995"/>
                    <a:pt x="237550" y="223392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539B464-674A-48D3-BCCF-A78B138D2499}"/>
                </a:ext>
              </a:extLst>
            </p:cNvPr>
            <p:cNvSpPr/>
            <p:nvPr/>
          </p:nvSpPr>
          <p:spPr>
            <a:xfrm>
              <a:off x="890678" y="4861039"/>
              <a:ext cx="86016" cy="269788"/>
            </a:xfrm>
            <a:custGeom>
              <a:avLst/>
              <a:gdLst>
                <a:gd name="connsiteX0" fmla="*/ 86705 w 86016"/>
                <a:gd name="connsiteY0" fmla="*/ -215 h 269788"/>
                <a:gd name="connsiteX1" fmla="*/ 59180 w 86016"/>
                <a:gd name="connsiteY1" fmla="*/ 64550 h 269788"/>
                <a:gd name="connsiteX2" fmla="*/ 38941 w 86016"/>
                <a:gd name="connsiteY2" fmla="*/ 133363 h 269788"/>
                <a:gd name="connsiteX3" fmla="*/ 688 w 86016"/>
                <a:gd name="connsiteY3" fmla="*/ 269573 h 269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16" h="269788">
                  <a:moveTo>
                    <a:pt x="86705" y="-215"/>
                  </a:moveTo>
                  <a:cubicBezTo>
                    <a:pt x="76991" y="21238"/>
                    <a:pt x="66466" y="42489"/>
                    <a:pt x="59180" y="64550"/>
                  </a:cubicBezTo>
                  <a:cubicBezTo>
                    <a:pt x="51894" y="86611"/>
                    <a:pt x="44406" y="110291"/>
                    <a:pt x="38941" y="133363"/>
                  </a:cubicBezTo>
                  <a:lnTo>
                    <a:pt x="688" y="269573"/>
                  </a:ln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332EA2D-491B-49DD-9D43-6E289BE72032}"/>
                </a:ext>
              </a:extLst>
            </p:cNvPr>
            <p:cNvSpPr/>
            <p:nvPr/>
          </p:nvSpPr>
          <p:spPr>
            <a:xfrm>
              <a:off x="955820" y="4855777"/>
              <a:ext cx="90295" cy="290027"/>
            </a:xfrm>
            <a:custGeom>
              <a:avLst/>
              <a:gdLst>
                <a:gd name="connsiteX0" fmla="*/ 90984 w 90295"/>
                <a:gd name="connsiteY0" fmla="*/ 273217 h 290027"/>
                <a:gd name="connsiteX1" fmla="*/ 53542 w 90295"/>
                <a:gd name="connsiteY1" fmla="*/ 129316 h 290027"/>
                <a:gd name="connsiteX2" fmla="*/ 37351 w 90295"/>
                <a:gd name="connsiteY2" fmla="*/ 56657 h 290027"/>
                <a:gd name="connsiteX3" fmla="*/ 25814 w 90295"/>
                <a:gd name="connsiteY3" fmla="*/ -215 h 290027"/>
                <a:gd name="connsiteX4" fmla="*/ 12254 w 90295"/>
                <a:gd name="connsiteY4" fmla="*/ 69205 h 290027"/>
                <a:gd name="connsiteX5" fmla="*/ 4361 w 90295"/>
                <a:gd name="connsiteY5" fmla="*/ 142066 h 290027"/>
                <a:gd name="connsiteX6" fmla="*/ 920 w 90295"/>
                <a:gd name="connsiteY6" fmla="*/ 289812 h 29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95" h="290027">
                  <a:moveTo>
                    <a:pt x="90984" y="273217"/>
                  </a:moveTo>
                  <a:cubicBezTo>
                    <a:pt x="77424" y="225452"/>
                    <a:pt x="65078" y="177485"/>
                    <a:pt x="53542" y="129316"/>
                  </a:cubicBezTo>
                  <a:cubicBezTo>
                    <a:pt x="47875" y="105029"/>
                    <a:pt x="42410" y="80944"/>
                    <a:pt x="37351" y="56657"/>
                  </a:cubicBezTo>
                  <a:cubicBezTo>
                    <a:pt x="35084" y="37410"/>
                    <a:pt x="31238" y="18385"/>
                    <a:pt x="25814" y="-215"/>
                  </a:cubicBezTo>
                  <a:cubicBezTo>
                    <a:pt x="18548" y="22311"/>
                    <a:pt x="13995" y="45607"/>
                    <a:pt x="12254" y="69205"/>
                  </a:cubicBezTo>
                  <a:cubicBezTo>
                    <a:pt x="8752" y="93492"/>
                    <a:pt x="6121" y="117779"/>
                    <a:pt x="4361" y="142066"/>
                  </a:cubicBezTo>
                  <a:cubicBezTo>
                    <a:pt x="718" y="191248"/>
                    <a:pt x="313" y="240429"/>
                    <a:pt x="920" y="28981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C4CAD3-A66A-48BE-ADAE-2A078F804236}"/>
                </a:ext>
              </a:extLst>
            </p:cNvPr>
            <p:cNvSpPr/>
            <p:nvPr/>
          </p:nvSpPr>
          <p:spPr>
            <a:xfrm>
              <a:off x="92243" y="4926755"/>
              <a:ext cx="94921" cy="144771"/>
            </a:xfrm>
            <a:custGeom>
              <a:avLst/>
              <a:gdLst>
                <a:gd name="connsiteX0" fmla="*/ 95610 w 94921"/>
                <a:gd name="connsiteY0" fmla="*/ 107924 h 144771"/>
                <a:gd name="connsiteX1" fmla="*/ 91966 w 94921"/>
                <a:gd name="connsiteY1" fmla="*/ 111364 h 144771"/>
                <a:gd name="connsiteX2" fmla="*/ 58370 w 94921"/>
                <a:gd name="connsiteY2" fmla="*/ 137270 h 144771"/>
                <a:gd name="connsiteX3" fmla="*/ 688 w 94921"/>
                <a:gd name="connsiteY3" fmla="*/ 137270 h 144771"/>
                <a:gd name="connsiteX4" fmla="*/ 2509 w 94921"/>
                <a:gd name="connsiteY4" fmla="*/ 36074 h 144771"/>
                <a:gd name="connsiteX5" fmla="*/ 22749 w 94921"/>
                <a:gd name="connsiteY5" fmla="*/ 5918 h 144771"/>
                <a:gd name="connsiteX6" fmla="*/ 68489 w 94921"/>
                <a:gd name="connsiteY6" fmla="*/ 68660 h 144771"/>
                <a:gd name="connsiteX7" fmla="*/ 95610 w 94921"/>
                <a:gd name="connsiteY7" fmla="*/ 107924 h 14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921" h="144771">
                  <a:moveTo>
                    <a:pt x="95610" y="107924"/>
                  </a:moveTo>
                  <a:lnTo>
                    <a:pt x="91966" y="111364"/>
                  </a:lnTo>
                  <a:cubicBezTo>
                    <a:pt x="82070" y="121565"/>
                    <a:pt x="70756" y="130288"/>
                    <a:pt x="58370" y="137270"/>
                  </a:cubicBezTo>
                  <a:cubicBezTo>
                    <a:pt x="40378" y="146986"/>
                    <a:pt x="18681" y="146986"/>
                    <a:pt x="688" y="137270"/>
                  </a:cubicBezTo>
                  <a:cubicBezTo>
                    <a:pt x="688" y="103269"/>
                    <a:pt x="688" y="69470"/>
                    <a:pt x="2509" y="36074"/>
                  </a:cubicBezTo>
                  <a:cubicBezTo>
                    <a:pt x="2509" y="11181"/>
                    <a:pt x="-1134" y="-11487"/>
                    <a:pt x="22749" y="5918"/>
                  </a:cubicBezTo>
                  <a:cubicBezTo>
                    <a:pt x="39953" y="17859"/>
                    <a:pt x="55941" y="50647"/>
                    <a:pt x="68489" y="68660"/>
                  </a:cubicBezTo>
                  <a:cubicBezTo>
                    <a:pt x="72335" y="72505"/>
                    <a:pt x="82252" y="87482"/>
                    <a:pt x="95610" y="10792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773A291-4338-48D0-95A3-27AACC4FE933}"/>
                </a:ext>
              </a:extLst>
            </p:cNvPr>
            <p:cNvSpPr/>
            <p:nvPr/>
          </p:nvSpPr>
          <p:spPr>
            <a:xfrm>
              <a:off x="176790" y="5371533"/>
              <a:ext cx="255414" cy="513811"/>
            </a:xfrm>
            <a:custGeom>
              <a:avLst/>
              <a:gdLst>
                <a:gd name="connsiteX0" fmla="*/ 155166 w 255414"/>
                <a:gd name="connsiteY0" fmla="*/ 387911 h 513811"/>
                <a:gd name="connsiteX1" fmla="*/ 251303 w 255414"/>
                <a:gd name="connsiteY1" fmla="*/ 513596 h 513811"/>
                <a:gd name="connsiteX2" fmla="*/ 251303 w 255414"/>
                <a:gd name="connsiteY2" fmla="*/ 473118 h 513811"/>
                <a:gd name="connsiteX3" fmla="*/ 159213 w 255414"/>
                <a:gd name="connsiteY3" fmla="*/ 227819 h 513811"/>
                <a:gd name="connsiteX4" fmla="*/ 37778 w 255414"/>
                <a:gd name="connsiteY4" fmla="*/ 6807 h 513811"/>
                <a:gd name="connsiteX5" fmla="*/ 35552 w 255414"/>
                <a:gd name="connsiteY5" fmla="*/ 126826 h 513811"/>
                <a:gd name="connsiteX6" fmla="*/ 155166 w 255414"/>
                <a:gd name="connsiteY6" fmla="*/ 387911 h 513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5414" h="513811">
                  <a:moveTo>
                    <a:pt x="155166" y="387911"/>
                  </a:moveTo>
                  <a:cubicBezTo>
                    <a:pt x="179049" y="438307"/>
                    <a:pt x="207585" y="493357"/>
                    <a:pt x="251303" y="513596"/>
                  </a:cubicBezTo>
                  <a:cubicBezTo>
                    <a:pt x="259398" y="505096"/>
                    <a:pt x="255755" y="487892"/>
                    <a:pt x="251303" y="473118"/>
                  </a:cubicBezTo>
                  <a:cubicBezTo>
                    <a:pt x="226004" y="389429"/>
                    <a:pt x="195240" y="307481"/>
                    <a:pt x="159213" y="227819"/>
                  </a:cubicBezTo>
                  <a:cubicBezTo>
                    <a:pt x="138974" y="181471"/>
                    <a:pt x="80484" y="28261"/>
                    <a:pt x="37778" y="6807"/>
                  </a:cubicBezTo>
                  <a:cubicBezTo>
                    <a:pt x="-37714" y="-31648"/>
                    <a:pt x="23409" y="99098"/>
                    <a:pt x="35552" y="126826"/>
                  </a:cubicBezTo>
                  <a:cubicBezTo>
                    <a:pt x="74553" y="214522"/>
                    <a:pt x="114425" y="301550"/>
                    <a:pt x="155166" y="387911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1C6095D-B97B-43BB-87BA-A11CB549AE53}"/>
                </a:ext>
              </a:extLst>
            </p:cNvPr>
            <p:cNvSpPr/>
            <p:nvPr/>
          </p:nvSpPr>
          <p:spPr>
            <a:xfrm>
              <a:off x="322088" y="5980590"/>
              <a:ext cx="497176" cy="208738"/>
            </a:xfrm>
            <a:custGeom>
              <a:avLst/>
              <a:gdLst>
                <a:gd name="connsiteX0" fmla="*/ 429832 w 497176"/>
                <a:gd name="connsiteY0" fmla="*/ 7961 h 208738"/>
                <a:gd name="connsiteX1" fmla="*/ 466262 w 497176"/>
                <a:gd name="connsiteY1" fmla="*/ -133 h 208738"/>
                <a:gd name="connsiteX2" fmla="*/ 494395 w 497176"/>
                <a:gd name="connsiteY2" fmla="*/ 63013 h 208738"/>
                <a:gd name="connsiteX3" fmla="*/ 437724 w 497176"/>
                <a:gd name="connsiteY3" fmla="*/ 116646 h 208738"/>
                <a:gd name="connsiteX4" fmla="*/ 207807 w 497176"/>
                <a:gd name="connsiteY4" fmla="*/ 200842 h 208738"/>
                <a:gd name="connsiteX5" fmla="*/ 66133 w 497176"/>
                <a:gd name="connsiteY5" fmla="*/ 194971 h 208738"/>
                <a:gd name="connsiteX6" fmla="*/ 5415 w 497176"/>
                <a:gd name="connsiteY6" fmla="*/ 101669 h 208738"/>
                <a:gd name="connsiteX7" fmla="*/ 126850 w 497176"/>
                <a:gd name="connsiteY7" fmla="*/ 78799 h 208738"/>
                <a:gd name="connsiteX8" fmla="*/ 429832 w 497176"/>
                <a:gd name="connsiteY8" fmla="*/ 7961 h 208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7176" h="208738">
                  <a:moveTo>
                    <a:pt x="429832" y="7961"/>
                  </a:moveTo>
                  <a:cubicBezTo>
                    <a:pt x="441023" y="2052"/>
                    <a:pt x="453612" y="-741"/>
                    <a:pt x="466262" y="-133"/>
                  </a:cubicBezTo>
                  <a:cubicBezTo>
                    <a:pt x="492370" y="3915"/>
                    <a:pt x="504312" y="38523"/>
                    <a:pt x="494395" y="63013"/>
                  </a:cubicBezTo>
                  <a:cubicBezTo>
                    <a:pt x="482028" y="86712"/>
                    <a:pt x="462072" y="105596"/>
                    <a:pt x="437724" y="116646"/>
                  </a:cubicBezTo>
                  <a:cubicBezTo>
                    <a:pt x="366239" y="157186"/>
                    <a:pt x="288561" y="185621"/>
                    <a:pt x="207807" y="200842"/>
                  </a:cubicBezTo>
                  <a:cubicBezTo>
                    <a:pt x="161035" y="212803"/>
                    <a:pt x="111772" y="210759"/>
                    <a:pt x="66133" y="194971"/>
                  </a:cubicBezTo>
                  <a:cubicBezTo>
                    <a:pt x="34559" y="181614"/>
                    <a:pt x="-14824" y="140327"/>
                    <a:pt x="5415" y="101669"/>
                  </a:cubicBezTo>
                  <a:cubicBezTo>
                    <a:pt x="25654" y="63013"/>
                    <a:pt x="92848" y="79001"/>
                    <a:pt x="126850" y="78799"/>
                  </a:cubicBezTo>
                  <a:cubicBezTo>
                    <a:pt x="231486" y="75075"/>
                    <a:pt x="334403" y="51011"/>
                    <a:pt x="429832" y="7961"/>
                  </a:cubicBezTo>
                  <a:close/>
                </a:path>
              </a:pathLst>
            </a:custGeom>
            <a:solidFill>
              <a:srgbClr val="50AD9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9732660" y="373262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rgbClr val="009B93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117BAD5-3BEB-4BDE-8F12-88900AD6853D}"/>
              </a:ext>
            </a:extLst>
          </p:cNvPr>
          <p:cNvGrpSpPr/>
          <p:nvPr userDrawn="1"/>
        </p:nvGrpSpPr>
        <p:grpSpPr>
          <a:xfrm>
            <a:off x="3593299" y="4643761"/>
            <a:ext cx="1416694" cy="2645252"/>
            <a:chOff x="3593299" y="4643761"/>
            <a:chExt cx="1416694" cy="264525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A75217E-B9B6-4AA0-BFE3-B568C102EA07}"/>
                </a:ext>
              </a:extLst>
            </p:cNvPr>
            <p:cNvSpPr/>
            <p:nvPr/>
          </p:nvSpPr>
          <p:spPr>
            <a:xfrm>
              <a:off x="3727489" y="5792175"/>
              <a:ext cx="1279717" cy="1496838"/>
            </a:xfrm>
            <a:custGeom>
              <a:avLst/>
              <a:gdLst>
                <a:gd name="connsiteX0" fmla="*/ 1214356 w 1279717"/>
                <a:gd name="connsiteY0" fmla="*/ 113152 h 1496838"/>
                <a:gd name="connsiteX1" fmla="*/ 1123200 w 1279717"/>
                <a:gd name="connsiteY1" fmla="*/ 60456 h 1496838"/>
                <a:gd name="connsiteX2" fmla="*/ 1054568 w 1279717"/>
                <a:gd name="connsiteY2" fmla="*/ 39208 h 1496838"/>
                <a:gd name="connsiteX3" fmla="*/ 1012071 w 1279717"/>
                <a:gd name="connsiteY3" fmla="*/ 29433 h 1496838"/>
                <a:gd name="connsiteX4" fmla="*/ 893505 w 1279717"/>
                <a:gd name="connsiteY4" fmla="*/ 10522 h 1496838"/>
                <a:gd name="connsiteX5" fmla="*/ 889043 w 1279717"/>
                <a:gd name="connsiteY5" fmla="*/ 10522 h 1496838"/>
                <a:gd name="connsiteX6" fmla="*/ 603464 w 1279717"/>
                <a:gd name="connsiteY6" fmla="*/ 3510 h 1496838"/>
                <a:gd name="connsiteX7" fmla="*/ 463224 w 1279717"/>
                <a:gd name="connsiteY7" fmla="*/ 19446 h 1496838"/>
                <a:gd name="connsiteX8" fmla="*/ 388004 w 1279717"/>
                <a:gd name="connsiteY8" fmla="*/ 33258 h 1496838"/>
                <a:gd name="connsiteX9" fmla="*/ 138973 w 1279717"/>
                <a:gd name="connsiteY9" fmla="*/ 103378 h 1496838"/>
                <a:gd name="connsiteX10" fmla="*/ 23381 w 1279717"/>
                <a:gd name="connsiteY10" fmla="*/ 298014 h 1496838"/>
                <a:gd name="connsiteX11" fmla="*/ 59079 w 1279717"/>
                <a:gd name="connsiteY11" fmla="*/ 475650 h 1496838"/>
                <a:gd name="connsiteX12" fmla="*/ 91801 w 1279717"/>
                <a:gd name="connsiteY12" fmla="*/ 689410 h 1496838"/>
                <a:gd name="connsiteX13" fmla="*/ 164471 w 1279717"/>
                <a:gd name="connsiteY13" fmla="*/ 1162825 h 1496838"/>
                <a:gd name="connsiteX14" fmla="*/ 270713 w 1279717"/>
                <a:gd name="connsiteY14" fmla="*/ 1414194 h 1496838"/>
                <a:gd name="connsiteX15" fmla="*/ 420940 w 1279717"/>
                <a:gd name="connsiteY15" fmla="*/ 1473052 h 1496838"/>
                <a:gd name="connsiteX16" fmla="*/ 1109602 w 1279717"/>
                <a:gd name="connsiteY16" fmla="*/ 1424181 h 1496838"/>
                <a:gd name="connsiteX17" fmla="*/ 1208832 w 1279717"/>
                <a:gd name="connsiteY17" fmla="*/ 1371060 h 1496838"/>
                <a:gd name="connsiteX18" fmla="*/ 1266840 w 1279717"/>
                <a:gd name="connsiteY18" fmla="*/ 1156663 h 1496838"/>
                <a:gd name="connsiteX19" fmla="*/ 1266840 w 1279717"/>
                <a:gd name="connsiteY19" fmla="*/ 304175 h 1496838"/>
                <a:gd name="connsiteX20" fmla="*/ 1266840 w 1279717"/>
                <a:gd name="connsiteY20" fmla="*/ 304175 h 1496838"/>
                <a:gd name="connsiteX21" fmla="*/ 1214356 w 1279717"/>
                <a:gd name="connsiteY21" fmla="*/ 113152 h 149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79717" h="1496838">
                  <a:moveTo>
                    <a:pt x="1214356" y="113152"/>
                  </a:moveTo>
                  <a:cubicBezTo>
                    <a:pt x="1187180" y="90544"/>
                    <a:pt x="1156348" y="72717"/>
                    <a:pt x="1123200" y="60456"/>
                  </a:cubicBezTo>
                  <a:cubicBezTo>
                    <a:pt x="1100911" y="51617"/>
                    <a:pt x="1077963" y="44520"/>
                    <a:pt x="1054568" y="39208"/>
                  </a:cubicBezTo>
                  <a:cubicBezTo>
                    <a:pt x="1040544" y="35383"/>
                    <a:pt x="1026308" y="32408"/>
                    <a:pt x="1012071" y="29433"/>
                  </a:cubicBezTo>
                  <a:cubicBezTo>
                    <a:pt x="972698" y="21508"/>
                    <a:pt x="933176" y="15197"/>
                    <a:pt x="893505" y="10522"/>
                  </a:cubicBezTo>
                  <a:cubicBezTo>
                    <a:pt x="892017" y="10310"/>
                    <a:pt x="890530" y="10310"/>
                    <a:pt x="889043" y="10522"/>
                  </a:cubicBezTo>
                  <a:cubicBezTo>
                    <a:pt x="794253" y="-527"/>
                    <a:pt x="698678" y="-2864"/>
                    <a:pt x="603464" y="3510"/>
                  </a:cubicBezTo>
                  <a:cubicBezTo>
                    <a:pt x="556568" y="6634"/>
                    <a:pt x="509822" y="11946"/>
                    <a:pt x="463224" y="19446"/>
                  </a:cubicBezTo>
                  <a:cubicBezTo>
                    <a:pt x="437938" y="23272"/>
                    <a:pt x="413078" y="27946"/>
                    <a:pt x="388004" y="33258"/>
                  </a:cubicBezTo>
                  <a:cubicBezTo>
                    <a:pt x="303053" y="49109"/>
                    <a:pt x="219717" y="72567"/>
                    <a:pt x="138973" y="103378"/>
                  </a:cubicBezTo>
                  <a:cubicBezTo>
                    <a:pt x="36343" y="145875"/>
                    <a:pt x="-40576" y="209620"/>
                    <a:pt x="23381" y="298014"/>
                  </a:cubicBezTo>
                  <a:cubicBezTo>
                    <a:pt x="23381" y="351984"/>
                    <a:pt x="53129" y="437403"/>
                    <a:pt x="59079" y="475650"/>
                  </a:cubicBezTo>
                  <a:cubicBezTo>
                    <a:pt x="69915" y="546833"/>
                    <a:pt x="80327" y="618228"/>
                    <a:pt x="91801" y="689410"/>
                  </a:cubicBezTo>
                  <a:lnTo>
                    <a:pt x="164471" y="1162825"/>
                  </a:lnTo>
                  <a:cubicBezTo>
                    <a:pt x="178495" y="1254831"/>
                    <a:pt x="197619" y="1355548"/>
                    <a:pt x="270713" y="1414194"/>
                  </a:cubicBezTo>
                  <a:cubicBezTo>
                    <a:pt x="315229" y="1445812"/>
                    <a:pt x="366799" y="1466019"/>
                    <a:pt x="420940" y="1473052"/>
                  </a:cubicBezTo>
                  <a:cubicBezTo>
                    <a:pt x="650848" y="1516845"/>
                    <a:pt x="888193" y="1499995"/>
                    <a:pt x="1109602" y="1424181"/>
                  </a:cubicBezTo>
                  <a:cubicBezTo>
                    <a:pt x="1146191" y="1414003"/>
                    <a:pt x="1180061" y="1395856"/>
                    <a:pt x="1208832" y="1371060"/>
                  </a:cubicBezTo>
                  <a:cubicBezTo>
                    <a:pt x="1263440" y="1317939"/>
                    <a:pt x="1267052" y="1232732"/>
                    <a:pt x="1266840" y="1156663"/>
                  </a:cubicBezTo>
                  <a:cubicBezTo>
                    <a:pt x="1266840" y="872359"/>
                    <a:pt x="1266840" y="588203"/>
                    <a:pt x="1266840" y="304175"/>
                  </a:cubicBezTo>
                  <a:lnTo>
                    <a:pt x="1266840" y="304175"/>
                  </a:lnTo>
                  <a:cubicBezTo>
                    <a:pt x="1298287" y="239580"/>
                    <a:pt x="1268965" y="160536"/>
                    <a:pt x="1214356" y="113152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6561763-D4D1-475F-A8F6-BF520C59DD2A}"/>
                </a:ext>
              </a:extLst>
            </p:cNvPr>
            <p:cNvSpPr/>
            <p:nvPr/>
          </p:nvSpPr>
          <p:spPr>
            <a:xfrm>
              <a:off x="3617644" y="5946283"/>
              <a:ext cx="1241740" cy="1269848"/>
            </a:xfrm>
            <a:custGeom>
              <a:avLst/>
              <a:gdLst>
                <a:gd name="connsiteX0" fmla="*/ 139389 w 1241740"/>
                <a:gd name="connsiteY0" fmla="*/ 935835 h 1269848"/>
                <a:gd name="connsiteX1" fmla="*/ 245631 w 1241740"/>
                <a:gd name="connsiteY1" fmla="*/ 1187204 h 1269848"/>
                <a:gd name="connsiteX2" fmla="*/ 395857 w 1241740"/>
                <a:gd name="connsiteY2" fmla="*/ 1246062 h 1269848"/>
                <a:gd name="connsiteX3" fmla="*/ 1084519 w 1241740"/>
                <a:gd name="connsiteY3" fmla="*/ 1197191 h 1269848"/>
                <a:gd name="connsiteX4" fmla="*/ 1183749 w 1241740"/>
                <a:gd name="connsiteY4" fmla="*/ 1144070 h 1269848"/>
                <a:gd name="connsiteX5" fmla="*/ 1241757 w 1241740"/>
                <a:gd name="connsiteY5" fmla="*/ 929673 h 1269848"/>
                <a:gd name="connsiteX6" fmla="*/ 1241757 w 1241740"/>
                <a:gd name="connsiteY6" fmla="*/ 53812 h 1269848"/>
                <a:gd name="connsiteX7" fmla="*/ 376309 w 1241740"/>
                <a:gd name="connsiteY7" fmla="*/ 11315 h 1269848"/>
                <a:gd name="connsiteX8" fmla="*/ 4249 w 1241740"/>
                <a:gd name="connsiteY8" fmla="*/ 40214 h 1269848"/>
                <a:gd name="connsiteX9" fmla="*/ 35696 w 1241740"/>
                <a:gd name="connsiteY9" fmla="*/ 249085 h 1269848"/>
                <a:gd name="connsiteX10" fmla="*/ 68419 w 1241740"/>
                <a:gd name="connsiteY10" fmla="*/ 462845 h 1269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40" h="1269848">
                  <a:moveTo>
                    <a:pt x="139389" y="935835"/>
                  </a:moveTo>
                  <a:cubicBezTo>
                    <a:pt x="153413" y="1027841"/>
                    <a:pt x="172536" y="1128559"/>
                    <a:pt x="245631" y="1187204"/>
                  </a:cubicBezTo>
                  <a:cubicBezTo>
                    <a:pt x="290146" y="1218822"/>
                    <a:pt x="341716" y="1239029"/>
                    <a:pt x="395857" y="1246062"/>
                  </a:cubicBezTo>
                  <a:cubicBezTo>
                    <a:pt x="625765" y="1289856"/>
                    <a:pt x="863110" y="1273006"/>
                    <a:pt x="1084519" y="1197191"/>
                  </a:cubicBezTo>
                  <a:cubicBezTo>
                    <a:pt x="1121109" y="1187013"/>
                    <a:pt x="1154979" y="1168867"/>
                    <a:pt x="1183749" y="1144070"/>
                  </a:cubicBezTo>
                  <a:cubicBezTo>
                    <a:pt x="1238358" y="1090949"/>
                    <a:pt x="1241970" y="1005743"/>
                    <a:pt x="1241757" y="929673"/>
                  </a:cubicBezTo>
                  <a:cubicBezTo>
                    <a:pt x="1241757" y="637720"/>
                    <a:pt x="1241757" y="345766"/>
                    <a:pt x="1241757" y="53812"/>
                  </a:cubicBezTo>
                  <a:cubicBezTo>
                    <a:pt x="953905" y="29589"/>
                    <a:pt x="665436" y="15417"/>
                    <a:pt x="376309" y="11315"/>
                  </a:cubicBezTo>
                  <a:cubicBezTo>
                    <a:pt x="304701" y="10253"/>
                    <a:pt x="31447" y="-27144"/>
                    <a:pt x="4249" y="40214"/>
                  </a:cubicBezTo>
                  <a:cubicBezTo>
                    <a:pt x="-13175" y="82711"/>
                    <a:pt x="28472" y="202127"/>
                    <a:pt x="35696" y="249085"/>
                  </a:cubicBezTo>
                  <a:cubicBezTo>
                    <a:pt x="46533" y="320268"/>
                    <a:pt x="56945" y="391663"/>
                    <a:pt x="68419" y="462845"/>
                  </a:cubicBezTo>
                  <a:close/>
                </a:path>
              </a:pathLst>
            </a:custGeom>
            <a:solidFill>
              <a:srgbClr val="40958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B30C2B9-3D7E-4FD6-8813-C8EBF8CBFF6A}"/>
                </a:ext>
              </a:extLst>
            </p:cNvPr>
            <p:cNvSpPr/>
            <p:nvPr/>
          </p:nvSpPr>
          <p:spPr>
            <a:xfrm>
              <a:off x="3593299" y="5718658"/>
              <a:ext cx="1278403" cy="438426"/>
            </a:xfrm>
            <a:custGeom>
              <a:avLst/>
              <a:gdLst>
                <a:gd name="connsiteX0" fmla="*/ 1264827 w 1278403"/>
                <a:gd name="connsiteY0" fmla="*/ 304173 h 438426"/>
                <a:gd name="connsiteX1" fmla="*/ 1043631 w 1278403"/>
                <a:gd name="connsiteY1" fmla="*/ 408290 h 438426"/>
                <a:gd name="connsiteX2" fmla="*/ 1026632 w 1278403"/>
                <a:gd name="connsiteY2" fmla="*/ 410203 h 438426"/>
                <a:gd name="connsiteX3" fmla="*/ 938239 w 1278403"/>
                <a:gd name="connsiteY3" fmla="*/ 418914 h 438426"/>
                <a:gd name="connsiteX4" fmla="*/ 923577 w 1278403"/>
                <a:gd name="connsiteY4" fmla="*/ 420189 h 438426"/>
                <a:gd name="connsiteX5" fmla="*/ 762089 w 1278403"/>
                <a:gd name="connsiteY5" fmla="*/ 432939 h 438426"/>
                <a:gd name="connsiteX6" fmla="*/ 669871 w 1278403"/>
                <a:gd name="connsiteY6" fmla="*/ 437401 h 438426"/>
                <a:gd name="connsiteX7" fmla="*/ 548543 w 1278403"/>
                <a:gd name="connsiteY7" fmla="*/ 437401 h 438426"/>
                <a:gd name="connsiteX8" fmla="*/ 548543 w 1278403"/>
                <a:gd name="connsiteY8" fmla="*/ 437401 h 438426"/>
                <a:gd name="connsiteX9" fmla="*/ 200705 w 1278403"/>
                <a:gd name="connsiteY9" fmla="*/ 394904 h 438426"/>
                <a:gd name="connsiteX10" fmla="*/ 185619 w 1278403"/>
                <a:gd name="connsiteY10" fmla="*/ 391079 h 438426"/>
                <a:gd name="connsiteX11" fmla="*/ 36880 w 1278403"/>
                <a:gd name="connsiteY11" fmla="*/ 314797 h 438426"/>
                <a:gd name="connsiteX12" fmla="*/ 139085 w 1278403"/>
                <a:gd name="connsiteY12" fmla="*/ 103588 h 438426"/>
                <a:gd name="connsiteX13" fmla="*/ 388117 w 1278403"/>
                <a:gd name="connsiteY13" fmla="*/ 33255 h 438426"/>
                <a:gd name="connsiteX14" fmla="*/ 463336 w 1278403"/>
                <a:gd name="connsiteY14" fmla="*/ 19444 h 438426"/>
                <a:gd name="connsiteX15" fmla="*/ 603576 w 1278403"/>
                <a:gd name="connsiteY15" fmla="*/ 3508 h 438426"/>
                <a:gd name="connsiteX16" fmla="*/ 889155 w 1278403"/>
                <a:gd name="connsiteY16" fmla="*/ 10732 h 438426"/>
                <a:gd name="connsiteX17" fmla="*/ 893617 w 1278403"/>
                <a:gd name="connsiteY17" fmla="*/ 10732 h 438426"/>
                <a:gd name="connsiteX18" fmla="*/ 1012183 w 1278403"/>
                <a:gd name="connsiteY18" fmla="*/ 29644 h 438426"/>
                <a:gd name="connsiteX19" fmla="*/ 1054680 w 1278403"/>
                <a:gd name="connsiteY19" fmla="*/ 39418 h 438426"/>
                <a:gd name="connsiteX20" fmla="*/ 1123313 w 1278403"/>
                <a:gd name="connsiteY20" fmla="*/ 60666 h 438426"/>
                <a:gd name="connsiteX21" fmla="*/ 1214468 w 1278403"/>
                <a:gd name="connsiteY21" fmla="*/ 115062 h 438426"/>
                <a:gd name="connsiteX22" fmla="*/ 1264827 w 1278403"/>
                <a:gd name="connsiteY22" fmla="*/ 304173 h 438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78403" h="438426">
                  <a:moveTo>
                    <a:pt x="1264827" y="304173"/>
                  </a:moveTo>
                  <a:cubicBezTo>
                    <a:pt x="1227005" y="377055"/>
                    <a:pt x="1130750" y="398516"/>
                    <a:pt x="1043631" y="408290"/>
                  </a:cubicBezTo>
                  <a:lnTo>
                    <a:pt x="1026632" y="410203"/>
                  </a:lnTo>
                  <a:lnTo>
                    <a:pt x="938239" y="418914"/>
                  </a:lnTo>
                  <a:lnTo>
                    <a:pt x="923577" y="420189"/>
                  </a:lnTo>
                  <a:cubicBezTo>
                    <a:pt x="870031" y="425289"/>
                    <a:pt x="816060" y="429964"/>
                    <a:pt x="762089" y="432939"/>
                  </a:cubicBezTo>
                  <a:cubicBezTo>
                    <a:pt x="731067" y="434639"/>
                    <a:pt x="700469" y="436338"/>
                    <a:pt x="669871" y="437401"/>
                  </a:cubicBezTo>
                  <a:cubicBezTo>
                    <a:pt x="629287" y="438676"/>
                    <a:pt x="589127" y="438888"/>
                    <a:pt x="548543" y="437401"/>
                  </a:cubicBezTo>
                  <a:lnTo>
                    <a:pt x="548543" y="437401"/>
                  </a:lnTo>
                  <a:cubicBezTo>
                    <a:pt x="431357" y="436508"/>
                    <a:pt x="314661" y="422251"/>
                    <a:pt x="200705" y="394904"/>
                  </a:cubicBezTo>
                  <a:lnTo>
                    <a:pt x="185619" y="391079"/>
                  </a:lnTo>
                  <a:cubicBezTo>
                    <a:pt x="130161" y="376630"/>
                    <a:pt x="73215" y="356232"/>
                    <a:pt x="36880" y="314797"/>
                  </a:cubicBezTo>
                  <a:cubicBezTo>
                    <a:pt x="-50026" y="216630"/>
                    <a:pt x="30081" y="148634"/>
                    <a:pt x="139085" y="103588"/>
                  </a:cubicBezTo>
                  <a:cubicBezTo>
                    <a:pt x="219787" y="72629"/>
                    <a:pt x="303144" y="49085"/>
                    <a:pt x="388117" y="33255"/>
                  </a:cubicBezTo>
                  <a:cubicBezTo>
                    <a:pt x="413190" y="27943"/>
                    <a:pt x="438051" y="23269"/>
                    <a:pt x="463336" y="19444"/>
                  </a:cubicBezTo>
                  <a:cubicBezTo>
                    <a:pt x="509807" y="12071"/>
                    <a:pt x="556553" y="6759"/>
                    <a:pt x="603576" y="3508"/>
                  </a:cubicBezTo>
                  <a:cubicBezTo>
                    <a:pt x="698790" y="-2909"/>
                    <a:pt x="794387" y="-487"/>
                    <a:pt x="889155" y="10732"/>
                  </a:cubicBezTo>
                  <a:cubicBezTo>
                    <a:pt x="890621" y="10414"/>
                    <a:pt x="892151" y="10414"/>
                    <a:pt x="893617" y="10732"/>
                  </a:cubicBezTo>
                  <a:cubicBezTo>
                    <a:pt x="933288" y="15407"/>
                    <a:pt x="972810" y="21718"/>
                    <a:pt x="1012183" y="29644"/>
                  </a:cubicBezTo>
                  <a:cubicBezTo>
                    <a:pt x="1026207" y="32618"/>
                    <a:pt x="1040444" y="35593"/>
                    <a:pt x="1054680" y="39418"/>
                  </a:cubicBezTo>
                  <a:cubicBezTo>
                    <a:pt x="1078032" y="44836"/>
                    <a:pt x="1100980" y="51933"/>
                    <a:pt x="1123313" y="60666"/>
                  </a:cubicBezTo>
                  <a:cubicBezTo>
                    <a:pt x="1156545" y="73542"/>
                    <a:pt x="1187355" y="91923"/>
                    <a:pt x="1214468" y="115062"/>
                  </a:cubicBezTo>
                  <a:cubicBezTo>
                    <a:pt x="1268015" y="162021"/>
                    <a:pt x="1297337" y="241065"/>
                    <a:pt x="1264827" y="304173"/>
                  </a:cubicBezTo>
                  <a:close/>
                </a:path>
              </a:pathLst>
            </a:custGeom>
            <a:solidFill>
              <a:srgbClr val="297267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A9C36-C52A-4C01-B2AA-1A0CC923BF0E}"/>
                </a:ext>
              </a:extLst>
            </p:cNvPr>
            <p:cNvSpPr/>
            <p:nvPr/>
          </p:nvSpPr>
          <p:spPr>
            <a:xfrm>
              <a:off x="4042797" y="5020265"/>
              <a:ext cx="426033" cy="1138119"/>
            </a:xfrm>
            <a:custGeom>
              <a:avLst/>
              <a:gdLst>
                <a:gd name="connsiteX0" fmla="*/ 426058 w 426033"/>
                <a:gd name="connsiteY0" fmla="*/ 1121133 h 1138119"/>
                <a:gd name="connsiteX1" fmla="*/ 264357 w 426033"/>
                <a:gd name="connsiteY1" fmla="*/ 1133669 h 1138119"/>
                <a:gd name="connsiteX2" fmla="*/ 172352 w 426033"/>
                <a:gd name="connsiteY2" fmla="*/ 1138131 h 1138119"/>
                <a:gd name="connsiteX3" fmla="*/ 136229 w 426033"/>
                <a:gd name="connsiteY3" fmla="*/ 924159 h 1138119"/>
                <a:gd name="connsiteX4" fmla="*/ 105206 w 426033"/>
                <a:gd name="connsiteY4" fmla="*/ 705088 h 1138119"/>
                <a:gd name="connsiteX5" fmla="*/ 45073 w 426033"/>
                <a:gd name="connsiteY5" fmla="*/ 324529 h 1138119"/>
                <a:gd name="connsiteX6" fmla="*/ 13413 w 426033"/>
                <a:gd name="connsiteY6" fmla="*/ 177914 h 1138119"/>
                <a:gd name="connsiteX7" fmla="*/ 5339 w 426033"/>
                <a:gd name="connsiteY7" fmla="*/ 50424 h 1138119"/>
                <a:gd name="connsiteX8" fmla="*/ 244384 w 426033"/>
                <a:gd name="connsiteY8" fmla="*/ 277 h 1138119"/>
                <a:gd name="connsiteX9" fmla="*/ 260957 w 426033"/>
                <a:gd name="connsiteY9" fmla="*/ 3465 h 1138119"/>
                <a:gd name="connsiteX10" fmla="*/ 267544 w 426033"/>
                <a:gd name="connsiteY10" fmla="*/ 17276 h 1138119"/>
                <a:gd name="connsiteX11" fmla="*/ 390785 w 426033"/>
                <a:gd name="connsiteY11" fmla="*/ 711463 h 1138119"/>
                <a:gd name="connsiteX12" fmla="*/ 391848 w 426033"/>
                <a:gd name="connsiteY12" fmla="*/ 721874 h 1138119"/>
                <a:gd name="connsiteX13" fmla="*/ 426058 w 426033"/>
                <a:gd name="connsiteY13" fmla="*/ 1121133 h 1138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6033" h="1138119">
                  <a:moveTo>
                    <a:pt x="426058" y="1121133"/>
                  </a:moveTo>
                  <a:cubicBezTo>
                    <a:pt x="372299" y="1126019"/>
                    <a:pt x="318541" y="1130694"/>
                    <a:pt x="264357" y="1133669"/>
                  </a:cubicBezTo>
                  <a:cubicBezTo>
                    <a:pt x="233547" y="1135581"/>
                    <a:pt x="202737" y="1137069"/>
                    <a:pt x="172352" y="1138131"/>
                  </a:cubicBezTo>
                  <a:cubicBezTo>
                    <a:pt x="158753" y="1066949"/>
                    <a:pt x="147066" y="995554"/>
                    <a:pt x="136229" y="924159"/>
                  </a:cubicBezTo>
                  <a:cubicBezTo>
                    <a:pt x="125392" y="852765"/>
                    <a:pt x="114981" y="778182"/>
                    <a:pt x="105206" y="705088"/>
                  </a:cubicBezTo>
                  <a:cubicBezTo>
                    <a:pt x="87570" y="577597"/>
                    <a:pt x="69509" y="450107"/>
                    <a:pt x="45073" y="324529"/>
                  </a:cubicBezTo>
                  <a:cubicBezTo>
                    <a:pt x="35724" y="275232"/>
                    <a:pt x="25312" y="226361"/>
                    <a:pt x="13413" y="177914"/>
                  </a:cubicBezTo>
                  <a:cubicBezTo>
                    <a:pt x="6826" y="150929"/>
                    <a:pt x="-7835" y="75072"/>
                    <a:pt x="5339" y="50424"/>
                  </a:cubicBezTo>
                  <a:cubicBezTo>
                    <a:pt x="30625" y="5165"/>
                    <a:pt x="196575" y="2402"/>
                    <a:pt x="244384" y="277"/>
                  </a:cubicBezTo>
                  <a:cubicBezTo>
                    <a:pt x="250100" y="-551"/>
                    <a:pt x="255943" y="575"/>
                    <a:pt x="260957" y="3465"/>
                  </a:cubicBezTo>
                  <a:cubicBezTo>
                    <a:pt x="264506" y="7289"/>
                    <a:pt x="266822" y="12113"/>
                    <a:pt x="267544" y="17276"/>
                  </a:cubicBezTo>
                  <a:cubicBezTo>
                    <a:pt x="321431" y="246207"/>
                    <a:pt x="362589" y="477963"/>
                    <a:pt x="390785" y="711463"/>
                  </a:cubicBezTo>
                  <a:cubicBezTo>
                    <a:pt x="390785" y="714862"/>
                    <a:pt x="390785" y="718474"/>
                    <a:pt x="391848" y="721874"/>
                  </a:cubicBezTo>
                  <a:cubicBezTo>
                    <a:pt x="407572" y="854890"/>
                    <a:pt x="418982" y="987969"/>
                    <a:pt x="426058" y="1121133"/>
                  </a:cubicBezTo>
                  <a:close/>
                </a:path>
              </a:pathLst>
            </a:custGeom>
            <a:solidFill>
              <a:srgbClr val="332F29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44C53D2-F92C-48A9-AEDC-B5F8C9E2FC52}"/>
                </a:ext>
              </a:extLst>
            </p:cNvPr>
            <p:cNvSpPr/>
            <p:nvPr/>
          </p:nvSpPr>
          <p:spPr>
            <a:xfrm>
              <a:off x="4002640" y="4776632"/>
              <a:ext cx="320213" cy="247298"/>
            </a:xfrm>
            <a:custGeom>
              <a:avLst/>
              <a:gdLst>
                <a:gd name="connsiteX0" fmla="*/ 131552 w 320213"/>
                <a:gd name="connsiteY0" fmla="*/ 244123 h 247298"/>
                <a:gd name="connsiteX1" fmla="*/ 101380 w 320213"/>
                <a:gd name="connsiteY1" fmla="*/ 111958 h 247298"/>
                <a:gd name="connsiteX2" fmla="*/ 10011 w 320213"/>
                <a:gd name="connsiteY2" fmla="*/ 97296 h 247298"/>
                <a:gd name="connsiteX3" fmla="*/ 24 w 320213"/>
                <a:gd name="connsiteY3" fmla="*/ 79235 h 247298"/>
                <a:gd name="connsiteX4" fmla="*/ 24248 w 320213"/>
                <a:gd name="connsiteY4" fmla="*/ 52675 h 247298"/>
                <a:gd name="connsiteX5" fmla="*/ 272429 w 320213"/>
                <a:gd name="connsiteY5" fmla="*/ 1041 h 247298"/>
                <a:gd name="connsiteX6" fmla="*/ 302177 w 320213"/>
                <a:gd name="connsiteY6" fmla="*/ 2316 h 247298"/>
                <a:gd name="connsiteX7" fmla="*/ 320238 w 320213"/>
                <a:gd name="connsiteY7" fmla="*/ 23564 h 247298"/>
                <a:gd name="connsiteX8" fmla="*/ 303027 w 320213"/>
                <a:gd name="connsiteY8" fmla="*/ 48425 h 247298"/>
                <a:gd name="connsiteX9" fmla="*/ 202734 w 320213"/>
                <a:gd name="connsiteY9" fmla="*/ 90922 h 247298"/>
                <a:gd name="connsiteX10" fmla="*/ 217821 w 320213"/>
                <a:gd name="connsiteY10" fmla="*/ 247310 h 2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0213" h="247298">
                  <a:moveTo>
                    <a:pt x="131552" y="244123"/>
                  </a:moveTo>
                  <a:cubicBezTo>
                    <a:pt x="121566" y="200139"/>
                    <a:pt x="110304" y="156155"/>
                    <a:pt x="101380" y="111958"/>
                  </a:cubicBezTo>
                  <a:cubicBezTo>
                    <a:pt x="69719" y="115995"/>
                    <a:pt x="33597" y="118545"/>
                    <a:pt x="10011" y="97296"/>
                  </a:cubicBezTo>
                  <a:cubicBezTo>
                    <a:pt x="4402" y="92856"/>
                    <a:pt x="811" y="86354"/>
                    <a:pt x="24" y="79235"/>
                  </a:cubicBezTo>
                  <a:cubicBezTo>
                    <a:pt x="24" y="66486"/>
                    <a:pt x="12561" y="57987"/>
                    <a:pt x="24248" y="52675"/>
                  </a:cubicBezTo>
                  <a:cubicBezTo>
                    <a:pt x="101380" y="17190"/>
                    <a:pt x="187861" y="8903"/>
                    <a:pt x="272429" y="1041"/>
                  </a:cubicBezTo>
                  <a:cubicBezTo>
                    <a:pt x="282331" y="-680"/>
                    <a:pt x="292467" y="-234"/>
                    <a:pt x="302177" y="2316"/>
                  </a:cubicBezTo>
                  <a:cubicBezTo>
                    <a:pt x="311973" y="5036"/>
                    <a:pt x="319134" y="13450"/>
                    <a:pt x="320238" y="23564"/>
                  </a:cubicBezTo>
                  <a:cubicBezTo>
                    <a:pt x="318730" y="34104"/>
                    <a:pt x="312355" y="43304"/>
                    <a:pt x="303027" y="48425"/>
                  </a:cubicBezTo>
                  <a:cubicBezTo>
                    <a:pt x="273258" y="70014"/>
                    <a:pt x="238963" y="84547"/>
                    <a:pt x="202734" y="90922"/>
                  </a:cubicBezTo>
                  <a:cubicBezTo>
                    <a:pt x="201481" y="143469"/>
                    <a:pt x="206538" y="195974"/>
                    <a:pt x="217821" y="247310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21D2D8-C821-4D9D-83A5-168704D38B89}"/>
                </a:ext>
              </a:extLst>
            </p:cNvPr>
            <p:cNvSpPr/>
            <p:nvPr/>
          </p:nvSpPr>
          <p:spPr>
            <a:xfrm>
              <a:off x="4075947" y="5222178"/>
              <a:ext cx="267305" cy="26135"/>
            </a:xfrm>
            <a:custGeom>
              <a:avLst/>
              <a:gdLst>
                <a:gd name="connsiteX0" fmla="*/ 24 w 267305"/>
                <a:gd name="connsiteY0" fmla="*/ 26147 h 26135"/>
                <a:gd name="connsiteX1" fmla="*/ 267330 w 267305"/>
                <a:gd name="connsiteY1" fmla="*/ 12 h 26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7305" h="26135">
                  <a:moveTo>
                    <a:pt x="24" y="26147"/>
                  </a:moveTo>
                  <a:cubicBezTo>
                    <a:pt x="89417" y="20198"/>
                    <a:pt x="178512" y="11486"/>
                    <a:pt x="267330" y="12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1DA7399-9E6E-4D4F-BD0A-9899A4900CE8}"/>
                </a:ext>
              </a:extLst>
            </p:cNvPr>
            <p:cNvSpPr/>
            <p:nvPr/>
          </p:nvSpPr>
          <p:spPr>
            <a:xfrm>
              <a:off x="4329229" y="5069679"/>
              <a:ext cx="170847" cy="415876"/>
            </a:xfrm>
            <a:custGeom>
              <a:avLst/>
              <a:gdLst>
                <a:gd name="connsiteX0" fmla="*/ 24 w 170847"/>
                <a:gd name="connsiteY0" fmla="*/ 8446 h 415876"/>
                <a:gd name="connsiteX1" fmla="*/ 64832 w 170847"/>
                <a:gd name="connsiteY1" fmla="*/ 15458 h 415876"/>
                <a:gd name="connsiteX2" fmla="*/ 97342 w 170847"/>
                <a:gd name="connsiteY2" fmla="*/ 77929 h 415876"/>
                <a:gd name="connsiteX3" fmla="*/ 123053 w 170847"/>
                <a:gd name="connsiteY3" fmla="*/ 176309 h 415876"/>
                <a:gd name="connsiteX4" fmla="*/ 169587 w 170847"/>
                <a:gd name="connsiteY4" fmla="*/ 381782 h 415876"/>
                <a:gd name="connsiteX5" fmla="*/ 158538 w 170847"/>
                <a:gd name="connsiteY5" fmla="*/ 415567 h 415876"/>
                <a:gd name="connsiteX6" fmla="*/ 136015 w 170847"/>
                <a:gd name="connsiteY6" fmla="*/ 397930 h 415876"/>
                <a:gd name="connsiteX7" fmla="*/ 52508 w 170847"/>
                <a:gd name="connsiteY7" fmla="*/ 125313 h 415876"/>
                <a:gd name="connsiteX8" fmla="*/ 7887 w 170847"/>
                <a:gd name="connsiteY8" fmla="*/ 73679 h 41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0847" h="415876">
                  <a:moveTo>
                    <a:pt x="24" y="8446"/>
                  </a:moveTo>
                  <a:cubicBezTo>
                    <a:pt x="20508" y="-5046"/>
                    <a:pt x="47706" y="-2093"/>
                    <a:pt x="64832" y="15458"/>
                  </a:cubicBezTo>
                  <a:cubicBezTo>
                    <a:pt x="81002" y="33031"/>
                    <a:pt x="92222" y="54598"/>
                    <a:pt x="97342" y="77929"/>
                  </a:cubicBezTo>
                  <a:cubicBezTo>
                    <a:pt x="107117" y="110226"/>
                    <a:pt x="115191" y="143374"/>
                    <a:pt x="123053" y="176309"/>
                  </a:cubicBezTo>
                  <a:cubicBezTo>
                    <a:pt x="139414" y="244517"/>
                    <a:pt x="155138" y="312937"/>
                    <a:pt x="169587" y="381782"/>
                  </a:cubicBezTo>
                  <a:cubicBezTo>
                    <a:pt x="172349" y="394743"/>
                    <a:pt x="171500" y="413229"/>
                    <a:pt x="158538" y="415567"/>
                  </a:cubicBezTo>
                  <a:cubicBezTo>
                    <a:pt x="145576" y="417904"/>
                    <a:pt x="140689" y="407067"/>
                    <a:pt x="136015" y="397930"/>
                  </a:cubicBezTo>
                  <a:cubicBezTo>
                    <a:pt x="93518" y="312937"/>
                    <a:pt x="85656" y="214556"/>
                    <a:pt x="52508" y="125313"/>
                  </a:cubicBezTo>
                  <a:cubicBezTo>
                    <a:pt x="44221" y="103002"/>
                    <a:pt x="31260" y="78566"/>
                    <a:pt x="7887" y="73679"/>
                  </a:cubicBezTo>
                </a:path>
              </a:pathLst>
            </a:custGeom>
            <a:solidFill>
              <a:srgbClr val="4F4942"/>
            </a:solidFill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F7190622-7303-4FB2-850C-7ED63DA70F1B}"/>
                </a:ext>
              </a:extLst>
            </p:cNvPr>
            <p:cNvSpPr/>
            <p:nvPr/>
          </p:nvSpPr>
          <p:spPr>
            <a:xfrm>
              <a:off x="4141025" y="5351243"/>
              <a:ext cx="170930" cy="758482"/>
            </a:xfrm>
            <a:custGeom>
              <a:avLst/>
              <a:gdLst>
                <a:gd name="connsiteX0" fmla="*/ 78161 w 170930"/>
                <a:gd name="connsiteY0" fmla="*/ 456767 h 758482"/>
                <a:gd name="connsiteX1" fmla="*/ 163155 w 170930"/>
                <a:gd name="connsiteY1" fmla="*/ 758494 h 758482"/>
                <a:gd name="connsiteX2" fmla="*/ 164218 w 170930"/>
                <a:gd name="connsiteY2" fmla="*/ 626755 h 758482"/>
                <a:gd name="connsiteX3" fmla="*/ 87935 w 170930"/>
                <a:gd name="connsiteY3" fmla="*/ 177562 h 758482"/>
                <a:gd name="connsiteX4" fmla="*/ 21640 w 170930"/>
                <a:gd name="connsiteY4" fmla="*/ 138 h 758482"/>
                <a:gd name="connsiteX5" fmla="*/ 27165 w 170930"/>
                <a:gd name="connsiteY5" fmla="*/ 183512 h 758482"/>
                <a:gd name="connsiteX6" fmla="*/ 78161 w 170930"/>
                <a:gd name="connsiteY6" fmla="*/ 456767 h 758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30" h="758482">
                  <a:moveTo>
                    <a:pt x="78161" y="456767"/>
                  </a:moveTo>
                  <a:cubicBezTo>
                    <a:pt x="96860" y="560034"/>
                    <a:pt x="116409" y="665001"/>
                    <a:pt x="163155" y="758494"/>
                  </a:cubicBezTo>
                  <a:cubicBezTo>
                    <a:pt x="173184" y="715190"/>
                    <a:pt x="173546" y="670207"/>
                    <a:pt x="164218" y="626755"/>
                  </a:cubicBezTo>
                  <a:cubicBezTo>
                    <a:pt x="142969" y="476315"/>
                    <a:pt x="121721" y="325664"/>
                    <a:pt x="87935" y="177562"/>
                  </a:cubicBezTo>
                  <a:cubicBezTo>
                    <a:pt x="80711" y="146115"/>
                    <a:pt x="59463" y="-4962"/>
                    <a:pt x="21640" y="138"/>
                  </a:cubicBezTo>
                  <a:cubicBezTo>
                    <a:pt x="-27443" y="6937"/>
                    <a:pt x="21640" y="153764"/>
                    <a:pt x="27165" y="183512"/>
                  </a:cubicBezTo>
                  <a:cubicBezTo>
                    <a:pt x="44440" y="274731"/>
                    <a:pt x="61439" y="365824"/>
                    <a:pt x="78161" y="456767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C70ADBE-9C04-4AD2-9F29-CC5E82835DA7}"/>
                </a:ext>
              </a:extLst>
            </p:cNvPr>
            <p:cNvSpPr/>
            <p:nvPr/>
          </p:nvSpPr>
          <p:spPr>
            <a:xfrm>
              <a:off x="4356002" y="5305496"/>
              <a:ext cx="437382" cy="846088"/>
            </a:xfrm>
            <a:custGeom>
              <a:avLst/>
              <a:gdLst>
                <a:gd name="connsiteX0" fmla="*/ 175536 w 437382"/>
                <a:gd name="connsiteY0" fmla="*/ 832077 h 846088"/>
                <a:gd name="connsiteX1" fmla="*/ 263930 w 437382"/>
                <a:gd name="connsiteY1" fmla="*/ 823366 h 846088"/>
                <a:gd name="connsiteX2" fmla="*/ 280929 w 437382"/>
                <a:gd name="connsiteY2" fmla="*/ 821453 h 846088"/>
                <a:gd name="connsiteX3" fmla="*/ 301115 w 437382"/>
                <a:gd name="connsiteY3" fmla="*/ 731997 h 846088"/>
                <a:gd name="connsiteX4" fmla="*/ 346799 w 437382"/>
                <a:gd name="connsiteY4" fmla="*/ 536724 h 846088"/>
                <a:gd name="connsiteX5" fmla="*/ 359548 w 437382"/>
                <a:gd name="connsiteY5" fmla="*/ 475103 h 846088"/>
                <a:gd name="connsiteX6" fmla="*/ 420531 w 437382"/>
                <a:gd name="connsiteY6" fmla="*/ 138953 h 846088"/>
                <a:gd name="connsiteX7" fmla="*/ 435617 w 437382"/>
                <a:gd name="connsiteY7" fmla="*/ 41423 h 846088"/>
                <a:gd name="connsiteX8" fmla="*/ 424781 w 437382"/>
                <a:gd name="connsiteY8" fmla="*/ 28461 h 846088"/>
                <a:gd name="connsiteX9" fmla="*/ 356786 w 437382"/>
                <a:gd name="connsiteY9" fmla="*/ 1476 h 846088"/>
                <a:gd name="connsiteX10" fmla="*/ 266480 w 437382"/>
                <a:gd name="connsiteY10" fmla="*/ 61184 h 846088"/>
                <a:gd name="connsiteX11" fmla="*/ 130065 w 437382"/>
                <a:gd name="connsiteY11" fmla="*/ 424957 h 846088"/>
                <a:gd name="connsiteX12" fmla="*/ 127515 w 437382"/>
                <a:gd name="connsiteY12" fmla="*/ 432182 h 846088"/>
                <a:gd name="connsiteX13" fmla="*/ 127515 w 437382"/>
                <a:gd name="connsiteY13" fmla="*/ 434944 h 846088"/>
                <a:gd name="connsiteX14" fmla="*/ 24 w 437382"/>
                <a:gd name="connsiteY14" fmla="*/ 846101 h 846088"/>
                <a:gd name="connsiteX15" fmla="*/ 161512 w 437382"/>
                <a:gd name="connsiteY15" fmla="*/ 833352 h 8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37382" h="846088">
                  <a:moveTo>
                    <a:pt x="175536" y="832077"/>
                  </a:moveTo>
                  <a:lnTo>
                    <a:pt x="263930" y="823366"/>
                  </a:lnTo>
                  <a:lnTo>
                    <a:pt x="280929" y="821453"/>
                  </a:lnTo>
                  <a:cubicBezTo>
                    <a:pt x="290491" y="780231"/>
                    <a:pt x="299202" y="740071"/>
                    <a:pt x="301115" y="731997"/>
                  </a:cubicBezTo>
                  <a:cubicBezTo>
                    <a:pt x="317263" y="668252"/>
                    <a:pt x="332350" y="602169"/>
                    <a:pt x="346799" y="536724"/>
                  </a:cubicBezTo>
                  <a:cubicBezTo>
                    <a:pt x="351261" y="515475"/>
                    <a:pt x="355298" y="495927"/>
                    <a:pt x="359548" y="475103"/>
                  </a:cubicBezTo>
                  <a:cubicBezTo>
                    <a:pt x="382921" y="363613"/>
                    <a:pt x="403256" y="251570"/>
                    <a:pt x="420531" y="138953"/>
                  </a:cubicBezTo>
                  <a:cubicBezTo>
                    <a:pt x="424143" y="116005"/>
                    <a:pt x="443267" y="62034"/>
                    <a:pt x="435617" y="41423"/>
                  </a:cubicBezTo>
                  <a:cubicBezTo>
                    <a:pt x="433216" y="36217"/>
                    <a:pt x="429477" y="31734"/>
                    <a:pt x="424781" y="28461"/>
                  </a:cubicBezTo>
                  <a:cubicBezTo>
                    <a:pt x="404276" y="14777"/>
                    <a:pt x="381094" y="5577"/>
                    <a:pt x="356786" y="1476"/>
                  </a:cubicBezTo>
                  <a:cubicBezTo>
                    <a:pt x="309402" y="-6811"/>
                    <a:pt x="285603" y="21024"/>
                    <a:pt x="266480" y="61184"/>
                  </a:cubicBezTo>
                  <a:cubicBezTo>
                    <a:pt x="214294" y="179814"/>
                    <a:pt x="168758" y="301270"/>
                    <a:pt x="130065" y="424957"/>
                  </a:cubicBezTo>
                  <a:cubicBezTo>
                    <a:pt x="129342" y="427401"/>
                    <a:pt x="128492" y="429823"/>
                    <a:pt x="127515" y="432182"/>
                  </a:cubicBezTo>
                  <a:lnTo>
                    <a:pt x="127515" y="434944"/>
                  </a:lnTo>
                  <a:cubicBezTo>
                    <a:pt x="81045" y="570934"/>
                    <a:pt x="38548" y="707986"/>
                    <a:pt x="24" y="846101"/>
                  </a:cubicBezTo>
                  <a:cubicBezTo>
                    <a:pt x="53995" y="843126"/>
                    <a:pt x="107967" y="838452"/>
                    <a:pt x="161512" y="8333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5450362-DCBE-46CC-8901-E70523F686C1}"/>
                </a:ext>
              </a:extLst>
            </p:cNvPr>
            <p:cNvSpPr/>
            <p:nvPr/>
          </p:nvSpPr>
          <p:spPr>
            <a:xfrm>
              <a:off x="4527476" y="5334088"/>
              <a:ext cx="256133" cy="786687"/>
            </a:xfrm>
            <a:custGeom>
              <a:avLst/>
              <a:gdLst>
                <a:gd name="connsiteX0" fmla="*/ 239282 w 256133"/>
                <a:gd name="connsiteY0" fmla="*/ 110786 h 786687"/>
                <a:gd name="connsiteX1" fmla="*/ 178299 w 256133"/>
                <a:gd name="connsiteY1" fmla="*/ 446936 h 786687"/>
                <a:gd name="connsiteX2" fmla="*/ 165337 w 256133"/>
                <a:gd name="connsiteY2" fmla="*/ 508769 h 786687"/>
                <a:gd name="connsiteX3" fmla="*/ 119866 w 256133"/>
                <a:gd name="connsiteY3" fmla="*/ 704042 h 786687"/>
                <a:gd name="connsiteX4" fmla="*/ 103292 w 256133"/>
                <a:gd name="connsiteY4" fmla="*/ 779687 h 786687"/>
                <a:gd name="connsiteX5" fmla="*/ 24 w 256133"/>
                <a:gd name="connsiteY5" fmla="*/ 786699 h 786687"/>
                <a:gd name="connsiteX6" fmla="*/ 57183 w 256133"/>
                <a:gd name="connsiteY6" fmla="*/ 608000 h 786687"/>
                <a:gd name="connsiteX7" fmla="*/ 109666 w 256133"/>
                <a:gd name="connsiteY7" fmla="*/ 425476 h 786687"/>
                <a:gd name="connsiteX8" fmla="*/ 163850 w 256133"/>
                <a:gd name="connsiteY8" fmla="*/ 173469 h 786687"/>
                <a:gd name="connsiteX9" fmla="*/ 184036 w 256133"/>
                <a:gd name="connsiteY9" fmla="*/ 27067 h 786687"/>
                <a:gd name="connsiteX10" fmla="*/ 243319 w 256133"/>
                <a:gd name="connsiteY10" fmla="*/ 507 h 786687"/>
                <a:gd name="connsiteX11" fmla="*/ 254368 w 256133"/>
                <a:gd name="connsiteY11" fmla="*/ 13256 h 786687"/>
                <a:gd name="connsiteX12" fmla="*/ 239282 w 256133"/>
                <a:gd name="connsiteY12" fmla="*/ 110786 h 786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6133" h="786687">
                  <a:moveTo>
                    <a:pt x="239282" y="110786"/>
                  </a:moveTo>
                  <a:cubicBezTo>
                    <a:pt x="221858" y="223403"/>
                    <a:pt x="201523" y="335446"/>
                    <a:pt x="178299" y="446936"/>
                  </a:cubicBezTo>
                  <a:cubicBezTo>
                    <a:pt x="174049" y="468185"/>
                    <a:pt x="169800" y="488158"/>
                    <a:pt x="165337" y="508769"/>
                  </a:cubicBezTo>
                  <a:cubicBezTo>
                    <a:pt x="151165" y="573938"/>
                    <a:pt x="136015" y="639022"/>
                    <a:pt x="119866" y="704042"/>
                  </a:cubicBezTo>
                  <a:cubicBezTo>
                    <a:pt x="117953" y="711904"/>
                    <a:pt x="112641" y="738465"/>
                    <a:pt x="103292" y="779687"/>
                  </a:cubicBezTo>
                  <a:cubicBezTo>
                    <a:pt x="97555" y="779687"/>
                    <a:pt x="29560" y="783724"/>
                    <a:pt x="24" y="786699"/>
                  </a:cubicBezTo>
                  <a:cubicBezTo>
                    <a:pt x="21273" y="721466"/>
                    <a:pt x="36784" y="673445"/>
                    <a:pt x="57183" y="608000"/>
                  </a:cubicBezTo>
                  <a:cubicBezTo>
                    <a:pt x="75669" y="547441"/>
                    <a:pt x="93518" y="486883"/>
                    <a:pt x="109666" y="425476"/>
                  </a:cubicBezTo>
                  <a:cubicBezTo>
                    <a:pt x="130915" y="342394"/>
                    <a:pt x="150251" y="258675"/>
                    <a:pt x="163850" y="173469"/>
                  </a:cubicBezTo>
                  <a:cubicBezTo>
                    <a:pt x="169800" y="134797"/>
                    <a:pt x="161513" y="60852"/>
                    <a:pt x="184036" y="27067"/>
                  </a:cubicBezTo>
                  <a:cubicBezTo>
                    <a:pt x="197274" y="7837"/>
                    <a:pt x="220137" y="-2426"/>
                    <a:pt x="243319" y="507"/>
                  </a:cubicBezTo>
                  <a:cubicBezTo>
                    <a:pt x="248164" y="3588"/>
                    <a:pt x="252010" y="8029"/>
                    <a:pt x="254368" y="13256"/>
                  </a:cubicBezTo>
                  <a:cubicBezTo>
                    <a:pt x="262018" y="33867"/>
                    <a:pt x="242894" y="88050"/>
                    <a:pt x="239282" y="110786"/>
                  </a:cubicBezTo>
                  <a:close/>
                </a:path>
              </a:pathLst>
            </a:custGeom>
            <a:solidFill>
              <a:srgbClr val="D67A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DDD422-651D-4A6A-AE41-F85D230BF7D6}"/>
                </a:ext>
              </a:extLst>
            </p:cNvPr>
            <p:cNvSpPr/>
            <p:nvPr/>
          </p:nvSpPr>
          <p:spPr>
            <a:xfrm>
              <a:off x="4566349" y="4741751"/>
              <a:ext cx="443644" cy="699607"/>
            </a:xfrm>
            <a:custGeom>
              <a:avLst/>
              <a:gdLst>
                <a:gd name="connsiteX0" fmla="*/ 191060 w 443644"/>
                <a:gd name="connsiteY0" fmla="*/ 166387 h 699607"/>
                <a:gd name="connsiteX1" fmla="*/ 64844 w 443644"/>
                <a:gd name="connsiteY1" fmla="*/ 287716 h 699607"/>
                <a:gd name="connsiteX2" fmla="*/ 36 w 443644"/>
                <a:gd name="connsiteY2" fmla="*/ 447716 h 699607"/>
                <a:gd name="connsiteX3" fmla="*/ 9598 w 443644"/>
                <a:gd name="connsiteY3" fmla="*/ 528885 h 699607"/>
                <a:gd name="connsiteX4" fmla="*/ 38921 w 443644"/>
                <a:gd name="connsiteY4" fmla="*/ 610267 h 699607"/>
                <a:gd name="connsiteX5" fmla="*/ 291565 w 443644"/>
                <a:gd name="connsiteY5" fmla="*/ 682724 h 699607"/>
                <a:gd name="connsiteX6" fmla="*/ 443066 w 443644"/>
                <a:gd name="connsiteY6" fmla="*/ 454941 h 699607"/>
                <a:gd name="connsiteX7" fmla="*/ 435629 w 443644"/>
                <a:gd name="connsiteY7" fmla="*/ 323838 h 699607"/>
                <a:gd name="connsiteX8" fmla="*/ 414381 w 443644"/>
                <a:gd name="connsiteY8" fmla="*/ 159588 h 699607"/>
                <a:gd name="connsiteX9" fmla="*/ 393132 w 443644"/>
                <a:gd name="connsiteY9" fmla="*/ 12 h 699607"/>
                <a:gd name="connsiteX10" fmla="*/ 191060 w 443644"/>
                <a:gd name="connsiteY10" fmla="*/ 166387 h 699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3644" h="699607">
                  <a:moveTo>
                    <a:pt x="191060" y="166387"/>
                  </a:moveTo>
                  <a:cubicBezTo>
                    <a:pt x="144929" y="202403"/>
                    <a:pt x="102645" y="243052"/>
                    <a:pt x="64844" y="287716"/>
                  </a:cubicBezTo>
                  <a:cubicBezTo>
                    <a:pt x="26937" y="332911"/>
                    <a:pt x="4265" y="388901"/>
                    <a:pt x="36" y="447716"/>
                  </a:cubicBezTo>
                  <a:cubicBezTo>
                    <a:pt x="-197" y="475063"/>
                    <a:pt x="3011" y="502346"/>
                    <a:pt x="9598" y="528885"/>
                  </a:cubicBezTo>
                  <a:cubicBezTo>
                    <a:pt x="15144" y="557358"/>
                    <a:pt x="25024" y="584811"/>
                    <a:pt x="38921" y="610267"/>
                  </a:cubicBezTo>
                  <a:cubicBezTo>
                    <a:pt x="87580" y="692711"/>
                    <a:pt x="203809" y="721184"/>
                    <a:pt x="291565" y="682724"/>
                  </a:cubicBezTo>
                  <a:cubicBezTo>
                    <a:pt x="379321" y="644264"/>
                    <a:pt x="435417" y="550346"/>
                    <a:pt x="443066" y="454941"/>
                  </a:cubicBezTo>
                  <a:cubicBezTo>
                    <a:pt x="444936" y="411105"/>
                    <a:pt x="442450" y="367185"/>
                    <a:pt x="435629" y="323838"/>
                  </a:cubicBezTo>
                  <a:cubicBezTo>
                    <a:pt x="428681" y="269017"/>
                    <a:pt x="421605" y="214260"/>
                    <a:pt x="414381" y="159588"/>
                  </a:cubicBezTo>
                  <a:cubicBezTo>
                    <a:pt x="408006" y="108804"/>
                    <a:pt x="408856" y="48033"/>
                    <a:pt x="393132" y="12"/>
                  </a:cubicBezTo>
                  <a:cubicBezTo>
                    <a:pt x="320888" y="41021"/>
                    <a:pt x="255230" y="112841"/>
                    <a:pt x="191060" y="166387"/>
                  </a:cubicBezTo>
                  <a:close/>
                </a:path>
              </a:pathLst>
            </a:custGeom>
            <a:solidFill>
              <a:srgbClr val="FFFFFF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6119D07-FAF8-4680-A9D7-98548FCDF23F}"/>
                </a:ext>
              </a:extLst>
            </p:cNvPr>
            <p:cNvSpPr/>
            <p:nvPr/>
          </p:nvSpPr>
          <p:spPr>
            <a:xfrm>
              <a:off x="3612307" y="4643761"/>
              <a:ext cx="330544" cy="589016"/>
            </a:xfrm>
            <a:custGeom>
              <a:avLst/>
              <a:gdLst>
                <a:gd name="connsiteX0" fmla="*/ 329588 w 330544"/>
                <a:gd name="connsiteY0" fmla="*/ 523609 h 589016"/>
                <a:gd name="connsiteX1" fmla="*/ 166612 w 330544"/>
                <a:gd name="connsiteY1" fmla="*/ 586079 h 589016"/>
                <a:gd name="connsiteX2" fmla="*/ 24 w 330544"/>
                <a:gd name="connsiteY2" fmla="*/ 547194 h 589016"/>
                <a:gd name="connsiteX3" fmla="*/ 42521 w 330544"/>
                <a:gd name="connsiteY3" fmla="*/ 279039 h 589016"/>
                <a:gd name="connsiteX4" fmla="*/ 59733 w 330544"/>
                <a:gd name="connsiteY4" fmla="*/ 185971 h 589016"/>
                <a:gd name="connsiteX5" fmla="*/ 87356 w 330544"/>
                <a:gd name="connsiteY5" fmla="*/ 47856 h 589016"/>
                <a:gd name="connsiteX6" fmla="*/ 123265 w 330544"/>
                <a:gd name="connsiteY6" fmla="*/ 11946 h 589016"/>
                <a:gd name="connsiteX7" fmla="*/ 170012 w 330544"/>
                <a:gd name="connsiteY7" fmla="*/ 108627 h 589016"/>
                <a:gd name="connsiteX8" fmla="*/ 196573 w 330544"/>
                <a:gd name="connsiteY8" fmla="*/ 169610 h 589016"/>
                <a:gd name="connsiteX9" fmla="*/ 329588 w 330544"/>
                <a:gd name="connsiteY9" fmla="*/ 523609 h 589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544" h="589016">
                  <a:moveTo>
                    <a:pt x="329588" y="523609"/>
                  </a:moveTo>
                  <a:cubicBezTo>
                    <a:pt x="279611" y="554355"/>
                    <a:pt x="224344" y="575540"/>
                    <a:pt x="166612" y="586079"/>
                  </a:cubicBezTo>
                  <a:cubicBezTo>
                    <a:pt x="108115" y="595662"/>
                    <a:pt x="48216" y="581681"/>
                    <a:pt x="24" y="547194"/>
                  </a:cubicBezTo>
                  <a:cubicBezTo>
                    <a:pt x="12773" y="457526"/>
                    <a:pt x="27222" y="367858"/>
                    <a:pt x="42521" y="279039"/>
                  </a:cubicBezTo>
                  <a:cubicBezTo>
                    <a:pt x="48046" y="247804"/>
                    <a:pt x="53783" y="217206"/>
                    <a:pt x="59733" y="185971"/>
                  </a:cubicBezTo>
                  <a:cubicBezTo>
                    <a:pt x="68232" y="139862"/>
                    <a:pt x="77794" y="93965"/>
                    <a:pt x="87356" y="47856"/>
                  </a:cubicBezTo>
                  <a:cubicBezTo>
                    <a:pt x="94155" y="13858"/>
                    <a:pt x="94155" y="-18014"/>
                    <a:pt x="123265" y="11946"/>
                  </a:cubicBezTo>
                  <a:cubicBezTo>
                    <a:pt x="143451" y="33195"/>
                    <a:pt x="157263" y="80791"/>
                    <a:pt x="170012" y="108627"/>
                  </a:cubicBezTo>
                  <a:cubicBezTo>
                    <a:pt x="173199" y="115851"/>
                    <a:pt x="183186" y="138587"/>
                    <a:pt x="196573" y="169610"/>
                  </a:cubicBezTo>
                  <a:cubicBezTo>
                    <a:pt x="245656" y="284564"/>
                    <a:pt x="341274" y="516809"/>
                    <a:pt x="329588" y="523609"/>
                  </a:cubicBezTo>
                  <a:close/>
                </a:path>
              </a:pathLst>
            </a:custGeom>
            <a:solidFill>
              <a:srgbClr val="FCC57C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85CD524-4705-42FF-B8DB-506D87106576}"/>
                </a:ext>
              </a:extLst>
            </p:cNvPr>
            <p:cNvSpPr/>
            <p:nvPr/>
          </p:nvSpPr>
          <p:spPr>
            <a:xfrm>
              <a:off x="3605806" y="5169916"/>
              <a:ext cx="535798" cy="986980"/>
            </a:xfrm>
            <a:custGeom>
              <a:avLst/>
              <a:gdLst>
                <a:gd name="connsiteX0" fmla="*/ 535823 w 535798"/>
                <a:gd name="connsiteY0" fmla="*/ 986992 h 986980"/>
                <a:gd name="connsiteX1" fmla="*/ 187986 w 535798"/>
                <a:gd name="connsiteY1" fmla="*/ 944496 h 986980"/>
                <a:gd name="connsiteX2" fmla="*/ 136565 w 535798"/>
                <a:gd name="connsiteY2" fmla="*/ 704813 h 986980"/>
                <a:gd name="connsiteX3" fmla="*/ 125729 w 535798"/>
                <a:gd name="connsiteY3" fmla="*/ 653180 h 986980"/>
                <a:gd name="connsiteX4" fmla="*/ 4400 w 535798"/>
                <a:gd name="connsiteY4" fmla="*/ 36975 h 986980"/>
                <a:gd name="connsiteX5" fmla="*/ 84719 w 535798"/>
                <a:gd name="connsiteY5" fmla="*/ 14027 h 986980"/>
                <a:gd name="connsiteX6" fmla="*/ 343312 w 535798"/>
                <a:gd name="connsiteY6" fmla="*/ 1065 h 986980"/>
                <a:gd name="connsiteX7" fmla="*/ 449555 w 535798"/>
                <a:gd name="connsiteY7" fmla="*/ 569674 h 986980"/>
                <a:gd name="connsiteX8" fmla="*/ 515425 w 535798"/>
                <a:gd name="connsiteY8" fmla="*/ 900724 h 986980"/>
                <a:gd name="connsiteX9" fmla="*/ 535823 w 535798"/>
                <a:gd name="connsiteY9" fmla="*/ 986992 h 9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5798" h="986980">
                  <a:moveTo>
                    <a:pt x="535823" y="986992"/>
                  </a:moveTo>
                  <a:cubicBezTo>
                    <a:pt x="418638" y="986100"/>
                    <a:pt x="301942" y="971843"/>
                    <a:pt x="187986" y="944496"/>
                  </a:cubicBezTo>
                  <a:cubicBezTo>
                    <a:pt x="170563" y="864814"/>
                    <a:pt x="153351" y="784708"/>
                    <a:pt x="136565" y="704813"/>
                  </a:cubicBezTo>
                  <a:cubicBezTo>
                    <a:pt x="132953" y="688240"/>
                    <a:pt x="129128" y="671028"/>
                    <a:pt x="125729" y="653180"/>
                  </a:cubicBezTo>
                  <a:cubicBezTo>
                    <a:pt x="87269" y="466194"/>
                    <a:pt x="38398" y="208237"/>
                    <a:pt x="4400" y="36975"/>
                  </a:cubicBezTo>
                  <a:cubicBezTo>
                    <a:pt x="-9836" y="-34420"/>
                    <a:pt x="9075" y="20826"/>
                    <a:pt x="84719" y="14027"/>
                  </a:cubicBezTo>
                  <a:cubicBezTo>
                    <a:pt x="105967" y="12114"/>
                    <a:pt x="342675" y="-2122"/>
                    <a:pt x="343312" y="1065"/>
                  </a:cubicBezTo>
                  <a:cubicBezTo>
                    <a:pt x="381772" y="192301"/>
                    <a:pt x="414707" y="380987"/>
                    <a:pt x="449555" y="569674"/>
                  </a:cubicBezTo>
                  <a:cubicBezTo>
                    <a:pt x="470803" y="680165"/>
                    <a:pt x="492051" y="790232"/>
                    <a:pt x="515425" y="900724"/>
                  </a:cubicBezTo>
                  <a:cubicBezTo>
                    <a:pt x="522012" y="928985"/>
                    <a:pt x="530299" y="957882"/>
                    <a:pt x="535823" y="986992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FFFE20A-3719-4817-BD36-F66B5AD2B1B7}"/>
                </a:ext>
              </a:extLst>
            </p:cNvPr>
            <p:cNvSpPr/>
            <p:nvPr/>
          </p:nvSpPr>
          <p:spPr>
            <a:xfrm>
              <a:off x="4199527" y="6258652"/>
              <a:ext cx="574074" cy="836605"/>
            </a:xfrm>
            <a:custGeom>
              <a:avLst/>
              <a:gdLst>
                <a:gd name="connsiteX0" fmla="*/ 420405 w 574074"/>
                <a:gd name="connsiteY0" fmla="*/ 299427 h 836605"/>
                <a:gd name="connsiteX1" fmla="*/ 380882 w 574074"/>
                <a:gd name="connsiteY1" fmla="*/ 548459 h 836605"/>
                <a:gd name="connsiteX2" fmla="*/ 70230 w 574074"/>
                <a:gd name="connsiteY2" fmla="*/ 721422 h 836605"/>
                <a:gd name="connsiteX3" fmla="*/ 1598 w 574074"/>
                <a:gd name="connsiteY3" fmla="*/ 796003 h 836605"/>
                <a:gd name="connsiteX4" fmla="*/ 79155 w 574074"/>
                <a:gd name="connsiteY4" fmla="*/ 834038 h 836605"/>
                <a:gd name="connsiteX5" fmla="*/ 315862 w 574074"/>
                <a:gd name="connsiteY5" fmla="*/ 817889 h 836605"/>
                <a:gd name="connsiteX6" fmla="*/ 509223 w 574074"/>
                <a:gd name="connsiteY6" fmla="*/ 688274 h 836605"/>
                <a:gd name="connsiteX7" fmla="*/ 562132 w 574074"/>
                <a:gd name="connsiteY7" fmla="*/ 512975 h 836605"/>
                <a:gd name="connsiteX8" fmla="*/ 568931 w 574074"/>
                <a:gd name="connsiteY8" fmla="*/ 93318 h 836605"/>
                <a:gd name="connsiteX9" fmla="*/ 430391 w 574074"/>
                <a:gd name="connsiteY9" fmla="*/ 32760 h 836605"/>
                <a:gd name="connsiteX10" fmla="*/ 420405 w 574074"/>
                <a:gd name="connsiteY10" fmla="*/ 299427 h 83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074" h="836605">
                  <a:moveTo>
                    <a:pt x="420405" y="299427"/>
                  </a:moveTo>
                  <a:cubicBezTo>
                    <a:pt x="428266" y="384421"/>
                    <a:pt x="426779" y="476215"/>
                    <a:pt x="380882" y="548459"/>
                  </a:cubicBezTo>
                  <a:cubicBezTo>
                    <a:pt x="315862" y="650664"/>
                    <a:pt x="185397" y="683812"/>
                    <a:pt x="70230" y="721422"/>
                  </a:cubicBezTo>
                  <a:cubicBezTo>
                    <a:pt x="34533" y="732895"/>
                    <a:pt x="-8814" y="759881"/>
                    <a:pt x="1598" y="796003"/>
                  </a:cubicBezTo>
                  <a:cubicBezTo>
                    <a:pt x="10097" y="825539"/>
                    <a:pt x="48344" y="832763"/>
                    <a:pt x="79155" y="834038"/>
                  </a:cubicBezTo>
                  <a:cubicBezTo>
                    <a:pt x="158411" y="840412"/>
                    <a:pt x="238199" y="834952"/>
                    <a:pt x="315862" y="817889"/>
                  </a:cubicBezTo>
                  <a:cubicBezTo>
                    <a:pt x="394226" y="800317"/>
                    <a:pt x="463199" y="754080"/>
                    <a:pt x="509223" y="688274"/>
                  </a:cubicBezTo>
                  <a:cubicBezTo>
                    <a:pt x="539714" y="634515"/>
                    <a:pt x="557797" y="574616"/>
                    <a:pt x="562132" y="512975"/>
                  </a:cubicBezTo>
                  <a:cubicBezTo>
                    <a:pt x="575348" y="373479"/>
                    <a:pt x="577622" y="233175"/>
                    <a:pt x="568931" y="93318"/>
                  </a:cubicBezTo>
                  <a:cubicBezTo>
                    <a:pt x="566169" y="13848"/>
                    <a:pt x="493924" y="-36510"/>
                    <a:pt x="430391" y="32760"/>
                  </a:cubicBezTo>
                  <a:cubicBezTo>
                    <a:pt x="374508" y="93530"/>
                    <a:pt x="413818" y="227183"/>
                    <a:pt x="420405" y="299427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F12162E-8139-4A7C-9053-C892EB7C65B1}"/>
                </a:ext>
              </a:extLst>
            </p:cNvPr>
            <p:cNvSpPr/>
            <p:nvPr/>
          </p:nvSpPr>
          <p:spPr>
            <a:xfrm>
              <a:off x="4743573" y="4771286"/>
              <a:ext cx="184436" cy="346136"/>
            </a:xfrm>
            <a:custGeom>
              <a:avLst/>
              <a:gdLst>
                <a:gd name="connsiteX0" fmla="*/ 184461 w 184436"/>
                <a:gd name="connsiteY0" fmla="*/ 12 h 346136"/>
                <a:gd name="connsiteX1" fmla="*/ 130915 w 184436"/>
                <a:gd name="connsiteY1" fmla="*/ 81606 h 346136"/>
                <a:gd name="connsiteX2" fmla="*/ 85018 w 184436"/>
                <a:gd name="connsiteY2" fmla="*/ 169999 h 346136"/>
                <a:gd name="connsiteX3" fmla="*/ 24 w 184436"/>
                <a:gd name="connsiteY3" fmla="*/ 346149 h 34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436" h="346136">
                  <a:moveTo>
                    <a:pt x="184461" y="12"/>
                  </a:moveTo>
                  <a:cubicBezTo>
                    <a:pt x="165975" y="26785"/>
                    <a:pt x="147489" y="53558"/>
                    <a:pt x="130915" y="81606"/>
                  </a:cubicBezTo>
                  <a:cubicBezTo>
                    <a:pt x="114341" y="109654"/>
                    <a:pt x="99680" y="140252"/>
                    <a:pt x="85018" y="169999"/>
                  </a:cubicBezTo>
                  <a:cubicBezTo>
                    <a:pt x="56694" y="228921"/>
                    <a:pt x="28349" y="287652"/>
                    <a:pt x="24" y="34614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96839-B7B9-428F-B6D0-9479EA294009}"/>
                </a:ext>
              </a:extLst>
            </p:cNvPr>
            <p:cNvSpPr/>
            <p:nvPr/>
          </p:nvSpPr>
          <p:spPr>
            <a:xfrm>
              <a:off x="4829629" y="4764912"/>
              <a:ext cx="126853" cy="389058"/>
            </a:xfrm>
            <a:custGeom>
              <a:avLst/>
              <a:gdLst>
                <a:gd name="connsiteX0" fmla="*/ 126878 w 126853"/>
                <a:gd name="connsiteY0" fmla="*/ 388858 h 389058"/>
                <a:gd name="connsiteX1" fmla="*/ 111366 w 126853"/>
                <a:gd name="connsiteY1" fmla="*/ 183174 h 389058"/>
                <a:gd name="connsiteX2" fmla="*/ 106904 w 126853"/>
                <a:gd name="connsiteY2" fmla="*/ 80331 h 389058"/>
                <a:gd name="connsiteX3" fmla="*/ 105204 w 126853"/>
                <a:gd name="connsiteY3" fmla="*/ 12 h 389058"/>
                <a:gd name="connsiteX4" fmla="*/ 69932 w 126853"/>
                <a:gd name="connsiteY4" fmla="*/ 91380 h 389058"/>
                <a:gd name="connsiteX5" fmla="*/ 41034 w 126853"/>
                <a:gd name="connsiteY5" fmla="*/ 188698 h 389058"/>
                <a:gd name="connsiteX6" fmla="*/ 24 w 126853"/>
                <a:gd name="connsiteY6" fmla="*/ 389071 h 38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853" h="389058">
                  <a:moveTo>
                    <a:pt x="126878" y="388858"/>
                  </a:moveTo>
                  <a:cubicBezTo>
                    <a:pt x="120291" y="320438"/>
                    <a:pt x="114979" y="251806"/>
                    <a:pt x="111366" y="183174"/>
                  </a:cubicBezTo>
                  <a:cubicBezTo>
                    <a:pt x="109454" y="148964"/>
                    <a:pt x="107967" y="114541"/>
                    <a:pt x="106904" y="80331"/>
                  </a:cubicBezTo>
                  <a:cubicBezTo>
                    <a:pt x="108583" y="53558"/>
                    <a:pt x="108009" y="26700"/>
                    <a:pt x="105204" y="12"/>
                  </a:cubicBezTo>
                  <a:cubicBezTo>
                    <a:pt x="89905" y="28974"/>
                    <a:pt x="78070" y="59635"/>
                    <a:pt x="69932" y="91380"/>
                  </a:cubicBezTo>
                  <a:cubicBezTo>
                    <a:pt x="59095" y="123465"/>
                    <a:pt x="48684" y="155126"/>
                    <a:pt x="41034" y="188698"/>
                  </a:cubicBezTo>
                  <a:cubicBezTo>
                    <a:pt x="24035" y="254781"/>
                    <a:pt x="11286" y="321713"/>
                    <a:pt x="24" y="389071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72273B3-78AB-44AE-83D0-F00AE7C62A2E}"/>
                </a:ext>
              </a:extLst>
            </p:cNvPr>
            <p:cNvSpPr/>
            <p:nvPr/>
          </p:nvSpPr>
          <p:spPr>
            <a:xfrm>
              <a:off x="3672227" y="4644186"/>
              <a:ext cx="136839" cy="204408"/>
            </a:xfrm>
            <a:custGeom>
              <a:avLst/>
              <a:gdLst>
                <a:gd name="connsiteX0" fmla="*/ 136864 w 136839"/>
                <a:gd name="connsiteY0" fmla="*/ 169610 h 204408"/>
                <a:gd name="connsiteX1" fmla="*/ 130915 w 136839"/>
                <a:gd name="connsiteY1" fmla="*/ 173647 h 204408"/>
                <a:gd name="connsiteX2" fmla="*/ 78644 w 136839"/>
                <a:gd name="connsiteY2" fmla="*/ 200420 h 204408"/>
                <a:gd name="connsiteX3" fmla="*/ 24 w 136839"/>
                <a:gd name="connsiteY3" fmla="*/ 185971 h 204408"/>
                <a:gd name="connsiteX4" fmla="*/ 27648 w 136839"/>
                <a:gd name="connsiteY4" fmla="*/ 47856 h 204408"/>
                <a:gd name="connsiteX5" fmla="*/ 63557 w 136839"/>
                <a:gd name="connsiteY5" fmla="*/ 11946 h 204408"/>
                <a:gd name="connsiteX6" fmla="*/ 110304 w 136839"/>
                <a:gd name="connsiteY6" fmla="*/ 108627 h 204408"/>
                <a:gd name="connsiteX7" fmla="*/ 136864 w 136839"/>
                <a:gd name="connsiteY7" fmla="*/ 169610 h 20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6839" h="204408">
                  <a:moveTo>
                    <a:pt x="136864" y="169610"/>
                  </a:moveTo>
                  <a:lnTo>
                    <a:pt x="130915" y="173647"/>
                  </a:lnTo>
                  <a:cubicBezTo>
                    <a:pt x="114766" y="184866"/>
                    <a:pt x="97172" y="193854"/>
                    <a:pt x="78644" y="200420"/>
                  </a:cubicBezTo>
                  <a:cubicBezTo>
                    <a:pt x="51658" y="209004"/>
                    <a:pt x="22187" y="203586"/>
                    <a:pt x="24" y="185971"/>
                  </a:cubicBezTo>
                  <a:cubicBezTo>
                    <a:pt x="8524" y="139862"/>
                    <a:pt x="18086" y="93965"/>
                    <a:pt x="27648" y="47856"/>
                  </a:cubicBezTo>
                  <a:cubicBezTo>
                    <a:pt x="34447" y="13858"/>
                    <a:pt x="34447" y="-18014"/>
                    <a:pt x="63557" y="11946"/>
                  </a:cubicBezTo>
                  <a:cubicBezTo>
                    <a:pt x="83743" y="33195"/>
                    <a:pt x="97555" y="80791"/>
                    <a:pt x="110304" y="108627"/>
                  </a:cubicBezTo>
                  <a:cubicBezTo>
                    <a:pt x="113704" y="115426"/>
                    <a:pt x="123691" y="138162"/>
                    <a:pt x="136864" y="1696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6AA030-6E61-4968-A4B9-DD101579B915}"/>
                </a:ext>
              </a:extLst>
            </p:cNvPr>
            <p:cNvSpPr/>
            <p:nvPr/>
          </p:nvSpPr>
          <p:spPr>
            <a:xfrm>
              <a:off x="3707582" y="5273734"/>
              <a:ext cx="231362" cy="758221"/>
            </a:xfrm>
            <a:custGeom>
              <a:avLst/>
              <a:gdLst>
                <a:gd name="connsiteX0" fmla="*/ 119783 w 231362"/>
                <a:gd name="connsiteY0" fmla="*/ 563173 h 758221"/>
                <a:gd name="connsiteX1" fmla="*/ 219863 w 231362"/>
                <a:gd name="connsiteY1" fmla="*/ 758234 h 758221"/>
                <a:gd name="connsiteX2" fmla="*/ 230062 w 231362"/>
                <a:gd name="connsiteY2" fmla="*/ 703838 h 758221"/>
                <a:gd name="connsiteX3" fmla="*/ 165254 w 231362"/>
                <a:gd name="connsiteY3" fmla="*/ 346227 h 758221"/>
                <a:gd name="connsiteX4" fmla="*/ 55400 w 231362"/>
                <a:gd name="connsiteY4" fmla="*/ 15601 h 758221"/>
                <a:gd name="connsiteX5" fmla="*/ 22677 w 231362"/>
                <a:gd name="connsiteY5" fmla="*/ 178364 h 758221"/>
                <a:gd name="connsiteX6" fmla="*/ 119783 w 231362"/>
                <a:gd name="connsiteY6" fmla="*/ 563173 h 758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362" h="758221">
                  <a:moveTo>
                    <a:pt x="119783" y="563173"/>
                  </a:moveTo>
                  <a:cubicBezTo>
                    <a:pt x="139756" y="637755"/>
                    <a:pt x="165467" y="719562"/>
                    <a:pt x="219863" y="758234"/>
                  </a:cubicBezTo>
                  <a:cubicBezTo>
                    <a:pt x="233037" y="748460"/>
                    <a:pt x="232399" y="724024"/>
                    <a:pt x="230062" y="703838"/>
                  </a:cubicBezTo>
                  <a:cubicBezTo>
                    <a:pt x="216442" y="583317"/>
                    <a:pt x="194790" y="463858"/>
                    <a:pt x="165254" y="346227"/>
                  </a:cubicBezTo>
                  <a:cubicBezTo>
                    <a:pt x="148043" y="278020"/>
                    <a:pt x="107246" y="54911"/>
                    <a:pt x="55400" y="15601"/>
                  </a:cubicBezTo>
                  <a:cubicBezTo>
                    <a:pt x="-38093" y="-55581"/>
                    <a:pt x="12903" y="137780"/>
                    <a:pt x="22677" y="178364"/>
                  </a:cubicBezTo>
                  <a:cubicBezTo>
                    <a:pt x="53126" y="307130"/>
                    <a:pt x="85509" y="435406"/>
                    <a:pt x="119783" y="56317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F528A71-9332-4CEA-85AD-046F864BAD38}"/>
                </a:ext>
              </a:extLst>
            </p:cNvPr>
            <p:cNvSpPr/>
            <p:nvPr/>
          </p:nvSpPr>
          <p:spPr>
            <a:xfrm>
              <a:off x="3730205" y="6247803"/>
              <a:ext cx="698271" cy="212946"/>
            </a:xfrm>
            <a:custGeom>
              <a:avLst/>
              <a:gdLst>
                <a:gd name="connsiteX0" fmla="*/ 613284 w 698271"/>
                <a:gd name="connsiteY0" fmla="*/ 4724 h 212946"/>
                <a:gd name="connsiteX1" fmla="*/ 664918 w 698271"/>
                <a:gd name="connsiteY1" fmla="*/ 2599 h 212946"/>
                <a:gd name="connsiteX2" fmla="*/ 687654 w 698271"/>
                <a:gd name="connsiteY2" fmla="*/ 95455 h 212946"/>
                <a:gd name="connsiteX3" fmla="*/ 597348 w 698271"/>
                <a:gd name="connsiteY3" fmla="*/ 154526 h 212946"/>
                <a:gd name="connsiteX4" fmla="*/ 263323 w 698271"/>
                <a:gd name="connsiteY4" fmla="*/ 212959 h 212946"/>
                <a:gd name="connsiteX5" fmla="*/ 72087 w 698271"/>
                <a:gd name="connsiteY5" fmla="*/ 170462 h 212946"/>
                <a:gd name="connsiteX6" fmla="*/ 11529 w 698271"/>
                <a:gd name="connsiteY6" fmla="*/ 28097 h 212946"/>
                <a:gd name="connsiteX7" fmla="*/ 182791 w 698271"/>
                <a:gd name="connsiteY7" fmla="*/ 26822 h 212946"/>
                <a:gd name="connsiteX8" fmla="*/ 613284 w 698271"/>
                <a:gd name="connsiteY8" fmla="*/ 4724 h 21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271" h="212946">
                  <a:moveTo>
                    <a:pt x="613284" y="4724"/>
                  </a:moveTo>
                  <a:cubicBezTo>
                    <a:pt x="629964" y="-737"/>
                    <a:pt x="647834" y="-1459"/>
                    <a:pt x="664918" y="2599"/>
                  </a:cubicBezTo>
                  <a:cubicBezTo>
                    <a:pt x="699553" y="14498"/>
                    <a:pt x="707415" y="64432"/>
                    <a:pt x="687654" y="95455"/>
                  </a:cubicBezTo>
                  <a:cubicBezTo>
                    <a:pt x="665046" y="124735"/>
                    <a:pt x="633237" y="145559"/>
                    <a:pt x="597348" y="154526"/>
                  </a:cubicBezTo>
                  <a:cubicBezTo>
                    <a:pt x="489980" y="192241"/>
                    <a:pt x="377129" y="211981"/>
                    <a:pt x="263323" y="212959"/>
                  </a:cubicBezTo>
                  <a:cubicBezTo>
                    <a:pt x="197028" y="212959"/>
                    <a:pt x="127545" y="206372"/>
                    <a:pt x="72087" y="170462"/>
                  </a:cubicBezTo>
                  <a:cubicBezTo>
                    <a:pt x="32352" y="144539"/>
                    <a:pt x="-24593" y="76119"/>
                    <a:pt x="11529" y="28097"/>
                  </a:cubicBezTo>
                  <a:cubicBezTo>
                    <a:pt x="47651" y="-19925"/>
                    <a:pt x="136045" y="18748"/>
                    <a:pt x="182791" y="26822"/>
                  </a:cubicBezTo>
                  <a:cubicBezTo>
                    <a:pt x="325368" y="51258"/>
                    <a:pt x="473045" y="35959"/>
                    <a:pt x="613284" y="4724"/>
                  </a:cubicBezTo>
                  <a:close/>
                </a:path>
              </a:pathLst>
            </a:custGeom>
            <a:solidFill>
              <a:srgbClr val="50AD9F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48D7700-A0D8-46B6-B18E-AF18783C0B5B}"/>
              </a:ext>
            </a:extLst>
          </p:cNvPr>
          <p:cNvGrpSpPr/>
          <p:nvPr userDrawn="1"/>
        </p:nvGrpSpPr>
        <p:grpSpPr>
          <a:xfrm>
            <a:off x="10011690" y="1604642"/>
            <a:ext cx="1531578" cy="2595772"/>
            <a:chOff x="10011690" y="1604642"/>
            <a:chExt cx="1531578" cy="2595772"/>
          </a:xfrm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73430A7-3F8A-43B0-B756-2DDE646A12F2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CB20885C-2AE5-40B4-A137-44BC14DCA2A0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A592F1A-34C2-4FAB-93C6-A3BED837F49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C624439-2ADC-437D-9EE2-907E9C26DAB8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5239751D-53AD-45A1-9C90-9AA3D22A56EC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8133951B-48C1-4264-ADB0-C5F52B16A785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3D9E12D-07B4-4E03-965E-B7191440CC8D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6B5F85-1DDE-4F90-B236-EC6CA1B681ED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7CA5FC4-5215-4C30-A84B-BD22952D52FC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788CE621-ECF3-41F3-B6FD-85E39CF36696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88FEF98C-B141-4B9E-9C75-45C288860DC5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37FCFF6-178C-4F98-BAF5-A9C2EB922EE0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074AEE7E-7742-4652-91F1-46D3AF6D1279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D51017E-97AF-4E65-858E-DFFB6AFB612D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4C674A3F-7AD7-41FB-BE05-75901430EFE6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FDA6A57-961D-4DB8-8444-A8BCCBE76A82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856CDF0-633A-42D1-9591-2E060289EEE3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02E89F3-48D1-441E-A88A-C361AB05D9B1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724C9CE-DFD2-4FC2-ACE9-33AF75047762}"/>
              </a:ext>
            </a:extLst>
          </p:cNvPr>
          <p:cNvGrpSpPr/>
          <p:nvPr userDrawn="1"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0DD76669-EB03-4B99-B005-D7319483BBB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8DDCFA8-6E32-4088-B61E-0E3A9AEFFD59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9E65300F-FEB4-483F-B36A-5ADAE28FE650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0" y="3306241"/>
            <a:ext cx="13142044" cy="5905078"/>
            <a:chOff x="0" y="3255766"/>
            <a:chExt cx="13142044" cy="590507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0" y="4225867"/>
              <a:ext cx="6848984" cy="2632134"/>
              <a:chOff x="0" y="4225867"/>
              <a:chExt cx="6152519" cy="2632134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0" y="4225867"/>
                <a:ext cx="6152519" cy="2632134"/>
              </a:xfrm>
              <a:custGeom>
                <a:avLst/>
                <a:gdLst/>
                <a:ahLst/>
                <a:cxnLst/>
                <a:rect l="l" t="t" r="r" b="b"/>
                <a:pathLst>
                  <a:path w="6152519" h="2632134" extrusionOk="0">
                    <a:moveTo>
                      <a:pt x="0" y="963"/>
                    </a:moveTo>
                    <a:cubicBezTo>
                      <a:pt x="1376646" y="-19726"/>
                      <a:pt x="2916795" y="295166"/>
                      <a:pt x="3942215" y="733694"/>
                    </a:cubicBezTo>
                    <a:cubicBezTo>
                      <a:pt x="4967635" y="1172222"/>
                      <a:pt x="5573197" y="1697044"/>
                      <a:pt x="6152519" y="2632134"/>
                    </a:cubicBezTo>
                    <a:lnTo>
                      <a:pt x="0" y="2632134"/>
                    </a:lnTo>
                    <a:lnTo>
                      <a:pt x="0" y="963"/>
                    </a:lnTo>
                    <a:close/>
                  </a:path>
                </a:pathLst>
              </a:custGeom>
              <a:solidFill>
                <a:srgbClr val="80A61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" y="4226829"/>
                <a:ext cx="5577234" cy="2440416"/>
              </a:xfrm>
              <a:custGeom>
                <a:avLst/>
                <a:gdLst/>
                <a:ahLst/>
                <a:cxnLst/>
                <a:rect l="l" t="t" r="r" b="b"/>
                <a:pathLst>
                  <a:path w="5577234" h="2440416" extrusionOk="0">
                    <a:moveTo>
                      <a:pt x="5283536" y="1853020"/>
                    </a:moveTo>
                    <a:cubicBezTo>
                      <a:pt x="5445741" y="1853020"/>
                      <a:pt x="5577234" y="1984513"/>
                      <a:pt x="5577234" y="2146718"/>
                    </a:cubicBezTo>
                    <a:cubicBezTo>
                      <a:pt x="5577234" y="2308923"/>
                      <a:pt x="5445741" y="2440416"/>
                      <a:pt x="5283536" y="2440416"/>
                    </a:cubicBezTo>
                    <a:cubicBezTo>
                      <a:pt x="5121331" y="2440416"/>
                      <a:pt x="4989838" y="2308923"/>
                      <a:pt x="4989838" y="2146718"/>
                    </a:cubicBezTo>
                    <a:cubicBezTo>
                      <a:pt x="4989838" y="1984513"/>
                      <a:pt x="5121331" y="1853020"/>
                      <a:pt x="5283536" y="1853020"/>
                    </a:cubicBezTo>
                    <a:close/>
                    <a:moveTo>
                      <a:pt x="1964042" y="1797513"/>
                    </a:moveTo>
                    <a:cubicBezTo>
                      <a:pt x="2126246" y="1797513"/>
                      <a:pt x="2257739" y="1929006"/>
                      <a:pt x="2257739" y="2091211"/>
                    </a:cubicBezTo>
                    <a:cubicBezTo>
                      <a:pt x="2257739" y="2253416"/>
                      <a:pt x="2126246" y="2384909"/>
                      <a:pt x="1964042" y="2384909"/>
                    </a:cubicBezTo>
                    <a:cubicBezTo>
                      <a:pt x="1801837" y="2384909"/>
                      <a:pt x="1670343" y="2253416"/>
                      <a:pt x="1670343" y="2091211"/>
                    </a:cubicBezTo>
                    <a:cubicBezTo>
                      <a:pt x="1670343" y="1929006"/>
                      <a:pt x="1801837" y="1797513"/>
                      <a:pt x="1964042" y="1797513"/>
                    </a:cubicBezTo>
                    <a:close/>
                    <a:moveTo>
                      <a:pt x="3014694" y="1709706"/>
                    </a:moveTo>
                    <a:cubicBezTo>
                      <a:pt x="3176899" y="1709706"/>
                      <a:pt x="3308392" y="1841199"/>
                      <a:pt x="3308392" y="2003404"/>
                    </a:cubicBezTo>
                    <a:cubicBezTo>
                      <a:pt x="3308392" y="2165609"/>
                      <a:pt x="3176899" y="2297102"/>
                      <a:pt x="3014694" y="2297102"/>
                    </a:cubicBezTo>
                    <a:cubicBezTo>
                      <a:pt x="2852489" y="2297102"/>
                      <a:pt x="2720996" y="2165609"/>
                      <a:pt x="2720996" y="2003404"/>
                    </a:cubicBezTo>
                    <a:cubicBezTo>
                      <a:pt x="2720996" y="1841199"/>
                      <a:pt x="2852489" y="1709706"/>
                      <a:pt x="3014694" y="1709706"/>
                    </a:cubicBezTo>
                    <a:close/>
                    <a:moveTo>
                      <a:pt x="4210681" y="1682454"/>
                    </a:moveTo>
                    <a:cubicBezTo>
                      <a:pt x="4372886" y="1682454"/>
                      <a:pt x="4504379" y="1813947"/>
                      <a:pt x="4504379" y="1976152"/>
                    </a:cubicBezTo>
                    <a:cubicBezTo>
                      <a:pt x="4504379" y="2138357"/>
                      <a:pt x="4372886" y="2269850"/>
                      <a:pt x="4210681" y="2269850"/>
                    </a:cubicBezTo>
                    <a:cubicBezTo>
                      <a:pt x="4048476" y="2269850"/>
                      <a:pt x="3916983" y="2138357"/>
                      <a:pt x="3916983" y="1976152"/>
                    </a:cubicBezTo>
                    <a:cubicBezTo>
                      <a:pt x="3916983" y="1813947"/>
                      <a:pt x="4048476" y="1682454"/>
                      <a:pt x="4210681" y="1682454"/>
                    </a:cubicBezTo>
                    <a:close/>
                    <a:moveTo>
                      <a:pt x="721629" y="1657224"/>
                    </a:moveTo>
                    <a:cubicBezTo>
                      <a:pt x="883834" y="1657224"/>
                      <a:pt x="1015327" y="1788717"/>
                      <a:pt x="1015327" y="1950922"/>
                    </a:cubicBezTo>
                    <a:cubicBezTo>
                      <a:pt x="1015327" y="2113127"/>
                      <a:pt x="883834" y="2244620"/>
                      <a:pt x="721629" y="2244620"/>
                    </a:cubicBezTo>
                    <a:cubicBezTo>
                      <a:pt x="559424" y="2244620"/>
                      <a:pt x="427931" y="2113127"/>
                      <a:pt x="427931" y="1950922"/>
                    </a:cubicBezTo>
                    <a:cubicBezTo>
                      <a:pt x="427931" y="1788717"/>
                      <a:pt x="559424" y="1657224"/>
                      <a:pt x="721629" y="1657224"/>
                    </a:cubicBezTo>
                    <a:close/>
                    <a:moveTo>
                      <a:pt x="1513907" y="1062763"/>
                    </a:moveTo>
                    <a:cubicBezTo>
                      <a:pt x="1676112" y="1062763"/>
                      <a:pt x="1807605" y="1194256"/>
                      <a:pt x="1807605" y="1356461"/>
                    </a:cubicBezTo>
                    <a:cubicBezTo>
                      <a:pt x="1807605" y="1518666"/>
                      <a:pt x="1676112" y="1650159"/>
                      <a:pt x="1513907" y="1650159"/>
                    </a:cubicBezTo>
                    <a:cubicBezTo>
                      <a:pt x="1351701" y="1650159"/>
                      <a:pt x="1220209" y="1518666"/>
                      <a:pt x="1220209" y="1356461"/>
                    </a:cubicBezTo>
                    <a:cubicBezTo>
                      <a:pt x="1220209" y="1194256"/>
                      <a:pt x="1351701" y="1062763"/>
                      <a:pt x="1513907" y="1062763"/>
                    </a:cubicBezTo>
                    <a:close/>
                    <a:moveTo>
                      <a:pt x="4296436" y="896584"/>
                    </a:moveTo>
                    <a:lnTo>
                      <a:pt x="4307835" y="901857"/>
                    </a:lnTo>
                    <a:cubicBezTo>
                      <a:pt x="4423660" y="960003"/>
                      <a:pt x="4533695" y="1020129"/>
                      <a:pt x="4638706" y="1082870"/>
                    </a:cubicBezTo>
                    <a:lnTo>
                      <a:pt x="4762458" y="1163810"/>
                    </a:lnTo>
                    <a:lnTo>
                      <a:pt x="4746738" y="1241676"/>
                    </a:lnTo>
                    <a:cubicBezTo>
                      <a:pt x="4702152" y="1347088"/>
                      <a:pt x="4597774" y="1421053"/>
                      <a:pt x="4476120" y="1421053"/>
                    </a:cubicBezTo>
                    <a:cubicBezTo>
                      <a:pt x="4313915" y="1421053"/>
                      <a:pt x="4182422" y="1289560"/>
                      <a:pt x="4182422" y="1127355"/>
                    </a:cubicBezTo>
                    <a:cubicBezTo>
                      <a:pt x="4182422" y="1046253"/>
                      <a:pt x="4215296" y="972828"/>
                      <a:pt x="4268444" y="919679"/>
                    </a:cubicBezTo>
                    <a:close/>
                    <a:moveTo>
                      <a:pt x="3548599" y="856871"/>
                    </a:moveTo>
                    <a:cubicBezTo>
                      <a:pt x="3710804" y="856871"/>
                      <a:pt x="3842297" y="988364"/>
                      <a:pt x="3842297" y="1150569"/>
                    </a:cubicBezTo>
                    <a:cubicBezTo>
                      <a:pt x="3842297" y="1312774"/>
                      <a:pt x="3710804" y="1444267"/>
                      <a:pt x="3548599" y="1444267"/>
                    </a:cubicBezTo>
                    <a:cubicBezTo>
                      <a:pt x="3386394" y="1444267"/>
                      <a:pt x="3254901" y="1312774"/>
                      <a:pt x="3254901" y="1150569"/>
                    </a:cubicBezTo>
                    <a:cubicBezTo>
                      <a:pt x="3254901" y="988364"/>
                      <a:pt x="3386394" y="856871"/>
                      <a:pt x="3548599" y="856871"/>
                    </a:cubicBezTo>
                    <a:close/>
                    <a:moveTo>
                      <a:pt x="2510057" y="823566"/>
                    </a:moveTo>
                    <a:cubicBezTo>
                      <a:pt x="2672262" y="823566"/>
                      <a:pt x="2803755" y="955059"/>
                      <a:pt x="2803755" y="1117264"/>
                    </a:cubicBezTo>
                    <a:cubicBezTo>
                      <a:pt x="2803755" y="1279469"/>
                      <a:pt x="2672262" y="1410962"/>
                      <a:pt x="2510057" y="1410962"/>
                    </a:cubicBezTo>
                    <a:cubicBezTo>
                      <a:pt x="2347852" y="1410962"/>
                      <a:pt x="2216359" y="1279469"/>
                      <a:pt x="2216359" y="1117264"/>
                    </a:cubicBezTo>
                    <a:cubicBezTo>
                      <a:pt x="2216359" y="955059"/>
                      <a:pt x="2347852" y="823566"/>
                      <a:pt x="2510057" y="823566"/>
                    </a:cubicBezTo>
                    <a:close/>
                    <a:moveTo>
                      <a:pt x="616665" y="601525"/>
                    </a:moveTo>
                    <a:cubicBezTo>
                      <a:pt x="778870" y="601525"/>
                      <a:pt x="910363" y="733018"/>
                      <a:pt x="910363" y="895223"/>
                    </a:cubicBezTo>
                    <a:cubicBezTo>
                      <a:pt x="910363" y="1057428"/>
                      <a:pt x="778870" y="1188921"/>
                      <a:pt x="616665" y="1188921"/>
                    </a:cubicBezTo>
                    <a:cubicBezTo>
                      <a:pt x="454460" y="1188921"/>
                      <a:pt x="322967" y="1057428"/>
                      <a:pt x="322967" y="895223"/>
                    </a:cubicBezTo>
                    <a:cubicBezTo>
                      <a:pt x="322967" y="733018"/>
                      <a:pt x="454460" y="601525"/>
                      <a:pt x="616665" y="601525"/>
                    </a:cubicBezTo>
                    <a:close/>
                    <a:moveTo>
                      <a:pt x="2038716" y="183448"/>
                    </a:moveTo>
                    <a:lnTo>
                      <a:pt x="2102816" y="194159"/>
                    </a:lnTo>
                    <a:lnTo>
                      <a:pt x="2602248" y="301650"/>
                    </a:lnTo>
                    <a:lnTo>
                      <a:pt x="2587905" y="372695"/>
                    </a:lnTo>
                    <a:cubicBezTo>
                      <a:pt x="2543319" y="478107"/>
                      <a:pt x="2438941" y="552072"/>
                      <a:pt x="2317287" y="552072"/>
                    </a:cubicBezTo>
                    <a:cubicBezTo>
                      <a:pt x="2155082" y="552072"/>
                      <a:pt x="2023589" y="420579"/>
                      <a:pt x="2023589" y="258374"/>
                    </a:cubicBezTo>
                    <a:close/>
                    <a:moveTo>
                      <a:pt x="1038669" y="43137"/>
                    </a:moveTo>
                    <a:lnTo>
                      <a:pt x="1052543" y="44093"/>
                    </a:lnTo>
                    <a:lnTo>
                      <a:pt x="1440512" y="90284"/>
                    </a:lnTo>
                    <a:lnTo>
                      <a:pt x="1458702" y="112331"/>
                    </a:lnTo>
                    <a:cubicBezTo>
                      <a:pt x="1490370" y="159205"/>
                      <a:pt x="1508861" y="215713"/>
                      <a:pt x="1508861" y="276540"/>
                    </a:cubicBezTo>
                    <a:cubicBezTo>
                      <a:pt x="1508861" y="438745"/>
                      <a:pt x="1377368" y="570238"/>
                      <a:pt x="1215163" y="570238"/>
                    </a:cubicBezTo>
                    <a:cubicBezTo>
                      <a:pt x="1052958" y="570238"/>
                      <a:pt x="921465" y="438745"/>
                      <a:pt x="921465" y="276540"/>
                    </a:cubicBezTo>
                    <a:cubicBezTo>
                      <a:pt x="921465" y="195438"/>
                      <a:pt x="954338" y="122013"/>
                      <a:pt x="1007487" y="68864"/>
                    </a:cubicBezTo>
                    <a:close/>
                    <a:moveTo>
                      <a:pt x="15282" y="0"/>
                    </a:moveTo>
                    <a:lnTo>
                      <a:pt x="259871" y="2"/>
                    </a:lnTo>
                    <a:cubicBezTo>
                      <a:pt x="347023" y="1279"/>
                      <a:pt x="434648" y="3815"/>
                      <a:pt x="522581" y="7558"/>
                    </a:cubicBezTo>
                    <a:lnTo>
                      <a:pt x="574361" y="11128"/>
                    </a:lnTo>
                    <a:lnTo>
                      <a:pt x="587396" y="75695"/>
                    </a:lnTo>
                    <a:cubicBezTo>
                      <a:pt x="587396" y="237900"/>
                      <a:pt x="455903" y="369393"/>
                      <a:pt x="293698" y="369393"/>
                    </a:cubicBezTo>
                    <a:cubicBezTo>
                      <a:pt x="131493" y="369393"/>
                      <a:pt x="0" y="237900"/>
                      <a:pt x="0" y="75695"/>
                    </a:cubicBezTo>
                    <a:close/>
                  </a:path>
                </a:pathLst>
              </a:custGeom>
              <a:solidFill>
                <a:srgbClr val="6897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 flipH="1">
              <a:off x="5347323" y="4225866"/>
              <a:ext cx="6844677" cy="2632134"/>
            </a:xfrm>
            <a:custGeom>
              <a:avLst/>
              <a:gdLst/>
              <a:ahLst/>
              <a:cxnLst/>
              <a:rect l="l" t="t" r="r" b="b"/>
              <a:pathLst>
                <a:path w="6152519" h="2632134" extrusionOk="0">
                  <a:moveTo>
                    <a:pt x="0" y="963"/>
                  </a:moveTo>
                  <a:cubicBezTo>
                    <a:pt x="1376646" y="-19726"/>
                    <a:pt x="2916795" y="295166"/>
                    <a:pt x="3942215" y="733694"/>
                  </a:cubicBezTo>
                  <a:cubicBezTo>
                    <a:pt x="4967635" y="1172222"/>
                    <a:pt x="5573197" y="1697044"/>
                    <a:pt x="6152519" y="2632134"/>
                  </a:cubicBezTo>
                  <a:lnTo>
                    <a:pt x="0" y="2632134"/>
                  </a:lnTo>
                  <a:lnTo>
                    <a:pt x="0" y="963"/>
                  </a:lnTo>
                  <a:close/>
                </a:path>
              </a:pathLst>
            </a:custGeom>
            <a:solidFill>
              <a:srgbClr val="8153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-1386274">
              <a:off x="5822543" y="4473614"/>
              <a:ext cx="6916162" cy="3469382"/>
            </a:xfrm>
            <a:custGeom>
              <a:avLst/>
              <a:gdLst/>
              <a:ahLst/>
              <a:cxnLst/>
              <a:rect l="l" t="t" r="r" b="b"/>
              <a:pathLst>
                <a:path w="6914585" h="3468591" extrusionOk="0">
                  <a:moveTo>
                    <a:pt x="197860" y="444296"/>
                  </a:moveTo>
                  <a:lnTo>
                    <a:pt x="197860" y="1049461"/>
                  </a:lnTo>
                  <a:lnTo>
                    <a:pt x="0" y="965292"/>
                  </a:lnTo>
                  <a:lnTo>
                    <a:pt x="0" y="544319"/>
                  </a:lnTo>
                  <a:lnTo>
                    <a:pt x="111339" y="485754"/>
                  </a:lnTo>
                  <a:close/>
                  <a:moveTo>
                    <a:pt x="625945" y="263738"/>
                  </a:moveTo>
                  <a:lnTo>
                    <a:pt x="625945" y="1231567"/>
                  </a:lnTo>
                  <a:lnTo>
                    <a:pt x="509916" y="1182208"/>
                  </a:lnTo>
                  <a:lnTo>
                    <a:pt x="509916" y="308089"/>
                  </a:lnTo>
                  <a:close/>
                  <a:moveTo>
                    <a:pt x="1215251" y="102335"/>
                  </a:moveTo>
                  <a:lnTo>
                    <a:pt x="1215251" y="1482256"/>
                  </a:lnTo>
                  <a:lnTo>
                    <a:pt x="886706" y="1342494"/>
                  </a:lnTo>
                  <a:lnTo>
                    <a:pt x="886706" y="182580"/>
                  </a:lnTo>
                  <a:lnTo>
                    <a:pt x="987417" y="151439"/>
                  </a:lnTo>
                  <a:close/>
                  <a:moveTo>
                    <a:pt x="1574331" y="40572"/>
                  </a:moveTo>
                  <a:lnTo>
                    <a:pt x="1574331" y="1635008"/>
                  </a:lnTo>
                  <a:lnTo>
                    <a:pt x="1376471" y="1550839"/>
                  </a:lnTo>
                  <a:lnTo>
                    <a:pt x="1376471" y="69059"/>
                  </a:lnTo>
                  <a:lnTo>
                    <a:pt x="1543779" y="43927"/>
                  </a:lnTo>
                  <a:close/>
                  <a:moveTo>
                    <a:pt x="2006691" y="5450"/>
                  </a:moveTo>
                  <a:lnTo>
                    <a:pt x="2006691" y="1818933"/>
                  </a:lnTo>
                  <a:lnTo>
                    <a:pt x="1890662" y="1769575"/>
                  </a:lnTo>
                  <a:lnTo>
                    <a:pt x="1890662" y="11537"/>
                  </a:lnTo>
                  <a:lnTo>
                    <a:pt x="1940424" y="7943"/>
                  </a:lnTo>
                  <a:close/>
                  <a:moveTo>
                    <a:pt x="2748056" y="11943"/>
                  </a:moveTo>
                  <a:lnTo>
                    <a:pt x="2748056" y="2134308"/>
                  </a:lnTo>
                  <a:lnTo>
                    <a:pt x="2419511" y="1994546"/>
                  </a:lnTo>
                  <a:lnTo>
                    <a:pt x="2419511" y="0"/>
                  </a:lnTo>
                  <a:lnTo>
                    <a:pt x="2589527" y="3795"/>
                  </a:lnTo>
                  <a:close/>
                  <a:moveTo>
                    <a:pt x="3019197" y="31669"/>
                  </a:moveTo>
                  <a:lnTo>
                    <a:pt x="3019197" y="2249651"/>
                  </a:lnTo>
                  <a:lnTo>
                    <a:pt x="2821337" y="2165481"/>
                  </a:lnTo>
                  <a:lnTo>
                    <a:pt x="2821337" y="15710"/>
                  </a:lnTo>
                  <a:lnTo>
                    <a:pt x="2824085" y="15851"/>
                  </a:lnTo>
                  <a:close/>
                  <a:moveTo>
                    <a:pt x="3400261" y="73566"/>
                  </a:moveTo>
                  <a:lnTo>
                    <a:pt x="3400261" y="2411754"/>
                  </a:lnTo>
                  <a:lnTo>
                    <a:pt x="3284231" y="2362395"/>
                  </a:lnTo>
                  <a:lnTo>
                    <a:pt x="3284232" y="59022"/>
                  </a:lnTo>
                  <a:lnTo>
                    <a:pt x="3322314" y="63146"/>
                  </a:lnTo>
                  <a:close/>
                  <a:moveTo>
                    <a:pt x="3898575" y="148830"/>
                  </a:moveTo>
                  <a:lnTo>
                    <a:pt x="3898575" y="2623736"/>
                  </a:lnTo>
                  <a:lnTo>
                    <a:pt x="3570030" y="2483973"/>
                  </a:lnTo>
                  <a:lnTo>
                    <a:pt x="3570030" y="96261"/>
                  </a:lnTo>
                  <a:lnTo>
                    <a:pt x="3583706" y="98089"/>
                  </a:lnTo>
                  <a:cubicBezTo>
                    <a:pt x="3672011" y="110967"/>
                    <a:pt x="3761428" y="125068"/>
                    <a:pt x="3851765" y="140367"/>
                  </a:cubicBezTo>
                  <a:close/>
                  <a:moveTo>
                    <a:pt x="4288188" y="224747"/>
                  </a:moveTo>
                  <a:lnTo>
                    <a:pt x="4288188" y="2789476"/>
                  </a:lnTo>
                  <a:lnTo>
                    <a:pt x="4090328" y="2705307"/>
                  </a:lnTo>
                  <a:lnTo>
                    <a:pt x="4090327" y="183499"/>
                  </a:lnTo>
                  <a:lnTo>
                    <a:pt x="4125351" y="189832"/>
                  </a:lnTo>
                  <a:close/>
                  <a:moveTo>
                    <a:pt x="4603298" y="292313"/>
                  </a:moveTo>
                  <a:lnTo>
                    <a:pt x="4603298" y="2923523"/>
                  </a:lnTo>
                  <a:lnTo>
                    <a:pt x="4487268" y="2874165"/>
                  </a:lnTo>
                  <a:lnTo>
                    <a:pt x="4487269" y="267434"/>
                  </a:lnTo>
                  <a:close/>
                  <a:moveTo>
                    <a:pt x="5123598" y="423346"/>
                  </a:moveTo>
                  <a:lnTo>
                    <a:pt x="5123598" y="3144858"/>
                  </a:lnTo>
                  <a:lnTo>
                    <a:pt x="4795053" y="3005095"/>
                  </a:lnTo>
                  <a:lnTo>
                    <a:pt x="4795054" y="338330"/>
                  </a:lnTo>
                  <a:close/>
                  <a:moveTo>
                    <a:pt x="5549851" y="547286"/>
                  </a:moveTo>
                  <a:lnTo>
                    <a:pt x="5549852" y="3326185"/>
                  </a:lnTo>
                  <a:lnTo>
                    <a:pt x="5351992" y="3242016"/>
                  </a:lnTo>
                  <a:lnTo>
                    <a:pt x="5351992" y="487020"/>
                  </a:lnTo>
                  <a:close/>
                  <a:moveTo>
                    <a:pt x="5945570" y="674081"/>
                  </a:moveTo>
                  <a:lnTo>
                    <a:pt x="5945570" y="3325295"/>
                  </a:lnTo>
                  <a:lnTo>
                    <a:pt x="5884612" y="3468591"/>
                  </a:lnTo>
                  <a:lnTo>
                    <a:pt x="5829542" y="3445164"/>
                  </a:lnTo>
                  <a:lnTo>
                    <a:pt x="5829541" y="632991"/>
                  </a:lnTo>
                  <a:close/>
                  <a:moveTo>
                    <a:pt x="6553809" y="896773"/>
                  </a:moveTo>
                  <a:lnTo>
                    <a:pt x="6553809" y="1895482"/>
                  </a:lnTo>
                  <a:lnTo>
                    <a:pt x="6225264" y="2667807"/>
                  </a:lnTo>
                  <a:lnTo>
                    <a:pt x="6225263" y="773131"/>
                  </a:lnTo>
                  <a:lnTo>
                    <a:pt x="6376317" y="826625"/>
                  </a:lnTo>
                  <a:close/>
                  <a:moveTo>
                    <a:pt x="6914585" y="1047390"/>
                  </a:moveTo>
                  <a:lnTo>
                    <a:pt x="6760217" y="1410269"/>
                  </a:lnTo>
                  <a:lnTo>
                    <a:pt x="6760217" y="981723"/>
                  </a:lnTo>
                  <a:close/>
                </a:path>
              </a:pathLst>
            </a:custGeom>
            <a:solidFill>
              <a:srgbClr val="71489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969360" y="4765766"/>
              <a:ext cx="8253280" cy="2092233"/>
            </a:xfrm>
            <a:custGeom>
              <a:avLst/>
              <a:gdLst/>
              <a:ahLst/>
              <a:cxnLst/>
              <a:rect l="l" t="t" r="r" b="b"/>
              <a:pathLst>
                <a:path w="8253280" h="2092233" extrusionOk="0">
                  <a:moveTo>
                    <a:pt x="4126640" y="13"/>
                  </a:moveTo>
                  <a:cubicBezTo>
                    <a:pt x="6283363" y="5059"/>
                    <a:pt x="7475591" y="1446805"/>
                    <a:pt x="8253280" y="2092233"/>
                  </a:cubicBezTo>
                  <a:lnTo>
                    <a:pt x="0" y="2092233"/>
                  </a:lnTo>
                  <a:cubicBezTo>
                    <a:pt x="1375547" y="1394826"/>
                    <a:pt x="1969917" y="-5033"/>
                    <a:pt x="4126640" y="13"/>
                  </a:cubicBezTo>
                  <a:close/>
                </a:path>
              </a:pathLst>
            </a:custGeom>
            <a:solidFill>
              <a:srgbClr val="F5A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 rot="587529">
              <a:off x="2862594" y="4787547"/>
              <a:ext cx="6874517" cy="2479544"/>
            </a:xfrm>
            <a:custGeom>
              <a:avLst/>
              <a:gdLst/>
              <a:ahLst/>
              <a:cxnLst/>
              <a:rect l="l" t="t" r="r" b="b"/>
              <a:pathLst>
                <a:path w="6877527" h="2480630" extrusionOk="0">
                  <a:moveTo>
                    <a:pt x="6699827" y="1108073"/>
                  </a:moveTo>
                  <a:cubicBezTo>
                    <a:pt x="6719505" y="1109134"/>
                    <a:pt x="6733830" y="1182979"/>
                    <a:pt x="6763380" y="1202942"/>
                  </a:cubicBezTo>
                  <a:cubicBezTo>
                    <a:pt x="6801299" y="1211244"/>
                    <a:pt x="6870851" y="1208930"/>
                    <a:pt x="6877135" y="1227847"/>
                  </a:cubicBezTo>
                  <a:cubicBezTo>
                    <a:pt x="6883419" y="1246765"/>
                    <a:pt x="6812372" y="1284149"/>
                    <a:pt x="6801084" y="1316449"/>
                  </a:cubicBezTo>
                  <a:cubicBezTo>
                    <a:pt x="6803859" y="1351515"/>
                    <a:pt x="6828129" y="1410578"/>
                    <a:pt x="6809409" y="1421646"/>
                  </a:cubicBezTo>
                  <a:cubicBezTo>
                    <a:pt x="6790689" y="1432715"/>
                    <a:pt x="6725291" y="1382859"/>
                    <a:pt x="6688764" y="1382859"/>
                  </a:cubicBezTo>
                  <a:cubicBezTo>
                    <a:pt x="6655925" y="1395788"/>
                    <a:pt x="6604651" y="1433841"/>
                    <a:pt x="6590245" y="1421646"/>
                  </a:cubicBezTo>
                  <a:cubicBezTo>
                    <a:pt x="6575841" y="1409451"/>
                    <a:pt x="6613622" y="1341988"/>
                    <a:pt x="6602335" y="1309688"/>
                  </a:cubicBezTo>
                  <a:cubicBezTo>
                    <a:pt x="6575730" y="1282408"/>
                    <a:pt x="6515356" y="1246699"/>
                    <a:pt x="6522521" y="1227848"/>
                  </a:cubicBezTo>
                  <a:cubicBezTo>
                    <a:pt x="6529684" y="1208996"/>
                    <a:pt x="6615769" y="1216538"/>
                    <a:pt x="6645321" y="1196576"/>
                  </a:cubicBezTo>
                  <a:cubicBezTo>
                    <a:pt x="6674872" y="1176613"/>
                    <a:pt x="6680151" y="1107012"/>
                    <a:pt x="6699827" y="1108073"/>
                  </a:cubicBezTo>
                  <a:close/>
                  <a:moveTo>
                    <a:pt x="4394072" y="1443048"/>
                  </a:moveTo>
                  <a:cubicBezTo>
                    <a:pt x="4412579" y="1435032"/>
                    <a:pt x="4467220" y="1501980"/>
                    <a:pt x="4502137" y="1509231"/>
                  </a:cubicBezTo>
                  <a:cubicBezTo>
                    <a:pt x="4537053" y="1516482"/>
                    <a:pt x="4590610" y="1471717"/>
                    <a:pt x="4603574" y="1486556"/>
                  </a:cubicBezTo>
                  <a:cubicBezTo>
                    <a:pt x="4616539" y="1501396"/>
                    <a:pt x="4573616" y="1563169"/>
                    <a:pt x="4579924" y="1598269"/>
                  </a:cubicBezTo>
                  <a:cubicBezTo>
                    <a:pt x="4600423" y="1631230"/>
                    <a:pt x="4650596" y="1679455"/>
                    <a:pt x="4641423" y="1697154"/>
                  </a:cubicBezTo>
                  <a:cubicBezTo>
                    <a:pt x="4632250" y="1714852"/>
                    <a:pt x="4555905" y="1690017"/>
                    <a:pt x="4524887" y="1704459"/>
                  </a:cubicBezTo>
                  <a:cubicBezTo>
                    <a:pt x="4501695" y="1730906"/>
                    <a:pt x="4476302" y="1789495"/>
                    <a:pt x="4455313" y="1783802"/>
                  </a:cubicBezTo>
                  <a:cubicBezTo>
                    <a:pt x="4434324" y="1778108"/>
                    <a:pt x="4424433" y="1696471"/>
                    <a:pt x="4398954" y="1670296"/>
                  </a:cubicBezTo>
                  <a:cubicBezTo>
                    <a:pt x="4366784" y="1655783"/>
                    <a:pt x="4303751" y="1645585"/>
                    <a:pt x="4302443" y="1626756"/>
                  </a:cubicBezTo>
                  <a:cubicBezTo>
                    <a:pt x="4301133" y="1607927"/>
                    <a:pt x="4375829" y="1587944"/>
                    <a:pt x="4391100" y="1557326"/>
                  </a:cubicBezTo>
                  <a:cubicBezTo>
                    <a:pt x="4392091" y="1519233"/>
                    <a:pt x="4375566" y="1451064"/>
                    <a:pt x="4394072" y="1443048"/>
                  </a:cubicBezTo>
                  <a:close/>
                  <a:moveTo>
                    <a:pt x="177893" y="2164680"/>
                  </a:moveTo>
                  <a:cubicBezTo>
                    <a:pt x="197570" y="2165741"/>
                    <a:pt x="211895" y="2239586"/>
                    <a:pt x="241447" y="2259549"/>
                  </a:cubicBezTo>
                  <a:cubicBezTo>
                    <a:pt x="279365" y="2267851"/>
                    <a:pt x="348917" y="2265537"/>
                    <a:pt x="355201" y="2284454"/>
                  </a:cubicBezTo>
                  <a:cubicBezTo>
                    <a:pt x="361485" y="2303372"/>
                    <a:pt x="290437" y="2340756"/>
                    <a:pt x="279150" y="2373056"/>
                  </a:cubicBezTo>
                  <a:cubicBezTo>
                    <a:pt x="281925" y="2408122"/>
                    <a:pt x="306196" y="2467185"/>
                    <a:pt x="287476" y="2478253"/>
                  </a:cubicBezTo>
                  <a:cubicBezTo>
                    <a:pt x="268756" y="2489322"/>
                    <a:pt x="203357" y="2439466"/>
                    <a:pt x="166830" y="2439466"/>
                  </a:cubicBezTo>
                  <a:cubicBezTo>
                    <a:pt x="133990" y="2452395"/>
                    <a:pt x="82716" y="2490448"/>
                    <a:pt x="68312" y="2478253"/>
                  </a:cubicBezTo>
                  <a:cubicBezTo>
                    <a:pt x="53907" y="2466058"/>
                    <a:pt x="91688" y="2398595"/>
                    <a:pt x="80401" y="2366295"/>
                  </a:cubicBezTo>
                  <a:cubicBezTo>
                    <a:pt x="53796" y="2339015"/>
                    <a:pt x="-6578" y="2303306"/>
                    <a:pt x="586" y="2284455"/>
                  </a:cubicBezTo>
                  <a:cubicBezTo>
                    <a:pt x="7750" y="2265603"/>
                    <a:pt x="93836" y="2273145"/>
                    <a:pt x="123387" y="2253183"/>
                  </a:cubicBezTo>
                  <a:cubicBezTo>
                    <a:pt x="152938" y="2233221"/>
                    <a:pt x="158217" y="2163619"/>
                    <a:pt x="177893" y="2164680"/>
                  </a:cubicBezTo>
                  <a:close/>
                  <a:moveTo>
                    <a:pt x="6092519" y="1118093"/>
                  </a:moveTo>
                  <a:cubicBezTo>
                    <a:pt x="6111024" y="1110077"/>
                    <a:pt x="6165666" y="1177024"/>
                    <a:pt x="6200583" y="1184275"/>
                  </a:cubicBezTo>
                  <a:cubicBezTo>
                    <a:pt x="6235499" y="1191527"/>
                    <a:pt x="6289055" y="1146761"/>
                    <a:pt x="6302020" y="1161601"/>
                  </a:cubicBezTo>
                  <a:cubicBezTo>
                    <a:pt x="6314985" y="1176440"/>
                    <a:pt x="6272062" y="1238214"/>
                    <a:pt x="6278369" y="1273313"/>
                  </a:cubicBezTo>
                  <a:cubicBezTo>
                    <a:pt x="6298869" y="1306275"/>
                    <a:pt x="6349042" y="1354500"/>
                    <a:pt x="6339869" y="1372199"/>
                  </a:cubicBezTo>
                  <a:cubicBezTo>
                    <a:pt x="6330696" y="1389897"/>
                    <a:pt x="6254351" y="1365062"/>
                    <a:pt x="6223333" y="1379503"/>
                  </a:cubicBezTo>
                  <a:cubicBezTo>
                    <a:pt x="6200142" y="1405951"/>
                    <a:pt x="6174748" y="1464540"/>
                    <a:pt x="6153759" y="1458847"/>
                  </a:cubicBezTo>
                  <a:cubicBezTo>
                    <a:pt x="6132770" y="1453153"/>
                    <a:pt x="6122879" y="1371516"/>
                    <a:pt x="6097401" y="1345341"/>
                  </a:cubicBezTo>
                  <a:cubicBezTo>
                    <a:pt x="6065230" y="1330828"/>
                    <a:pt x="6002197" y="1320629"/>
                    <a:pt x="6000888" y="1301801"/>
                  </a:cubicBezTo>
                  <a:cubicBezTo>
                    <a:pt x="5999580" y="1282972"/>
                    <a:pt x="6074274" y="1262989"/>
                    <a:pt x="6089547" y="1232371"/>
                  </a:cubicBezTo>
                  <a:cubicBezTo>
                    <a:pt x="6090538" y="1194278"/>
                    <a:pt x="6074013" y="1126108"/>
                    <a:pt x="6092519" y="1118093"/>
                  </a:cubicBezTo>
                  <a:close/>
                  <a:moveTo>
                    <a:pt x="5569265" y="1142777"/>
                  </a:moveTo>
                  <a:cubicBezTo>
                    <a:pt x="5573783" y="1141198"/>
                    <a:pt x="5577985" y="1141096"/>
                    <a:pt x="5581844" y="1142891"/>
                  </a:cubicBezTo>
                  <a:cubicBezTo>
                    <a:pt x="5612716" y="1157255"/>
                    <a:pt x="5588571" y="1283715"/>
                    <a:pt x="5623215" y="1334447"/>
                  </a:cubicBezTo>
                  <a:cubicBezTo>
                    <a:pt x="5678714" y="1372060"/>
                    <a:pt x="5791708" y="1413204"/>
                    <a:pt x="5789714" y="1447285"/>
                  </a:cubicBezTo>
                  <a:cubicBezTo>
                    <a:pt x="5787718" y="1481366"/>
                    <a:pt x="5649954" y="1494932"/>
                    <a:pt x="5611248" y="1538935"/>
                  </a:cubicBezTo>
                  <a:cubicBezTo>
                    <a:pt x="5593326" y="1596390"/>
                    <a:pt x="5594558" y="1705793"/>
                    <a:pt x="5557481" y="1711301"/>
                  </a:cubicBezTo>
                  <a:cubicBezTo>
                    <a:pt x="5520405" y="1716809"/>
                    <a:pt x="5447357" y="1595523"/>
                    <a:pt x="5388791" y="1571986"/>
                  </a:cubicBezTo>
                  <a:cubicBezTo>
                    <a:pt x="5327890" y="1571350"/>
                    <a:pt x="5221402" y="1598720"/>
                    <a:pt x="5206086" y="1570078"/>
                  </a:cubicBezTo>
                  <a:cubicBezTo>
                    <a:pt x="5190771" y="1541436"/>
                    <a:pt x="5294389" y="1458684"/>
                    <a:pt x="5296899" y="1400134"/>
                  </a:cubicBezTo>
                  <a:cubicBezTo>
                    <a:pt x="5271647" y="1339683"/>
                    <a:pt x="5197628" y="1244093"/>
                    <a:pt x="5221143" y="1218782"/>
                  </a:cubicBezTo>
                  <a:cubicBezTo>
                    <a:pt x="5244658" y="1193471"/>
                    <a:pt x="5377870" y="1260916"/>
                    <a:pt x="5437987" y="1248268"/>
                  </a:cubicBezTo>
                  <a:cubicBezTo>
                    <a:pt x="5490589" y="1237200"/>
                    <a:pt x="5537643" y="1153825"/>
                    <a:pt x="5569265" y="1142777"/>
                  </a:cubicBezTo>
                  <a:close/>
                  <a:moveTo>
                    <a:pt x="2137778" y="1709009"/>
                  </a:moveTo>
                  <a:cubicBezTo>
                    <a:pt x="2156284" y="1700993"/>
                    <a:pt x="2210925" y="1767941"/>
                    <a:pt x="2245842" y="1775192"/>
                  </a:cubicBezTo>
                  <a:cubicBezTo>
                    <a:pt x="2280759" y="1782443"/>
                    <a:pt x="2334315" y="1737678"/>
                    <a:pt x="2347279" y="1752518"/>
                  </a:cubicBezTo>
                  <a:cubicBezTo>
                    <a:pt x="2360244" y="1767357"/>
                    <a:pt x="2317321" y="1829131"/>
                    <a:pt x="2323629" y="1864230"/>
                  </a:cubicBezTo>
                  <a:cubicBezTo>
                    <a:pt x="2344129" y="1897192"/>
                    <a:pt x="2394301" y="1945417"/>
                    <a:pt x="2385128" y="1963115"/>
                  </a:cubicBezTo>
                  <a:cubicBezTo>
                    <a:pt x="2375955" y="1980813"/>
                    <a:pt x="2299610" y="1955978"/>
                    <a:pt x="2268592" y="1970420"/>
                  </a:cubicBezTo>
                  <a:cubicBezTo>
                    <a:pt x="2245401" y="1996868"/>
                    <a:pt x="2220007" y="2055457"/>
                    <a:pt x="2199018" y="2049763"/>
                  </a:cubicBezTo>
                  <a:cubicBezTo>
                    <a:pt x="2178030" y="2044070"/>
                    <a:pt x="2168138" y="1962432"/>
                    <a:pt x="2142660" y="1936258"/>
                  </a:cubicBezTo>
                  <a:cubicBezTo>
                    <a:pt x="2110489" y="1921744"/>
                    <a:pt x="2047457" y="1911546"/>
                    <a:pt x="2046148" y="1892717"/>
                  </a:cubicBezTo>
                  <a:cubicBezTo>
                    <a:pt x="2044839" y="1873889"/>
                    <a:pt x="2119534" y="1853905"/>
                    <a:pt x="2134806" y="1823287"/>
                  </a:cubicBezTo>
                  <a:cubicBezTo>
                    <a:pt x="2135796" y="1785194"/>
                    <a:pt x="2119272" y="1717025"/>
                    <a:pt x="2137778" y="1709009"/>
                  </a:cubicBezTo>
                  <a:close/>
                  <a:moveTo>
                    <a:pt x="3667954" y="1364774"/>
                  </a:moveTo>
                  <a:cubicBezTo>
                    <a:pt x="3686460" y="1356758"/>
                    <a:pt x="3741102" y="1423706"/>
                    <a:pt x="3776018" y="1430957"/>
                  </a:cubicBezTo>
                  <a:cubicBezTo>
                    <a:pt x="3810935" y="1438209"/>
                    <a:pt x="3864491" y="1393443"/>
                    <a:pt x="3877456" y="1408283"/>
                  </a:cubicBezTo>
                  <a:cubicBezTo>
                    <a:pt x="3890420" y="1423122"/>
                    <a:pt x="3847497" y="1484896"/>
                    <a:pt x="3853805" y="1519995"/>
                  </a:cubicBezTo>
                  <a:cubicBezTo>
                    <a:pt x="3874305" y="1552957"/>
                    <a:pt x="3924478" y="1601182"/>
                    <a:pt x="3915305" y="1618880"/>
                  </a:cubicBezTo>
                  <a:cubicBezTo>
                    <a:pt x="3906132" y="1636578"/>
                    <a:pt x="3829787" y="1611743"/>
                    <a:pt x="3798768" y="1626185"/>
                  </a:cubicBezTo>
                  <a:cubicBezTo>
                    <a:pt x="3775577" y="1652633"/>
                    <a:pt x="3750183" y="1711222"/>
                    <a:pt x="3729195" y="1705528"/>
                  </a:cubicBezTo>
                  <a:cubicBezTo>
                    <a:pt x="3708206" y="1699835"/>
                    <a:pt x="3698314" y="1618197"/>
                    <a:pt x="3672836" y="1592023"/>
                  </a:cubicBezTo>
                  <a:cubicBezTo>
                    <a:pt x="3640665" y="1577509"/>
                    <a:pt x="3577633" y="1567311"/>
                    <a:pt x="3576324" y="1548482"/>
                  </a:cubicBezTo>
                  <a:cubicBezTo>
                    <a:pt x="3575015" y="1529654"/>
                    <a:pt x="3649710" y="1509670"/>
                    <a:pt x="3664982" y="1479052"/>
                  </a:cubicBezTo>
                  <a:cubicBezTo>
                    <a:pt x="3665973" y="1440960"/>
                    <a:pt x="3649448" y="1372790"/>
                    <a:pt x="3667954" y="1364774"/>
                  </a:cubicBezTo>
                  <a:close/>
                  <a:moveTo>
                    <a:pt x="3144701" y="1389458"/>
                  </a:moveTo>
                  <a:cubicBezTo>
                    <a:pt x="3149218" y="1387880"/>
                    <a:pt x="3153421" y="1387778"/>
                    <a:pt x="3157280" y="1389573"/>
                  </a:cubicBezTo>
                  <a:cubicBezTo>
                    <a:pt x="3188152" y="1403936"/>
                    <a:pt x="3164006" y="1530397"/>
                    <a:pt x="3198651" y="1581129"/>
                  </a:cubicBezTo>
                  <a:cubicBezTo>
                    <a:pt x="3254150" y="1618741"/>
                    <a:pt x="3367143" y="1659886"/>
                    <a:pt x="3365148" y="1693967"/>
                  </a:cubicBezTo>
                  <a:cubicBezTo>
                    <a:pt x="3363154" y="1728048"/>
                    <a:pt x="3225389" y="1741613"/>
                    <a:pt x="3186684" y="1785616"/>
                  </a:cubicBezTo>
                  <a:cubicBezTo>
                    <a:pt x="3168762" y="1843072"/>
                    <a:pt x="3169993" y="1952474"/>
                    <a:pt x="3132917" y="1957983"/>
                  </a:cubicBezTo>
                  <a:cubicBezTo>
                    <a:pt x="3095841" y="1963491"/>
                    <a:pt x="3022793" y="1842205"/>
                    <a:pt x="2964227" y="1818668"/>
                  </a:cubicBezTo>
                  <a:cubicBezTo>
                    <a:pt x="2903325" y="1818032"/>
                    <a:pt x="2796837" y="1845402"/>
                    <a:pt x="2781521" y="1816760"/>
                  </a:cubicBezTo>
                  <a:cubicBezTo>
                    <a:pt x="2766206" y="1788118"/>
                    <a:pt x="2869825" y="1705365"/>
                    <a:pt x="2872335" y="1646816"/>
                  </a:cubicBezTo>
                  <a:cubicBezTo>
                    <a:pt x="2847083" y="1586365"/>
                    <a:pt x="2773064" y="1490775"/>
                    <a:pt x="2796578" y="1465464"/>
                  </a:cubicBezTo>
                  <a:cubicBezTo>
                    <a:pt x="2820093" y="1440153"/>
                    <a:pt x="2953305" y="1507598"/>
                    <a:pt x="3013422" y="1494949"/>
                  </a:cubicBezTo>
                  <a:cubicBezTo>
                    <a:pt x="3066024" y="1483882"/>
                    <a:pt x="3113078" y="1400507"/>
                    <a:pt x="3144701" y="1389458"/>
                  </a:cubicBezTo>
                  <a:close/>
                  <a:moveTo>
                    <a:pt x="1491518" y="1661984"/>
                  </a:moveTo>
                  <a:cubicBezTo>
                    <a:pt x="1511195" y="1663045"/>
                    <a:pt x="1525520" y="1736891"/>
                    <a:pt x="1555071" y="1756853"/>
                  </a:cubicBezTo>
                  <a:cubicBezTo>
                    <a:pt x="1592989" y="1765155"/>
                    <a:pt x="1662542" y="1762841"/>
                    <a:pt x="1668826" y="1781759"/>
                  </a:cubicBezTo>
                  <a:cubicBezTo>
                    <a:pt x="1675110" y="1800676"/>
                    <a:pt x="1604062" y="1838060"/>
                    <a:pt x="1592774" y="1870360"/>
                  </a:cubicBezTo>
                  <a:cubicBezTo>
                    <a:pt x="1595550" y="1905426"/>
                    <a:pt x="1619820" y="1964489"/>
                    <a:pt x="1601100" y="1975557"/>
                  </a:cubicBezTo>
                  <a:cubicBezTo>
                    <a:pt x="1582380" y="1986626"/>
                    <a:pt x="1516982" y="1936771"/>
                    <a:pt x="1480454" y="1936770"/>
                  </a:cubicBezTo>
                  <a:cubicBezTo>
                    <a:pt x="1447615" y="1949699"/>
                    <a:pt x="1396341" y="1987753"/>
                    <a:pt x="1381936" y="1975558"/>
                  </a:cubicBezTo>
                  <a:cubicBezTo>
                    <a:pt x="1367531" y="1963362"/>
                    <a:pt x="1405313" y="1895899"/>
                    <a:pt x="1394025" y="1863599"/>
                  </a:cubicBezTo>
                  <a:cubicBezTo>
                    <a:pt x="1367420" y="1836319"/>
                    <a:pt x="1307046" y="1800611"/>
                    <a:pt x="1314211" y="1781759"/>
                  </a:cubicBezTo>
                  <a:cubicBezTo>
                    <a:pt x="1321375" y="1762907"/>
                    <a:pt x="1407460" y="1770449"/>
                    <a:pt x="1437011" y="1750487"/>
                  </a:cubicBezTo>
                  <a:cubicBezTo>
                    <a:pt x="1466563" y="1730525"/>
                    <a:pt x="1471841" y="1660924"/>
                    <a:pt x="1491518" y="1661984"/>
                  </a:cubicBezTo>
                  <a:close/>
                  <a:moveTo>
                    <a:pt x="674323" y="1694633"/>
                  </a:moveTo>
                  <a:cubicBezTo>
                    <a:pt x="706148" y="1682530"/>
                    <a:pt x="779924" y="1788040"/>
                    <a:pt x="840442" y="1798602"/>
                  </a:cubicBezTo>
                  <a:cubicBezTo>
                    <a:pt x="906106" y="1785068"/>
                    <a:pt x="1014403" y="1732800"/>
                    <a:pt x="1037433" y="1758001"/>
                  </a:cubicBezTo>
                  <a:cubicBezTo>
                    <a:pt x="1060463" y="1783203"/>
                    <a:pt x="974091" y="1891383"/>
                    <a:pt x="978625" y="1949811"/>
                  </a:cubicBezTo>
                  <a:cubicBezTo>
                    <a:pt x="1007294" y="2002729"/>
                    <a:pt x="1086547" y="2078157"/>
                    <a:pt x="1064633" y="2108567"/>
                  </a:cubicBezTo>
                  <a:cubicBezTo>
                    <a:pt x="1042719" y="2138977"/>
                    <a:pt x="904857" y="2106721"/>
                    <a:pt x="847140" y="2132270"/>
                  </a:cubicBezTo>
                  <a:cubicBezTo>
                    <a:pt x="804204" y="2175467"/>
                    <a:pt x="749539" y="2270864"/>
                    <a:pt x="718333" y="2261860"/>
                  </a:cubicBezTo>
                  <a:cubicBezTo>
                    <a:pt x="687126" y="2252856"/>
                    <a:pt x="700104" y="2120885"/>
                    <a:pt x="659900" y="2078248"/>
                  </a:cubicBezTo>
                  <a:cubicBezTo>
                    <a:pt x="598969" y="2054177"/>
                    <a:pt x="478843" y="2040540"/>
                    <a:pt x="477107" y="2006035"/>
                  </a:cubicBezTo>
                  <a:cubicBezTo>
                    <a:pt x="475372" y="1971530"/>
                    <a:pt x="616619" y="1923119"/>
                    <a:pt x="649488" y="1871219"/>
                  </a:cubicBezTo>
                  <a:cubicBezTo>
                    <a:pt x="682357" y="1819319"/>
                    <a:pt x="642497" y="1706736"/>
                    <a:pt x="674323" y="1694633"/>
                  </a:cubicBezTo>
                  <a:close/>
                  <a:moveTo>
                    <a:pt x="5722928" y="573797"/>
                  </a:moveTo>
                  <a:cubicBezTo>
                    <a:pt x="5741434" y="565781"/>
                    <a:pt x="5796075" y="632729"/>
                    <a:pt x="5830993" y="639980"/>
                  </a:cubicBezTo>
                  <a:cubicBezTo>
                    <a:pt x="5865909" y="647232"/>
                    <a:pt x="5919465" y="602466"/>
                    <a:pt x="5932430" y="617306"/>
                  </a:cubicBezTo>
                  <a:cubicBezTo>
                    <a:pt x="5945395" y="632145"/>
                    <a:pt x="5902472" y="693919"/>
                    <a:pt x="5908779" y="729018"/>
                  </a:cubicBezTo>
                  <a:cubicBezTo>
                    <a:pt x="5929279" y="761980"/>
                    <a:pt x="5979452" y="810205"/>
                    <a:pt x="5970278" y="827903"/>
                  </a:cubicBezTo>
                  <a:cubicBezTo>
                    <a:pt x="5961106" y="845601"/>
                    <a:pt x="5884761" y="820766"/>
                    <a:pt x="5853743" y="835208"/>
                  </a:cubicBezTo>
                  <a:cubicBezTo>
                    <a:pt x="5830551" y="861656"/>
                    <a:pt x="5805158" y="920245"/>
                    <a:pt x="5784169" y="914551"/>
                  </a:cubicBezTo>
                  <a:cubicBezTo>
                    <a:pt x="5763180" y="908858"/>
                    <a:pt x="5753289" y="827220"/>
                    <a:pt x="5727810" y="801046"/>
                  </a:cubicBezTo>
                  <a:cubicBezTo>
                    <a:pt x="5695640" y="786532"/>
                    <a:pt x="5632607" y="776334"/>
                    <a:pt x="5631298" y="757505"/>
                  </a:cubicBezTo>
                  <a:cubicBezTo>
                    <a:pt x="5629990" y="738677"/>
                    <a:pt x="5704684" y="718693"/>
                    <a:pt x="5719957" y="688075"/>
                  </a:cubicBezTo>
                  <a:cubicBezTo>
                    <a:pt x="5720947" y="649983"/>
                    <a:pt x="5704423" y="581813"/>
                    <a:pt x="5722928" y="573797"/>
                  </a:cubicBezTo>
                  <a:close/>
                  <a:moveTo>
                    <a:pt x="4830793" y="645240"/>
                  </a:moveTo>
                  <a:cubicBezTo>
                    <a:pt x="4849299" y="637224"/>
                    <a:pt x="4903940" y="704172"/>
                    <a:pt x="4938857" y="711423"/>
                  </a:cubicBezTo>
                  <a:cubicBezTo>
                    <a:pt x="4973774" y="718675"/>
                    <a:pt x="5027330" y="673909"/>
                    <a:pt x="5040294" y="688749"/>
                  </a:cubicBezTo>
                  <a:cubicBezTo>
                    <a:pt x="5053259" y="703588"/>
                    <a:pt x="5010336" y="765362"/>
                    <a:pt x="5016644" y="800461"/>
                  </a:cubicBezTo>
                  <a:cubicBezTo>
                    <a:pt x="5037144" y="833423"/>
                    <a:pt x="5087316" y="881648"/>
                    <a:pt x="5078143" y="899346"/>
                  </a:cubicBezTo>
                  <a:cubicBezTo>
                    <a:pt x="5068970" y="917044"/>
                    <a:pt x="4992625" y="892209"/>
                    <a:pt x="4961607" y="906651"/>
                  </a:cubicBezTo>
                  <a:cubicBezTo>
                    <a:pt x="4938416" y="933099"/>
                    <a:pt x="4913022" y="991688"/>
                    <a:pt x="4892033" y="985994"/>
                  </a:cubicBezTo>
                  <a:cubicBezTo>
                    <a:pt x="4871045" y="980301"/>
                    <a:pt x="4861153" y="898663"/>
                    <a:pt x="4835675" y="872489"/>
                  </a:cubicBezTo>
                  <a:cubicBezTo>
                    <a:pt x="4803504" y="857975"/>
                    <a:pt x="4740472" y="847777"/>
                    <a:pt x="4739163" y="828948"/>
                  </a:cubicBezTo>
                  <a:cubicBezTo>
                    <a:pt x="4737854" y="810120"/>
                    <a:pt x="4812549" y="790136"/>
                    <a:pt x="4827821" y="759518"/>
                  </a:cubicBezTo>
                  <a:cubicBezTo>
                    <a:pt x="4828811" y="721426"/>
                    <a:pt x="4812287" y="653256"/>
                    <a:pt x="4830793" y="645240"/>
                  </a:cubicBezTo>
                  <a:close/>
                  <a:moveTo>
                    <a:pt x="4307539" y="669924"/>
                  </a:moveTo>
                  <a:cubicBezTo>
                    <a:pt x="4312057" y="668346"/>
                    <a:pt x="4316260" y="668244"/>
                    <a:pt x="4320118" y="670039"/>
                  </a:cubicBezTo>
                  <a:cubicBezTo>
                    <a:pt x="4350990" y="684402"/>
                    <a:pt x="4326845" y="810863"/>
                    <a:pt x="4361489" y="861595"/>
                  </a:cubicBezTo>
                  <a:cubicBezTo>
                    <a:pt x="4416989" y="899207"/>
                    <a:pt x="4529982" y="940352"/>
                    <a:pt x="4527987" y="974433"/>
                  </a:cubicBezTo>
                  <a:cubicBezTo>
                    <a:pt x="4525993" y="1008514"/>
                    <a:pt x="4388228" y="1022079"/>
                    <a:pt x="4349523" y="1066082"/>
                  </a:cubicBezTo>
                  <a:cubicBezTo>
                    <a:pt x="4331601" y="1123538"/>
                    <a:pt x="4332832" y="1232940"/>
                    <a:pt x="4295755" y="1238449"/>
                  </a:cubicBezTo>
                  <a:cubicBezTo>
                    <a:pt x="4258680" y="1243957"/>
                    <a:pt x="4185631" y="1122671"/>
                    <a:pt x="4127065" y="1099134"/>
                  </a:cubicBezTo>
                  <a:cubicBezTo>
                    <a:pt x="4066164" y="1098498"/>
                    <a:pt x="3959676" y="1125868"/>
                    <a:pt x="3944360" y="1097226"/>
                  </a:cubicBezTo>
                  <a:cubicBezTo>
                    <a:pt x="3929045" y="1068584"/>
                    <a:pt x="4032664" y="985831"/>
                    <a:pt x="4035173" y="927282"/>
                  </a:cubicBezTo>
                  <a:cubicBezTo>
                    <a:pt x="4009921" y="866831"/>
                    <a:pt x="3935902" y="771241"/>
                    <a:pt x="3959417" y="745930"/>
                  </a:cubicBezTo>
                  <a:cubicBezTo>
                    <a:pt x="3982932" y="720618"/>
                    <a:pt x="4116144" y="788064"/>
                    <a:pt x="4176261" y="775415"/>
                  </a:cubicBezTo>
                  <a:cubicBezTo>
                    <a:pt x="4228863" y="764348"/>
                    <a:pt x="4275916" y="680973"/>
                    <a:pt x="4307539" y="669924"/>
                  </a:cubicBezTo>
                  <a:close/>
                  <a:moveTo>
                    <a:pt x="3298364" y="820479"/>
                  </a:moveTo>
                  <a:cubicBezTo>
                    <a:pt x="3316870" y="812463"/>
                    <a:pt x="3371511" y="879411"/>
                    <a:pt x="3406428" y="886662"/>
                  </a:cubicBezTo>
                  <a:cubicBezTo>
                    <a:pt x="3441345" y="893913"/>
                    <a:pt x="3494901" y="849148"/>
                    <a:pt x="3507865" y="863987"/>
                  </a:cubicBezTo>
                  <a:cubicBezTo>
                    <a:pt x="3520830" y="878827"/>
                    <a:pt x="3477907" y="940600"/>
                    <a:pt x="3484215" y="975700"/>
                  </a:cubicBezTo>
                  <a:cubicBezTo>
                    <a:pt x="3504715" y="1008661"/>
                    <a:pt x="3554887" y="1056886"/>
                    <a:pt x="3545714" y="1074585"/>
                  </a:cubicBezTo>
                  <a:cubicBezTo>
                    <a:pt x="3536541" y="1092283"/>
                    <a:pt x="3460197" y="1067448"/>
                    <a:pt x="3429178" y="1081890"/>
                  </a:cubicBezTo>
                  <a:cubicBezTo>
                    <a:pt x="3405987" y="1108337"/>
                    <a:pt x="3380593" y="1166926"/>
                    <a:pt x="3359605" y="1161233"/>
                  </a:cubicBezTo>
                  <a:cubicBezTo>
                    <a:pt x="3338616" y="1155539"/>
                    <a:pt x="3328724" y="1073902"/>
                    <a:pt x="3303246" y="1047727"/>
                  </a:cubicBezTo>
                  <a:cubicBezTo>
                    <a:pt x="3271075" y="1033214"/>
                    <a:pt x="3208043" y="1023016"/>
                    <a:pt x="3206734" y="1004187"/>
                  </a:cubicBezTo>
                  <a:cubicBezTo>
                    <a:pt x="3205425" y="985358"/>
                    <a:pt x="3280120" y="965375"/>
                    <a:pt x="3295392" y="934757"/>
                  </a:cubicBezTo>
                  <a:cubicBezTo>
                    <a:pt x="3296382" y="896664"/>
                    <a:pt x="3279858" y="828495"/>
                    <a:pt x="3298364" y="820479"/>
                  </a:cubicBezTo>
                  <a:close/>
                  <a:moveTo>
                    <a:pt x="2436242" y="923641"/>
                  </a:moveTo>
                  <a:cubicBezTo>
                    <a:pt x="2454748" y="915625"/>
                    <a:pt x="2509390" y="982572"/>
                    <a:pt x="2544306" y="989823"/>
                  </a:cubicBezTo>
                  <a:cubicBezTo>
                    <a:pt x="2579223" y="997075"/>
                    <a:pt x="2632779" y="952309"/>
                    <a:pt x="2645744" y="967149"/>
                  </a:cubicBezTo>
                  <a:cubicBezTo>
                    <a:pt x="2658708" y="981988"/>
                    <a:pt x="2615785" y="1043762"/>
                    <a:pt x="2622093" y="1078861"/>
                  </a:cubicBezTo>
                  <a:cubicBezTo>
                    <a:pt x="2642593" y="1111823"/>
                    <a:pt x="2692766" y="1160048"/>
                    <a:pt x="2683593" y="1177746"/>
                  </a:cubicBezTo>
                  <a:cubicBezTo>
                    <a:pt x="2674420" y="1195445"/>
                    <a:pt x="2598075" y="1170610"/>
                    <a:pt x="2567056" y="1185051"/>
                  </a:cubicBezTo>
                  <a:cubicBezTo>
                    <a:pt x="2543865" y="1211499"/>
                    <a:pt x="2518471" y="1270088"/>
                    <a:pt x="2497483" y="1264395"/>
                  </a:cubicBezTo>
                  <a:cubicBezTo>
                    <a:pt x="2476494" y="1258701"/>
                    <a:pt x="2466602" y="1177064"/>
                    <a:pt x="2441124" y="1150889"/>
                  </a:cubicBezTo>
                  <a:cubicBezTo>
                    <a:pt x="2408953" y="1136376"/>
                    <a:pt x="2345921" y="1126177"/>
                    <a:pt x="2344612" y="1107349"/>
                  </a:cubicBezTo>
                  <a:cubicBezTo>
                    <a:pt x="2343303" y="1088520"/>
                    <a:pt x="2417998" y="1068537"/>
                    <a:pt x="2433270" y="1037918"/>
                  </a:cubicBezTo>
                  <a:cubicBezTo>
                    <a:pt x="2434261" y="999826"/>
                    <a:pt x="2417736" y="931656"/>
                    <a:pt x="2436242" y="923641"/>
                  </a:cubicBezTo>
                  <a:close/>
                  <a:moveTo>
                    <a:pt x="1121928" y="1117689"/>
                  </a:moveTo>
                  <a:cubicBezTo>
                    <a:pt x="1141604" y="1118750"/>
                    <a:pt x="1155930" y="1192595"/>
                    <a:pt x="1185481" y="1212558"/>
                  </a:cubicBezTo>
                  <a:cubicBezTo>
                    <a:pt x="1223399" y="1220860"/>
                    <a:pt x="1292952" y="1218546"/>
                    <a:pt x="1299236" y="1237463"/>
                  </a:cubicBezTo>
                  <a:cubicBezTo>
                    <a:pt x="1305519" y="1256381"/>
                    <a:pt x="1234472" y="1293765"/>
                    <a:pt x="1223184" y="1326065"/>
                  </a:cubicBezTo>
                  <a:cubicBezTo>
                    <a:pt x="1225959" y="1361130"/>
                    <a:pt x="1250230" y="1420194"/>
                    <a:pt x="1231510" y="1431262"/>
                  </a:cubicBezTo>
                  <a:cubicBezTo>
                    <a:pt x="1212790" y="1442331"/>
                    <a:pt x="1147392" y="1392475"/>
                    <a:pt x="1110864" y="1392475"/>
                  </a:cubicBezTo>
                  <a:cubicBezTo>
                    <a:pt x="1078025" y="1405404"/>
                    <a:pt x="1026751" y="1443457"/>
                    <a:pt x="1012346" y="1431262"/>
                  </a:cubicBezTo>
                  <a:cubicBezTo>
                    <a:pt x="997941" y="1419067"/>
                    <a:pt x="1035723" y="1351604"/>
                    <a:pt x="1024435" y="1319304"/>
                  </a:cubicBezTo>
                  <a:cubicBezTo>
                    <a:pt x="997830" y="1292024"/>
                    <a:pt x="937456" y="1256315"/>
                    <a:pt x="944620" y="1237464"/>
                  </a:cubicBezTo>
                  <a:cubicBezTo>
                    <a:pt x="951785" y="1218611"/>
                    <a:pt x="1037870" y="1226154"/>
                    <a:pt x="1067422" y="1206192"/>
                  </a:cubicBezTo>
                  <a:cubicBezTo>
                    <a:pt x="1096972" y="1186229"/>
                    <a:pt x="1102252" y="1116628"/>
                    <a:pt x="1121928" y="1117689"/>
                  </a:cubicBezTo>
                  <a:close/>
                  <a:moveTo>
                    <a:pt x="1912989" y="948325"/>
                  </a:moveTo>
                  <a:cubicBezTo>
                    <a:pt x="1917506" y="946746"/>
                    <a:pt x="1921709" y="946644"/>
                    <a:pt x="1925568" y="948439"/>
                  </a:cubicBezTo>
                  <a:cubicBezTo>
                    <a:pt x="1956440" y="962803"/>
                    <a:pt x="1932294" y="1089263"/>
                    <a:pt x="1966939" y="1139995"/>
                  </a:cubicBezTo>
                  <a:cubicBezTo>
                    <a:pt x="2022438" y="1177608"/>
                    <a:pt x="2135431" y="1218752"/>
                    <a:pt x="2133437" y="1252833"/>
                  </a:cubicBezTo>
                  <a:cubicBezTo>
                    <a:pt x="2131442" y="1286914"/>
                    <a:pt x="1993677" y="1300480"/>
                    <a:pt x="1954972" y="1344483"/>
                  </a:cubicBezTo>
                  <a:cubicBezTo>
                    <a:pt x="1937050" y="1401938"/>
                    <a:pt x="1938281" y="1511340"/>
                    <a:pt x="1901205" y="1516849"/>
                  </a:cubicBezTo>
                  <a:cubicBezTo>
                    <a:pt x="1864129" y="1522357"/>
                    <a:pt x="1791081" y="1401071"/>
                    <a:pt x="1732515" y="1377534"/>
                  </a:cubicBezTo>
                  <a:cubicBezTo>
                    <a:pt x="1671613" y="1376898"/>
                    <a:pt x="1565125" y="1404268"/>
                    <a:pt x="1549809" y="1375626"/>
                  </a:cubicBezTo>
                  <a:cubicBezTo>
                    <a:pt x="1534494" y="1346984"/>
                    <a:pt x="1638113" y="1264232"/>
                    <a:pt x="1640623" y="1205682"/>
                  </a:cubicBezTo>
                  <a:cubicBezTo>
                    <a:pt x="1615371" y="1145231"/>
                    <a:pt x="1541352" y="1049641"/>
                    <a:pt x="1564867" y="1024330"/>
                  </a:cubicBezTo>
                  <a:cubicBezTo>
                    <a:pt x="1588381" y="999019"/>
                    <a:pt x="1721594" y="1066464"/>
                    <a:pt x="1781710" y="1053816"/>
                  </a:cubicBezTo>
                  <a:cubicBezTo>
                    <a:pt x="1834313" y="1042748"/>
                    <a:pt x="1881366" y="959373"/>
                    <a:pt x="1912989" y="948325"/>
                  </a:cubicBezTo>
                  <a:close/>
                  <a:moveTo>
                    <a:pt x="4461203" y="100945"/>
                  </a:moveTo>
                  <a:cubicBezTo>
                    <a:pt x="4479709" y="92929"/>
                    <a:pt x="4534350" y="159877"/>
                    <a:pt x="4569267" y="167128"/>
                  </a:cubicBezTo>
                  <a:cubicBezTo>
                    <a:pt x="4604184" y="174379"/>
                    <a:pt x="4657740" y="129613"/>
                    <a:pt x="4670704" y="144453"/>
                  </a:cubicBezTo>
                  <a:cubicBezTo>
                    <a:pt x="4683669" y="159293"/>
                    <a:pt x="4640746" y="221066"/>
                    <a:pt x="4647054" y="256166"/>
                  </a:cubicBezTo>
                  <a:cubicBezTo>
                    <a:pt x="4667554" y="289127"/>
                    <a:pt x="4717726" y="337352"/>
                    <a:pt x="4708553" y="355051"/>
                  </a:cubicBezTo>
                  <a:cubicBezTo>
                    <a:pt x="4699380" y="372749"/>
                    <a:pt x="4623035" y="347914"/>
                    <a:pt x="4592017" y="362356"/>
                  </a:cubicBezTo>
                  <a:cubicBezTo>
                    <a:pt x="4568826" y="388803"/>
                    <a:pt x="4543432" y="447392"/>
                    <a:pt x="4522443" y="441699"/>
                  </a:cubicBezTo>
                  <a:cubicBezTo>
                    <a:pt x="4501454" y="436005"/>
                    <a:pt x="4491563" y="354368"/>
                    <a:pt x="4466085" y="328193"/>
                  </a:cubicBezTo>
                  <a:cubicBezTo>
                    <a:pt x="4433914" y="313680"/>
                    <a:pt x="4370881" y="303482"/>
                    <a:pt x="4369573" y="284653"/>
                  </a:cubicBezTo>
                  <a:cubicBezTo>
                    <a:pt x="4368264" y="265824"/>
                    <a:pt x="4442959" y="245841"/>
                    <a:pt x="4458231" y="215223"/>
                  </a:cubicBezTo>
                  <a:cubicBezTo>
                    <a:pt x="4459221" y="177130"/>
                    <a:pt x="4442696" y="108961"/>
                    <a:pt x="4461203" y="100945"/>
                  </a:cubicBezTo>
                  <a:close/>
                  <a:moveTo>
                    <a:pt x="2066652" y="379345"/>
                  </a:moveTo>
                  <a:cubicBezTo>
                    <a:pt x="2085158" y="371329"/>
                    <a:pt x="2139799" y="438277"/>
                    <a:pt x="2174716" y="445528"/>
                  </a:cubicBezTo>
                  <a:cubicBezTo>
                    <a:pt x="2209633" y="452780"/>
                    <a:pt x="2263189" y="408014"/>
                    <a:pt x="2276153" y="422854"/>
                  </a:cubicBezTo>
                  <a:cubicBezTo>
                    <a:pt x="2289118" y="437693"/>
                    <a:pt x="2246195" y="499467"/>
                    <a:pt x="2252503" y="534566"/>
                  </a:cubicBezTo>
                  <a:cubicBezTo>
                    <a:pt x="2273003" y="567528"/>
                    <a:pt x="2323176" y="615753"/>
                    <a:pt x="2314003" y="633451"/>
                  </a:cubicBezTo>
                  <a:cubicBezTo>
                    <a:pt x="2304830" y="651149"/>
                    <a:pt x="2228485" y="626314"/>
                    <a:pt x="2197466" y="640756"/>
                  </a:cubicBezTo>
                  <a:cubicBezTo>
                    <a:pt x="2174275" y="667204"/>
                    <a:pt x="2148881" y="725793"/>
                    <a:pt x="2127893" y="720099"/>
                  </a:cubicBezTo>
                  <a:cubicBezTo>
                    <a:pt x="2106904" y="714406"/>
                    <a:pt x="2097012" y="632768"/>
                    <a:pt x="2071534" y="606594"/>
                  </a:cubicBezTo>
                  <a:cubicBezTo>
                    <a:pt x="2039363" y="592080"/>
                    <a:pt x="1976331" y="581882"/>
                    <a:pt x="1975022" y="563053"/>
                  </a:cubicBezTo>
                  <a:cubicBezTo>
                    <a:pt x="1973713" y="544225"/>
                    <a:pt x="2048408" y="524241"/>
                    <a:pt x="2063680" y="493623"/>
                  </a:cubicBezTo>
                  <a:cubicBezTo>
                    <a:pt x="2064671" y="455531"/>
                    <a:pt x="2048146" y="387361"/>
                    <a:pt x="2066652" y="379345"/>
                  </a:cubicBezTo>
                  <a:close/>
                  <a:moveTo>
                    <a:pt x="3674795" y="665"/>
                  </a:moveTo>
                  <a:cubicBezTo>
                    <a:pt x="3693301" y="-7351"/>
                    <a:pt x="3747943" y="59596"/>
                    <a:pt x="3782859" y="66847"/>
                  </a:cubicBezTo>
                  <a:cubicBezTo>
                    <a:pt x="3817776" y="74099"/>
                    <a:pt x="3871332" y="29333"/>
                    <a:pt x="3884297" y="44173"/>
                  </a:cubicBezTo>
                  <a:cubicBezTo>
                    <a:pt x="3897261" y="59012"/>
                    <a:pt x="3854338" y="120786"/>
                    <a:pt x="3860646" y="155885"/>
                  </a:cubicBezTo>
                  <a:cubicBezTo>
                    <a:pt x="3881146" y="188847"/>
                    <a:pt x="3931319" y="237072"/>
                    <a:pt x="3922146" y="254770"/>
                  </a:cubicBezTo>
                  <a:cubicBezTo>
                    <a:pt x="3912973" y="272469"/>
                    <a:pt x="3836628" y="247634"/>
                    <a:pt x="3805609" y="262075"/>
                  </a:cubicBezTo>
                  <a:cubicBezTo>
                    <a:pt x="3782418" y="288523"/>
                    <a:pt x="3757024" y="347112"/>
                    <a:pt x="3736036" y="341418"/>
                  </a:cubicBezTo>
                  <a:cubicBezTo>
                    <a:pt x="3715047" y="335725"/>
                    <a:pt x="3705155" y="254088"/>
                    <a:pt x="3679677" y="227913"/>
                  </a:cubicBezTo>
                  <a:cubicBezTo>
                    <a:pt x="3647506" y="213400"/>
                    <a:pt x="3584474" y="203201"/>
                    <a:pt x="3583165" y="184373"/>
                  </a:cubicBezTo>
                  <a:cubicBezTo>
                    <a:pt x="3581856" y="165544"/>
                    <a:pt x="3656551" y="145560"/>
                    <a:pt x="3671823" y="114942"/>
                  </a:cubicBezTo>
                  <a:cubicBezTo>
                    <a:pt x="3672814" y="76850"/>
                    <a:pt x="3656289" y="8680"/>
                    <a:pt x="3674795" y="665"/>
                  </a:cubicBezTo>
                  <a:close/>
                  <a:moveTo>
                    <a:pt x="3151542" y="25348"/>
                  </a:moveTo>
                  <a:cubicBezTo>
                    <a:pt x="3156059" y="23770"/>
                    <a:pt x="3160262" y="23668"/>
                    <a:pt x="3164121" y="25463"/>
                  </a:cubicBezTo>
                  <a:cubicBezTo>
                    <a:pt x="3194993" y="39827"/>
                    <a:pt x="3170847" y="166287"/>
                    <a:pt x="3205492" y="217019"/>
                  </a:cubicBezTo>
                  <a:cubicBezTo>
                    <a:pt x="3260991" y="254632"/>
                    <a:pt x="3373984" y="295776"/>
                    <a:pt x="3371990" y="329857"/>
                  </a:cubicBezTo>
                  <a:cubicBezTo>
                    <a:pt x="3369995" y="363938"/>
                    <a:pt x="3232230" y="377504"/>
                    <a:pt x="3193525" y="421507"/>
                  </a:cubicBezTo>
                  <a:cubicBezTo>
                    <a:pt x="3175603" y="478962"/>
                    <a:pt x="3176834" y="588364"/>
                    <a:pt x="3139758" y="593873"/>
                  </a:cubicBezTo>
                  <a:cubicBezTo>
                    <a:pt x="3102682" y="599381"/>
                    <a:pt x="3029634" y="478095"/>
                    <a:pt x="2971068" y="454558"/>
                  </a:cubicBezTo>
                  <a:cubicBezTo>
                    <a:pt x="2910166" y="453922"/>
                    <a:pt x="2803678" y="481292"/>
                    <a:pt x="2788362" y="452650"/>
                  </a:cubicBezTo>
                  <a:cubicBezTo>
                    <a:pt x="2773047" y="424008"/>
                    <a:pt x="2876666" y="341256"/>
                    <a:pt x="2879176" y="282706"/>
                  </a:cubicBezTo>
                  <a:cubicBezTo>
                    <a:pt x="2853924" y="222255"/>
                    <a:pt x="2779905" y="126665"/>
                    <a:pt x="2803420" y="101354"/>
                  </a:cubicBezTo>
                  <a:cubicBezTo>
                    <a:pt x="2826934" y="76043"/>
                    <a:pt x="2960147" y="143488"/>
                    <a:pt x="3020263" y="130840"/>
                  </a:cubicBezTo>
                  <a:cubicBezTo>
                    <a:pt x="3072866" y="119772"/>
                    <a:pt x="3119919" y="36397"/>
                    <a:pt x="3151542" y="25348"/>
                  </a:cubicBezTo>
                  <a:close/>
                </a:path>
              </a:pathLst>
            </a:custGeom>
            <a:solidFill>
              <a:srgbClr val="FB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81216" y="397271"/>
            <a:ext cx="3229286" cy="2101984"/>
            <a:chOff x="5582189" y="-750031"/>
            <a:chExt cx="1442805" cy="1021869"/>
          </a:xfrm>
        </p:grpSpPr>
        <p:sp>
          <p:nvSpPr>
            <p:cNvPr id="21" name="Google Shape;21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2780819" y="1232897"/>
            <a:ext cx="6896029" cy="3078067"/>
            <a:chOff x="4166273" y="2230953"/>
            <a:chExt cx="1826279" cy="815166"/>
          </a:xfrm>
        </p:grpSpPr>
        <p:sp>
          <p:nvSpPr>
            <p:cNvPr id="24" name="Google Shape;24;p2"/>
            <p:cNvSpPr/>
            <p:nvPr/>
          </p:nvSpPr>
          <p:spPr>
            <a:xfrm>
              <a:off x="4166273" y="2291724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73510" y="2294619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77852" y="2238173"/>
              <a:ext cx="1814700" cy="751500"/>
            </a:xfrm>
            <a:prstGeom prst="roundRect">
              <a:avLst>
                <a:gd name="adj" fmla="val 38719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93774" y="2245403"/>
              <a:ext cx="1782221" cy="753951"/>
            </a:xfrm>
            <a:custGeom>
              <a:avLst/>
              <a:gdLst/>
              <a:ahLst/>
              <a:cxnLst/>
              <a:rect l="l" t="t" r="r" b="b"/>
              <a:pathLst>
                <a:path w="5165857" h="2138868" extrusionOk="0">
                  <a:moveTo>
                    <a:pt x="0" y="828148"/>
                  </a:moveTo>
                  <a:cubicBezTo>
                    <a:pt x="0" y="370774"/>
                    <a:pt x="370774" y="0"/>
                    <a:pt x="828148" y="0"/>
                  </a:cubicBezTo>
                  <a:cubicBezTo>
                    <a:pt x="1998002" y="0"/>
                    <a:pt x="3095188" y="54501"/>
                    <a:pt x="4265042" y="54501"/>
                  </a:cubicBezTo>
                  <a:cubicBezTo>
                    <a:pt x="4722416" y="54501"/>
                    <a:pt x="5165857" y="370774"/>
                    <a:pt x="5165857" y="828148"/>
                  </a:cubicBezTo>
                  <a:lnTo>
                    <a:pt x="5165857" y="1310720"/>
                  </a:lnTo>
                  <a:cubicBezTo>
                    <a:pt x="5165857" y="1768094"/>
                    <a:pt x="4795083" y="2138868"/>
                    <a:pt x="4337709" y="2138868"/>
                  </a:cubicBezTo>
                  <a:lnTo>
                    <a:pt x="828148" y="2138868"/>
                  </a:lnTo>
                  <a:cubicBezTo>
                    <a:pt x="370774" y="2138868"/>
                    <a:pt x="0" y="1768094"/>
                    <a:pt x="0" y="1310720"/>
                  </a:cubicBezTo>
                  <a:lnTo>
                    <a:pt x="0" y="82814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169167" y="2232697"/>
              <a:ext cx="1814369" cy="739329"/>
            </a:xfrm>
            <a:custGeom>
              <a:avLst/>
              <a:gdLst/>
              <a:ahLst/>
              <a:cxnLst/>
              <a:rect l="l" t="t" r="r" b="b"/>
              <a:pathLst>
                <a:path w="1515131" h="617394" extrusionOk="0">
                  <a:moveTo>
                    <a:pt x="0" y="232964"/>
                  </a:moveTo>
                  <a:cubicBezTo>
                    <a:pt x="0" y="98817"/>
                    <a:pt x="237286" y="726"/>
                    <a:pt x="371433" y="726"/>
                  </a:cubicBezTo>
                  <a:lnTo>
                    <a:pt x="1156859" y="0"/>
                  </a:lnTo>
                  <a:cubicBezTo>
                    <a:pt x="1291006" y="0"/>
                    <a:pt x="1515131" y="98817"/>
                    <a:pt x="1515131" y="232964"/>
                  </a:cubicBezTo>
                  <a:lnTo>
                    <a:pt x="1515131" y="374500"/>
                  </a:lnTo>
                  <a:cubicBezTo>
                    <a:pt x="1515131" y="508647"/>
                    <a:pt x="1406384" y="617394"/>
                    <a:pt x="1272237" y="617394"/>
                  </a:cubicBezTo>
                  <a:lnTo>
                    <a:pt x="242894" y="617394"/>
                  </a:lnTo>
                  <a:cubicBezTo>
                    <a:pt x="108747" y="617394"/>
                    <a:pt x="0" y="508647"/>
                    <a:pt x="0" y="374500"/>
                  </a:cubicBezTo>
                  <a:lnTo>
                    <a:pt x="0" y="2329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184440" y="2230953"/>
              <a:ext cx="1806794" cy="743968"/>
            </a:xfrm>
            <a:custGeom>
              <a:avLst/>
              <a:gdLst/>
              <a:ahLst/>
              <a:cxnLst/>
              <a:rect l="l" t="t" r="r" b="b"/>
              <a:pathLst>
                <a:path w="1515131" h="621268" extrusionOk="0">
                  <a:moveTo>
                    <a:pt x="0" y="236838"/>
                  </a:moveTo>
                  <a:cubicBezTo>
                    <a:pt x="0" y="102691"/>
                    <a:pt x="223804" y="0"/>
                    <a:pt x="357951" y="0"/>
                  </a:cubicBezTo>
                  <a:cubicBezTo>
                    <a:pt x="701065" y="0"/>
                    <a:pt x="832233" y="18167"/>
                    <a:pt x="1175347" y="18167"/>
                  </a:cubicBezTo>
                  <a:cubicBezTo>
                    <a:pt x="1309494" y="18167"/>
                    <a:pt x="1515131" y="102691"/>
                    <a:pt x="1515131" y="236838"/>
                  </a:cubicBezTo>
                  <a:lnTo>
                    <a:pt x="1515131" y="378374"/>
                  </a:lnTo>
                  <a:cubicBezTo>
                    <a:pt x="1515131" y="512521"/>
                    <a:pt x="1406384" y="621268"/>
                    <a:pt x="1272237" y="621268"/>
                  </a:cubicBezTo>
                  <a:lnTo>
                    <a:pt x="242894" y="621268"/>
                  </a:lnTo>
                  <a:cubicBezTo>
                    <a:pt x="108747" y="621268"/>
                    <a:pt x="0" y="512521"/>
                    <a:pt x="0" y="378374"/>
                  </a:cubicBezTo>
                  <a:lnTo>
                    <a:pt x="0" y="23683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245877" y="2277437"/>
              <a:ext cx="1673284" cy="672902"/>
            </a:xfrm>
            <a:custGeom>
              <a:avLst/>
              <a:gdLst/>
              <a:ahLst/>
              <a:cxnLst/>
              <a:rect l="l" t="t" r="r" b="b"/>
              <a:pathLst>
                <a:path w="4994878" h="2008662" extrusionOk="0">
                  <a:moveTo>
                    <a:pt x="0" y="740625"/>
                  </a:moveTo>
                  <a:cubicBezTo>
                    <a:pt x="0" y="298145"/>
                    <a:pt x="443480" y="0"/>
                    <a:pt x="885960" y="0"/>
                  </a:cubicBezTo>
                  <a:cubicBezTo>
                    <a:pt x="2016799" y="0"/>
                    <a:pt x="3014413" y="48445"/>
                    <a:pt x="4145252" y="48445"/>
                  </a:cubicBezTo>
                  <a:cubicBezTo>
                    <a:pt x="4587732" y="48445"/>
                    <a:pt x="4994878" y="298145"/>
                    <a:pt x="4994878" y="740625"/>
                  </a:cubicBezTo>
                  <a:lnTo>
                    <a:pt x="4994878" y="1207481"/>
                  </a:lnTo>
                  <a:cubicBezTo>
                    <a:pt x="4994878" y="1649961"/>
                    <a:pt x="4636177" y="2008662"/>
                    <a:pt x="4193697" y="2008662"/>
                  </a:cubicBezTo>
                  <a:lnTo>
                    <a:pt x="801181" y="2008662"/>
                  </a:lnTo>
                  <a:cubicBezTo>
                    <a:pt x="358701" y="2008662"/>
                    <a:pt x="0" y="1649961"/>
                    <a:pt x="0" y="1207481"/>
                  </a:cubicBezTo>
                  <a:lnTo>
                    <a:pt x="0" y="7406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05451" y="2236500"/>
              <a:ext cx="1576826" cy="464742"/>
            </a:xfrm>
            <a:custGeom>
              <a:avLst/>
              <a:gdLst/>
              <a:ahLst/>
              <a:cxnLst/>
              <a:rect l="l" t="t" r="r" b="b"/>
              <a:pathLst>
                <a:path w="2152663" h="611503" extrusionOk="0">
                  <a:moveTo>
                    <a:pt x="0" y="198024"/>
                  </a:moveTo>
                  <a:cubicBezTo>
                    <a:pt x="0" y="29245"/>
                    <a:pt x="678015" y="-3337"/>
                    <a:pt x="1036792" y="257"/>
                  </a:cubicBezTo>
                  <a:cubicBezTo>
                    <a:pt x="1395569" y="3851"/>
                    <a:pt x="2152663" y="50812"/>
                    <a:pt x="2152663" y="219591"/>
                  </a:cubicBezTo>
                  <a:cubicBezTo>
                    <a:pt x="2152663" y="388370"/>
                    <a:pt x="1575292" y="615055"/>
                    <a:pt x="1036792" y="611461"/>
                  </a:cubicBezTo>
                  <a:cubicBezTo>
                    <a:pt x="498292" y="607867"/>
                    <a:pt x="0" y="366803"/>
                    <a:pt x="0" y="19802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80000"/>
                  </a:srgbClr>
                </a:gs>
                <a:gs pos="50000">
                  <a:srgbClr val="FFFFFF">
                    <a:alpha val="4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433544">
              <a:off x="5484574" y="2312441"/>
              <a:ext cx="169345" cy="4111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477339">
              <a:off x="5703954" y="2340713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433544">
              <a:off x="4414660" y="2865146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477339">
              <a:off x="4424058" y="2860628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 flipH="1">
            <a:off x="8962715" y="1639951"/>
            <a:ext cx="3229286" cy="2101984"/>
            <a:chOff x="5582189" y="-750031"/>
            <a:chExt cx="1442805" cy="1021869"/>
          </a:xfrm>
        </p:grpSpPr>
        <p:sp>
          <p:nvSpPr>
            <p:cNvPr id="37" name="Google Shape;37;p2"/>
            <p:cNvSpPr/>
            <p:nvPr/>
          </p:nvSpPr>
          <p:spPr>
            <a:xfrm>
              <a:off x="5582189" y="-750031"/>
              <a:ext cx="1442805" cy="1021869"/>
            </a:xfrm>
            <a:custGeom>
              <a:avLst/>
              <a:gdLst/>
              <a:ahLst/>
              <a:cxnLst/>
              <a:rect l="l" t="t" r="r" b="b"/>
              <a:pathLst>
                <a:path w="1339030" h="948370" extrusionOk="0">
                  <a:moveTo>
                    <a:pt x="542538" y="0"/>
                  </a:moveTo>
                  <a:cubicBezTo>
                    <a:pt x="651347" y="0"/>
                    <a:pt x="747281" y="55130"/>
                    <a:pt x="803929" y="138981"/>
                  </a:cubicBezTo>
                  <a:lnTo>
                    <a:pt x="831770" y="190273"/>
                  </a:lnTo>
                  <a:lnTo>
                    <a:pt x="839989" y="185811"/>
                  </a:lnTo>
                  <a:cubicBezTo>
                    <a:pt x="868874" y="173594"/>
                    <a:pt x="900631" y="166838"/>
                    <a:pt x="933966" y="166838"/>
                  </a:cubicBezTo>
                  <a:cubicBezTo>
                    <a:pt x="1067306" y="166838"/>
                    <a:pt x="1175400" y="274932"/>
                    <a:pt x="1175400" y="408272"/>
                  </a:cubicBezTo>
                  <a:lnTo>
                    <a:pt x="1164081" y="464336"/>
                  </a:lnTo>
                  <a:lnTo>
                    <a:pt x="1193647" y="467316"/>
                  </a:lnTo>
                  <a:cubicBezTo>
                    <a:pt x="1276617" y="484294"/>
                    <a:pt x="1339030" y="557706"/>
                    <a:pt x="1339030" y="645695"/>
                  </a:cubicBezTo>
                  <a:cubicBezTo>
                    <a:pt x="1339030" y="695975"/>
                    <a:pt x="1318650" y="741494"/>
                    <a:pt x="1285701" y="774444"/>
                  </a:cubicBezTo>
                  <a:lnTo>
                    <a:pt x="1275364" y="781413"/>
                  </a:lnTo>
                  <a:lnTo>
                    <a:pt x="1273090" y="784885"/>
                  </a:lnTo>
                  <a:cubicBezTo>
                    <a:pt x="1215329" y="846257"/>
                    <a:pt x="1047438" y="943490"/>
                    <a:pt x="737449" y="948088"/>
                  </a:cubicBezTo>
                  <a:cubicBezTo>
                    <a:pt x="52010" y="958254"/>
                    <a:pt x="-61448" y="692216"/>
                    <a:pt x="25179" y="500513"/>
                  </a:cubicBezTo>
                  <a:cubicBezTo>
                    <a:pt x="46836" y="452587"/>
                    <a:pt x="90551" y="422910"/>
                    <a:pt x="147300" y="405727"/>
                  </a:cubicBezTo>
                  <a:lnTo>
                    <a:pt x="237003" y="389348"/>
                  </a:lnTo>
                  <a:lnTo>
                    <a:pt x="233715" y="378756"/>
                  </a:lnTo>
                  <a:cubicBezTo>
                    <a:pt x="229516" y="358236"/>
                    <a:pt x="227311" y="336989"/>
                    <a:pt x="227311" y="315227"/>
                  </a:cubicBezTo>
                  <a:cubicBezTo>
                    <a:pt x="227311" y="141132"/>
                    <a:pt x="368443" y="0"/>
                    <a:pt x="542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05882" y="-89615"/>
              <a:ext cx="1377556" cy="327426"/>
            </a:xfrm>
            <a:custGeom>
              <a:avLst/>
              <a:gdLst/>
              <a:ahLst/>
              <a:cxnLst/>
              <a:rect l="l" t="t" r="r" b="b"/>
              <a:pathLst>
                <a:path w="1302653" h="331571" extrusionOk="0">
                  <a:moveTo>
                    <a:pt x="0" y="0"/>
                  </a:moveTo>
                  <a:lnTo>
                    <a:pt x="26333" y="37194"/>
                  </a:lnTo>
                  <a:cubicBezTo>
                    <a:pt x="127528" y="157420"/>
                    <a:pt x="358088" y="249466"/>
                    <a:pt x="792610" y="243021"/>
                  </a:cubicBezTo>
                  <a:cubicBezTo>
                    <a:pt x="1010957" y="239783"/>
                    <a:pt x="1166748" y="195763"/>
                    <a:pt x="1268779" y="146318"/>
                  </a:cubicBezTo>
                  <a:lnTo>
                    <a:pt x="1302653" y="127764"/>
                  </a:lnTo>
                  <a:lnTo>
                    <a:pt x="1282507" y="157645"/>
                  </a:lnTo>
                  <a:lnTo>
                    <a:pt x="1272170" y="164614"/>
                  </a:lnTo>
                  <a:lnTo>
                    <a:pt x="1269896" y="168086"/>
                  </a:lnTo>
                  <a:cubicBezTo>
                    <a:pt x="1212135" y="229458"/>
                    <a:pt x="1044244" y="326691"/>
                    <a:pt x="734255" y="331289"/>
                  </a:cubicBezTo>
                  <a:cubicBezTo>
                    <a:pt x="220176" y="338914"/>
                    <a:pt x="27836" y="191173"/>
                    <a:pt x="342" y="35952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75908" y="3887137"/>
            <a:ext cx="846778" cy="815166"/>
            <a:chOff x="8085257" y="2958637"/>
            <a:chExt cx="870992" cy="815166"/>
          </a:xfrm>
        </p:grpSpPr>
        <p:grpSp>
          <p:nvGrpSpPr>
            <p:cNvPr id="40" name="Google Shape;4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Google Shape;4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" name="Google Shape;53;p2"/>
          <p:cNvGrpSpPr/>
          <p:nvPr/>
        </p:nvGrpSpPr>
        <p:grpSpPr>
          <a:xfrm>
            <a:off x="10205908" y="1143937"/>
            <a:ext cx="846778" cy="815166"/>
            <a:chOff x="8085257" y="2958637"/>
            <a:chExt cx="870992" cy="815166"/>
          </a:xfrm>
        </p:grpSpPr>
        <p:grpSp>
          <p:nvGrpSpPr>
            <p:cNvPr id="54" name="Google Shape;54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63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875908" y="2779662"/>
            <a:ext cx="846778" cy="815166"/>
            <a:chOff x="8085257" y="2958637"/>
            <a:chExt cx="870992" cy="815166"/>
          </a:xfrm>
        </p:grpSpPr>
        <p:grpSp>
          <p:nvGrpSpPr>
            <p:cNvPr id="68" name="Google Shape;68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69" name="Google Shape;69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77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" name="Google Shape;81;p2"/>
          <p:cNvGrpSpPr/>
          <p:nvPr/>
        </p:nvGrpSpPr>
        <p:grpSpPr>
          <a:xfrm>
            <a:off x="1936758" y="3400762"/>
            <a:ext cx="846778" cy="815166"/>
            <a:chOff x="8085257" y="2958637"/>
            <a:chExt cx="870992" cy="815166"/>
          </a:xfrm>
        </p:grpSpPr>
        <p:grpSp>
          <p:nvGrpSpPr>
            <p:cNvPr id="82" name="Google Shape;82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83" name="Google Shape;83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1" name="Google Shape;91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" name="Google Shape;95;p2"/>
          <p:cNvGrpSpPr/>
          <p:nvPr/>
        </p:nvGrpSpPr>
        <p:grpSpPr>
          <a:xfrm>
            <a:off x="9359133" y="420037"/>
            <a:ext cx="846778" cy="815166"/>
            <a:chOff x="8085257" y="2958637"/>
            <a:chExt cx="870992" cy="815166"/>
          </a:xfrm>
        </p:grpSpPr>
        <p:grpSp>
          <p:nvGrpSpPr>
            <p:cNvPr id="96" name="Google Shape;96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97" name="Google Shape;97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5" name="Google Shape;105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10754258" y="420037"/>
            <a:ext cx="846778" cy="815166"/>
            <a:chOff x="8085257" y="2958637"/>
            <a:chExt cx="870992" cy="815166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111" name="Google Shape;111;p2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" name="Google Shape;119;p2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2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633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1">
  <p:cSld name="Layout 1">
    <p:bg>
      <p:bgPr>
        <a:solidFill>
          <a:srgbClr val="F5AF00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6" name="Google Shape;126;p3"/>
          <p:cNvSpPr/>
          <p:nvPr/>
        </p:nvSpPr>
        <p:spPr>
          <a:xfrm rot="2403647">
            <a:off x="-519285" y="4603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/>
          <p:nvPr/>
        </p:nvSpPr>
        <p:spPr>
          <a:xfrm rot="2403647">
            <a:off x="2439831" y="-10528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3"/>
          <p:cNvSpPr/>
          <p:nvPr/>
        </p:nvSpPr>
        <p:spPr>
          <a:xfrm rot="2403647">
            <a:off x="-171832" y="323712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3"/>
          <p:cNvSpPr/>
          <p:nvPr/>
        </p:nvSpPr>
        <p:spPr>
          <a:xfrm rot="2403647">
            <a:off x="2787285" y="308580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3"/>
          <p:cNvSpPr/>
          <p:nvPr/>
        </p:nvSpPr>
        <p:spPr>
          <a:xfrm rot="2403647">
            <a:off x="5377786" y="5029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3"/>
          <p:cNvSpPr/>
          <p:nvPr/>
        </p:nvSpPr>
        <p:spPr>
          <a:xfrm rot="2403647">
            <a:off x="8336902" y="-101024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 rot="2403647">
            <a:off x="5725239" y="3241381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 rot="2403647">
            <a:off x="8684356" y="3090066"/>
            <a:ext cx="3720978" cy="3619631"/>
          </a:xfrm>
          <a:custGeom>
            <a:avLst/>
            <a:gdLst/>
            <a:ahLst/>
            <a:cxnLst/>
            <a:rect l="l" t="t" r="r" b="b"/>
            <a:pathLst>
              <a:path w="3698566" h="3548125" extrusionOk="0">
                <a:moveTo>
                  <a:pt x="3356302" y="1908217"/>
                </a:moveTo>
                <a:lnTo>
                  <a:pt x="3483009" y="1910178"/>
                </a:lnTo>
                <a:cubicBezTo>
                  <a:pt x="3516754" y="1898646"/>
                  <a:pt x="3540067" y="1832854"/>
                  <a:pt x="3558780" y="1839027"/>
                </a:cubicBezTo>
                <a:cubicBezTo>
                  <a:pt x="3577493" y="1845202"/>
                  <a:pt x="3571990" y="1920222"/>
                  <a:pt x="3595286" y="1947223"/>
                </a:cubicBezTo>
                <a:cubicBezTo>
                  <a:pt x="3629708" y="1965161"/>
                  <a:pt x="3697442" y="1981132"/>
                  <a:pt x="3698555" y="2001036"/>
                </a:cubicBezTo>
                <a:cubicBezTo>
                  <a:pt x="3699668" y="2020939"/>
                  <a:pt x="3621312" y="2038422"/>
                  <a:pt x="3601964" y="2066642"/>
                </a:cubicBezTo>
                <a:cubicBezTo>
                  <a:pt x="3595464" y="2101212"/>
                  <a:pt x="3603429" y="2164568"/>
                  <a:pt x="3582465" y="2170351"/>
                </a:cubicBezTo>
                <a:cubicBezTo>
                  <a:pt x="3561500" y="2176134"/>
                  <a:pt x="3511432" y="2110899"/>
                  <a:pt x="3476177" y="2101337"/>
                </a:cubicBezTo>
                <a:cubicBezTo>
                  <a:pt x="3441099" y="2105220"/>
                  <a:pt x="3381652" y="2128527"/>
                  <a:pt x="3370942" y="2112986"/>
                </a:cubicBezTo>
                <a:cubicBezTo>
                  <a:pt x="3360230" y="2097445"/>
                  <a:pt x="3414354" y="2042223"/>
                  <a:pt x="3411913" y="2008096"/>
                </a:cubicBezTo>
                <a:cubicBezTo>
                  <a:pt x="3393377" y="1974802"/>
                  <a:pt x="3344454" y="1924537"/>
                  <a:pt x="3356302" y="1908217"/>
                </a:cubicBezTo>
                <a:close/>
                <a:moveTo>
                  <a:pt x="1549556" y="3285628"/>
                </a:moveTo>
                <a:cubicBezTo>
                  <a:pt x="1561404" y="3269309"/>
                  <a:pt x="1642515" y="3299122"/>
                  <a:pt x="1676260" y="3287590"/>
                </a:cubicBezTo>
                <a:cubicBezTo>
                  <a:pt x="1710007" y="3276058"/>
                  <a:pt x="1733319" y="3210266"/>
                  <a:pt x="1752032" y="3216440"/>
                </a:cubicBezTo>
                <a:cubicBezTo>
                  <a:pt x="1770745" y="3222614"/>
                  <a:pt x="1765242" y="3297635"/>
                  <a:pt x="1788538" y="3324636"/>
                </a:cubicBezTo>
                <a:cubicBezTo>
                  <a:pt x="1822962" y="3342573"/>
                  <a:pt x="1890694" y="3358545"/>
                  <a:pt x="1891808" y="3378448"/>
                </a:cubicBezTo>
                <a:cubicBezTo>
                  <a:pt x="1892920" y="3398351"/>
                  <a:pt x="1814564" y="3415834"/>
                  <a:pt x="1795216" y="3444054"/>
                </a:cubicBezTo>
                <a:cubicBezTo>
                  <a:pt x="1788717" y="3478624"/>
                  <a:pt x="1796681" y="3541981"/>
                  <a:pt x="1775717" y="3547763"/>
                </a:cubicBezTo>
                <a:cubicBezTo>
                  <a:pt x="1754753" y="3553546"/>
                  <a:pt x="1704684" y="3488311"/>
                  <a:pt x="1669430" y="3478750"/>
                </a:cubicBezTo>
                <a:cubicBezTo>
                  <a:pt x="1634351" y="3482632"/>
                  <a:pt x="1574905" y="3505939"/>
                  <a:pt x="1564194" y="3490398"/>
                </a:cubicBezTo>
                <a:cubicBezTo>
                  <a:pt x="1553484" y="3474857"/>
                  <a:pt x="1607606" y="3419635"/>
                  <a:pt x="1605167" y="3385507"/>
                </a:cubicBezTo>
                <a:cubicBezTo>
                  <a:pt x="1586629" y="3352214"/>
                  <a:pt x="1537707" y="3301948"/>
                  <a:pt x="1549556" y="3285628"/>
                </a:cubicBezTo>
                <a:close/>
                <a:moveTo>
                  <a:pt x="2691448" y="2210446"/>
                </a:moveTo>
                <a:cubicBezTo>
                  <a:pt x="2703297" y="2194126"/>
                  <a:pt x="2784408" y="2223938"/>
                  <a:pt x="2818153" y="2212407"/>
                </a:cubicBezTo>
                <a:cubicBezTo>
                  <a:pt x="2851899" y="2200876"/>
                  <a:pt x="2875212" y="2135083"/>
                  <a:pt x="2893925" y="2141257"/>
                </a:cubicBezTo>
                <a:cubicBezTo>
                  <a:pt x="2912637" y="2147431"/>
                  <a:pt x="2907135" y="2222452"/>
                  <a:pt x="2930430" y="2249453"/>
                </a:cubicBezTo>
                <a:cubicBezTo>
                  <a:pt x="2964854" y="2267390"/>
                  <a:pt x="3032588" y="2283362"/>
                  <a:pt x="3033701" y="2303265"/>
                </a:cubicBezTo>
                <a:cubicBezTo>
                  <a:pt x="3034813" y="2323167"/>
                  <a:pt x="2956457" y="2340651"/>
                  <a:pt x="2937109" y="2368871"/>
                </a:cubicBezTo>
                <a:cubicBezTo>
                  <a:pt x="2930609" y="2403441"/>
                  <a:pt x="2938573" y="2466798"/>
                  <a:pt x="2917610" y="2472580"/>
                </a:cubicBezTo>
                <a:cubicBezTo>
                  <a:pt x="2896645" y="2478364"/>
                  <a:pt x="2846576" y="2413128"/>
                  <a:pt x="2811323" y="2403567"/>
                </a:cubicBezTo>
                <a:cubicBezTo>
                  <a:pt x="2776243" y="2407449"/>
                  <a:pt x="2716797" y="2430755"/>
                  <a:pt x="2706086" y="2415215"/>
                </a:cubicBezTo>
                <a:cubicBezTo>
                  <a:pt x="2695376" y="2399675"/>
                  <a:pt x="2749498" y="2344452"/>
                  <a:pt x="2747059" y="2310324"/>
                </a:cubicBezTo>
                <a:cubicBezTo>
                  <a:pt x="2728522" y="2277032"/>
                  <a:pt x="2679599" y="2226765"/>
                  <a:pt x="2691448" y="2210446"/>
                </a:cubicBezTo>
                <a:close/>
                <a:moveTo>
                  <a:pt x="2253618" y="2498035"/>
                </a:moveTo>
                <a:cubicBezTo>
                  <a:pt x="2256702" y="2494377"/>
                  <a:pt x="2260268" y="2492151"/>
                  <a:pt x="2264504" y="2491731"/>
                </a:cubicBezTo>
                <a:cubicBezTo>
                  <a:pt x="2298388" y="2488380"/>
                  <a:pt x="2341974" y="2609523"/>
                  <a:pt x="2397619" y="2635556"/>
                </a:cubicBezTo>
                <a:cubicBezTo>
                  <a:pt x="2464535" y="2639681"/>
                  <a:pt x="2582738" y="2617582"/>
                  <a:pt x="2598368" y="2647934"/>
                </a:cubicBezTo>
                <a:cubicBezTo>
                  <a:pt x="2614000" y="2678284"/>
                  <a:pt x="2502322" y="2760084"/>
                  <a:pt x="2491404" y="2817662"/>
                </a:cubicBezTo>
                <a:cubicBezTo>
                  <a:pt x="2505224" y="2876240"/>
                  <a:pt x="2561970" y="2969782"/>
                  <a:pt x="2532861" y="2993396"/>
                </a:cubicBezTo>
                <a:cubicBezTo>
                  <a:pt x="2503751" y="3017009"/>
                  <a:pt x="2379138" y="2949794"/>
                  <a:pt x="2316747" y="2959345"/>
                </a:cubicBezTo>
                <a:cubicBezTo>
                  <a:pt x="2264001" y="2989798"/>
                  <a:pt x="2186272" y="3067560"/>
                  <a:pt x="2158510" y="3050702"/>
                </a:cubicBezTo>
                <a:cubicBezTo>
                  <a:pt x="2130748" y="3033844"/>
                  <a:pt x="2177817" y="2909870"/>
                  <a:pt x="2150175" y="2858196"/>
                </a:cubicBezTo>
                <a:cubicBezTo>
                  <a:pt x="2097669" y="2819016"/>
                  <a:pt x="1985299" y="2774413"/>
                  <a:pt x="1992656" y="2740657"/>
                </a:cubicBezTo>
                <a:cubicBezTo>
                  <a:pt x="2000013" y="2706901"/>
                  <a:pt x="2149006" y="2697148"/>
                  <a:pt x="2194314" y="2655660"/>
                </a:cubicBezTo>
                <a:cubicBezTo>
                  <a:pt x="2233959" y="2619359"/>
                  <a:pt x="2232022" y="2523642"/>
                  <a:pt x="2253618" y="2498035"/>
                </a:cubicBezTo>
                <a:close/>
                <a:moveTo>
                  <a:pt x="3326119" y="999200"/>
                </a:moveTo>
                <a:cubicBezTo>
                  <a:pt x="3337969" y="982880"/>
                  <a:pt x="3419079" y="1012693"/>
                  <a:pt x="3452824" y="1001162"/>
                </a:cubicBezTo>
                <a:cubicBezTo>
                  <a:pt x="3486571" y="989630"/>
                  <a:pt x="3509883" y="923837"/>
                  <a:pt x="3528596" y="930012"/>
                </a:cubicBezTo>
                <a:cubicBezTo>
                  <a:pt x="3547309" y="936186"/>
                  <a:pt x="3541806" y="1011206"/>
                  <a:pt x="3565102" y="1038207"/>
                </a:cubicBezTo>
                <a:cubicBezTo>
                  <a:pt x="3599525" y="1056145"/>
                  <a:pt x="3667259" y="1072117"/>
                  <a:pt x="3668371" y="1092019"/>
                </a:cubicBezTo>
                <a:cubicBezTo>
                  <a:pt x="3669484" y="1111922"/>
                  <a:pt x="3591128" y="1129406"/>
                  <a:pt x="3571780" y="1157626"/>
                </a:cubicBezTo>
                <a:cubicBezTo>
                  <a:pt x="3565281" y="1192195"/>
                  <a:pt x="3573245" y="1255553"/>
                  <a:pt x="3552281" y="1261335"/>
                </a:cubicBezTo>
                <a:cubicBezTo>
                  <a:pt x="3531317" y="1267118"/>
                  <a:pt x="3481248" y="1201883"/>
                  <a:pt x="3445994" y="1192322"/>
                </a:cubicBezTo>
                <a:cubicBezTo>
                  <a:pt x="3410915" y="1196204"/>
                  <a:pt x="3351469" y="1219510"/>
                  <a:pt x="3340758" y="1203969"/>
                </a:cubicBezTo>
                <a:cubicBezTo>
                  <a:pt x="3330048" y="1188429"/>
                  <a:pt x="3384170" y="1133207"/>
                  <a:pt x="3381730" y="1099078"/>
                </a:cubicBezTo>
                <a:cubicBezTo>
                  <a:pt x="3363193" y="1065787"/>
                  <a:pt x="3314270" y="1015520"/>
                  <a:pt x="3326119" y="999200"/>
                </a:cubicBezTo>
                <a:close/>
                <a:moveTo>
                  <a:pt x="2888288" y="1286790"/>
                </a:moveTo>
                <a:cubicBezTo>
                  <a:pt x="2891374" y="1283132"/>
                  <a:pt x="2894940" y="1280905"/>
                  <a:pt x="2899174" y="1280486"/>
                </a:cubicBezTo>
                <a:cubicBezTo>
                  <a:pt x="2933059" y="1277135"/>
                  <a:pt x="2976646" y="1398277"/>
                  <a:pt x="3032290" y="1424311"/>
                </a:cubicBezTo>
                <a:cubicBezTo>
                  <a:pt x="3099206" y="1428436"/>
                  <a:pt x="3217409" y="1406337"/>
                  <a:pt x="3233040" y="1436688"/>
                </a:cubicBezTo>
                <a:cubicBezTo>
                  <a:pt x="3248671" y="1467038"/>
                  <a:pt x="3136994" y="1548839"/>
                  <a:pt x="3126076" y="1606416"/>
                </a:cubicBezTo>
                <a:cubicBezTo>
                  <a:pt x="3139895" y="1664994"/>
                  <a:pt x="3196642" y="1758536"/>
                  <a:pt x="3167532" y="1782151"/>
                </a:cubicBezTo>
                <a:cubicBezTo>
                  <a:pt x="3138423" y="1805764"/>
                  <a:pt x="3013809" y="1738549"/>
                  <a:pt x="2951418" y="1748100"/>
                </a:cubicBezTo>
                <a:cubicBezTo>
                  <a:pt x="2898673" y="1778552"/>
                  <a:pt x="2820944" y="1856315"/>
                  <a:pt x="2793181" y="1839457"/>
                </a:cubicBezTo>
                <a:cubicBezTo>
                  <a:pt x="2765419" y="1822599"/>
                  <a:pt x="2812488" y="1698625"/>
                  <a:pt x="2784845" y="1646951"/>
                </a:cubicBezTo>
                <a:cubicBezTo>
                  <a:pt x="2732339" y="1607771"/>
                  <a:pt x="2619970" y="1563168"/>
                  <a:pt x="2627327" y="1529411"/>
                </a:cubicBezTo>
                <a:cubicBezTo>
                  <a:pt x="2634684" y="1495655"/>
                  <a:pt x="2783678" y="1485903"/>
                  <a:pt x="2828986" y="1444415"/>
                </a:cubicBezTo>
                <a:cubicBezTo>
                  <a:pt x="2868631" y="1408114"/>
                  <a:pt x="2866693" y="1312397"/>
                  <a:pt x="2888288" y="1286790"/>
                </a:cubicBezTo>
                <a:close/>
                <a:moveTo>
                  <a:pt x="2096267" y="1930065"/>
                </a:moveTo>
                <a:cubicBezTo>
                  <a:pt x="2108116" y="1913745"/>
                  <a:pt x="2189226" y="1943559"/>
                  <a:pt x="2222972" y="1932027"/>
                </a:cubicBezTo>
                <a:cubicBezTo>
                  <a:pt x="2256718" y="1920495"/>
                  <a:pt x="2280030" y="1854702"/>
                  <a:pt x="2298743" y="1860876"/>
                </a:cubicBezTo>
                <a:cubicBezTo>
                  <a:pt x="2317456" y="1867050"/>
                  <a:pt x="2311953" y="1942070"/>
                  <a:pt x="2335249" y="1969072"/>
                </a:cubicBezTo>
                <a:cubicBezTo>
                  <a:pt x="2369672" y="1987009"/>
                  <a:pt x="2437405" y="2002981"/>
                  <a:pt x="2438518" y="2022885"/>
                </a:cubicBezTo>
                <a:cubicBezTo>
                  <a:pt x="2439631" y="2042788"/>
                  <a:pt x="2361276" y="2060271"/>
                  <a:pt x="2341928" y="2088491"/>
                </a:cubicBezTo>
                <a:cubicBezTo>
                  <a:pt x="2335428" y="2123060"/>
                  <a:pt x="2343392" y="2186417"/>
                  <a:pt x="2322428" y="2192199"/>
                </a:cubicBezTo>
                <a:cubicBezTo>
                  <a:pt x="2301464" y="2197982"/>
                  <a:pt x="2251395" y="2132747"/>
                  <a:pt x="2216141" y="2123186"/>
                </a:cubicBezTo>
                <a:cubicBezTo>
                  <a:pt x="2181062" y="2127069"/>
                  <a:pt x="2121616" y="2150375"/>
                  <a:pt x="2110905" y="2134834"/>
                </a:cubicBezTo>
                <a:cubicBezTo>
                  <a:pt x="2100194" y="2119293"/>
                  <a:pt x="2154317" y="2064072"/>
                  <a:pt x="2151877" y="2029944"/>
                </a:cubicBezTo>
                <a:cubicBezTo>
                  <a:pt x="2133340" y="1996651"/>
                  <a:pt x="2084418" y="1946385"/>
                  <a:pt x="2096267" y="1930065"/>
                </a:cubicBezTo>
                <a:close/>
                <a:moveTo>
                  <a:pt x="1406698" y="2457694"/>
                </a:moveTo>
                <a:cubicBezTo>
                  <a:pt x="1418547" y="2441374"/>
                  <a:pt x="1499658" y="2471186"/>
                  <a:pt x="1533403" y="2459655"/>
                </a:cubicBezTo>
                <a:cubicBezTo>
                  <a:pt x="1567149" y="2448124"/>
                  <a:pt x="1590462" y="2382330"/>
                  <a:pt x="1609175" y="2388505"/>
                </a:cubicBezTo>
                <a:cubicBezTo>
                  <a:pt x="1627887" y="2394678"/>
                  <a:pt x="1622385" y="2469699"/>
                  <a:pt x="1645680" y="2496700"/>
                </a:cubicBezTo>
                <a:cubicBezTo>
                  <a:pt x="1680104" y="2514638"/>
                  <a:pt x="1747838" y="2530609"/>
                  <a:pt x="1748951" y="2550512"/>
                </a:cubicBezTo>
                <a:cubicBezTo>
                  <a:pt x="1750064" y="2570416"/>
                  <a:pt x="1671708" y="2587900"/>
                  <a:pt x="1652359" y="2616119"/>
                </a:cubicBezTo>
                <a:cubicBezTo>
                  <a:pt x="1645859" y="2650689"/>
                  <a:pt x="1653824" y="2714046"/>
                  <a:pt x="1632860" y="2719828"/>
                </a:cubicBezTo>
                <a:cubicBezTo>
                  <a:pt x="1611895" y="2725611"/>
                  <a:pt x="1561827" y="2660376"/>
                  <a:pt x="1526573" y="2650815"/>
                </a:cubicBezTo>
                <a:cubicBezTo>
                  <a:pt x="1491494" y="2654698"/>
                  <a:pt x="1432047" y="2678003"/>
                  <a:pt x="1421337" y="2662463"/>
                </a:cubicBezTo>
                <a:cubicBezTo>
                  <a:pt x="1410626" y="2646922"/>
                  <a:pt x="1464749" y="2591701"/>
                  <a:pt x="1462309" y="2557572"/>
                </a:cubicBezTo>
                <a:cubicBezTo>
                  <a:pt x="1443772" y="2524279"/>
                  <a:pt x="1394849" y="2474013"/>
                  <a:pt x="1406698" y="2457694"/>
                </a:cubicBezTo>
                <a:close/>
                <a:moveTo>
                  <a:pt x="2730938" y="718820"/>
                </a:moveTo>
                <a:cubicBezTo>
                  <a:pt x="2742787" y="702500"/>
                  <a:pt x="2823897" y="732313"/>
                  <a:pt x="2857643" y="720781"/>
                </a:cubicBezTo>
                <a:cubicBezTo>
                  <a:pt x="2891389" y="709249"/>
                  <a:pt x="2914702" y="643456"/>
                  <a:pt x="2933414" y="649631"/>
                </a:cubicBezTo>
                <a:cubicBezTo>
                  <a:pt x="2952127" y="655805"/>
                  <a:pt x="2946625" y="730825"/>
                  <a:pt x="2969920" y="757827"/>
                </a:cubicBezTo>
                <a:cubicBezTo>
                  <a:pt x="3004344" y="775764"/>
                  <a:pt x="3072077" y="791735"/>
                  <a:pt x="3073190" y="811639"/>
                </a:cubicBezTo>
                <a:cubicBezTo>
                  <a:pt x="3074303" y="831542"/>
                  <a:pt x="2995947" y="849025"/>
                  <a:pt x="2976599" y="877245"/>
                </a:cubicBezTo>
                <a:cubicBezTo>
                  <a:pt x="2970099" y="911814"/>
                  <a:pt x="2978063" y="975171"/>
                  <a:pt x="2957099" y="980954"/>
                </a:cubicBezTo>
                <a:cubicBezTo>
                  <a:pt x="2936134" y="986737"/>
                  <a:pt x="2886066" y="921502"/>
                  <a:pt x="2850813" y="911940"/>
                </a:cubicBezTo>
                <a:cubicBezTo>
                  <a:pt x="2815734" y="915823"/>
                  <a:pt x="2756287" y="939130"/>
                  <a:pt x="2745577" y="923589"/>
                </a:cubicBezTo>
                <a:cubicBezTo>
                  <a:pt x="2734866" y="908048"/>
                  <a:pt x="2788988" y="852826"/>
                  <a:pt x="2786549" y="818698"/>
                </a:cubicBezTo>
                <a:cubicBezTo>
                  <a:pt x="2768011" y="785405"/>
                  <a:pt x="2719088" y="735140"/>
                  <a:pt x="2730938" y="718820"/>
                </a:cubicBezTo>
                <a:close/>
                <a:moveTo>
                  <a:pt x="811517" y="2177313"/>
                </a:moveTo>
                <a:cubicBezTo>
                  <a:pt x="823366" y="2160993"/>
                  <a:pt x="904476" y="2190806"/>
                  <a:pt x="938222" y="2179274"/>
                </a:cubicBezTo>
                <a:cubicBezTo>
                  <a:pt x="971968" y="2167743"/>
                  <a:pt x="995281" y="2101950"/>
                  <a:pt x="1013993" y="2108125"/>
                </a:cubicBezTo>
                <a:cubicBezTo>
                  <a:pt x="1032706" y="2114298"/>
                  <a:pt x="1027204" y="2189319"/>
                  <a:pt x="1050499" y="2216320"/>
                </a:cubicBezTo>
                <a:cubicBezTo>
                  <a:pt x="1084923" y="2234258"/>
                  <a:pt x="1152657" y="2250229"/>
                  <a:pt x="1153769" y="2270132"/>
                </a:cubicBezTo>
                <a:cubicBezTo>
                  <a:pt x="1154882" y="2290035"/>
                  <a:pt x="1076526" y="2307518"/>
                  <a:pt x="1057178" y="2335738"/>
                </a:cubicBezTo>
                <a:cubicBezTo>
                  <a:pt x="1050678" y="2370308"/>
                  <a:pt x="1058643" y="2433665"/>
                  <a:pt x="1037679" y="2439447"/>
                </a:cubicBezTo>
                <a:cubicBezTo>
                  <a:pt x="1016715" y="2445230"/>
                  <a:pt x="966645" y="2379995"/>
                  <a:pt x="931392" y="2370434"/>
                </a:cubicBezTo>
                <a:cubicBezTo>
                  <a:pt x="896312" y="2374317"/>
                  <a:pt x="836866" y="2397623"/>
                  <a:pt x="826155" y="2382082"/>
                </a:cubicBezTo>
                <a:cubicBezTo>
                  <a:pt x="815445" y="2366542"/>
                  <a:pt x="869567" y="2311319"/>
                  <a:pt x="867128" y="2277191"/>
                </a:cubicBezTo>
                <a:cubicBezTo>
                  <a:pt x="848591" y="2243899"/>
                  <a:pt x="799668" y="2193632"/>
                  <a:pt x="811517" y="2177313"/>
                </a:cubicBezTo>
                <a:close/>
                <a:moveTo>
                  <a:pt x="2002987" y="1032795"/>
                </a:moveTo>
                <a:cubicBezTo>
                  <a:pt x="2014836" y="1016475"/>
                  <a:pt x="2095946" y="1046287"/>
                  <a:pt x="2129691" y="1034755"/>
                </a:cubicBezTo>
                <a:cubicBezTo>
                  <a:pt x="2163438" y="1023224"/>
                  <a:pt x="2186750" y="957431"/>
                  <a:pt x="2205464" y="963605"/>
                </a:cubicBezTo>
                <a:cubicBezTo>
                  <a:pt x="2224176" y="969779"/>
                  <a:pt x="2218673" y="1044800"/>
                  <a:pt x="2241969" y="1071801"/>
                </a:cubicBezTo>
                <a:cubicBezTo>
                  <a:pt x="2276392" y="1089739"/>
                  <a:pt x="2344126" y="1105710"/>
                  <a:pt x="2345239" y="1125613"/>
                </a:cubicBezTo>
                <a:cubicBezTo>
                  <a:pt x="2346352" y="1145516"/>
                  <a:pt x="2267997" y="1163000"/>
                  <a:pt x="2248647" y="1191219"/>
                </a:cubicBezTo>
                <a:cubicBezTo>
                  <a:pt x="2242148" y="1225789"/>
                  <a:pt x="2250112" y="1289146"/>
                  <a:pt x="2229148" y="1294928"/>
                </a:cubicBezTo>
                <a:cubicBezTo>
                  <a:pt x="2208184" y="1300712"/>
                  <a:pt x="2158115" y="1235477"/>
                  <a:pt x="2122861" y="1225915"/>
                </a:cubicBezTo>
                <a:cubicBezTo>
                  <a:pt x="2087783" y="1229798"/>
                  <a:pt x="2028336" y="1253104"/>
                  <a:pt x="2017625" y="1237564"/>
                </a:cubicBezTo>
                <a:cubicBezTo>
                  <a:pt x="2006914" y="1222023"/>
                  <a:pt x="2061037" y="1166801"/>
                  <a:pt x="2058597" y="1132672"/>
                </a:cubicBezTo>
                <a:cubicBezTo>
                  <a:pt x="2040061" y="1099380"/>
                  <a:pt x="1991137" y="1049113"/>
                  <a:pt x="2002987" y="1032795"/>
                </a:cubicBezTo>
                <a:close/>
                <a:moveTo>
                  <a:pt x="1565156" y="1320384"/>
                </a:moveTo>
                <a:cubicBezTo>
                  <a:pt x="1568241" y="1316726"/>
                  <a:pt x="1571807" y="1314499"/>
                  <a:pt x="1576042" y="1314079"/>
                </a:cubicBezTo>
                <a:cubicBezTo>
                  <a:pt x="1609927" y="1310729"/>
                  <a:pt x="1653513" y="1431871"/>
                  <a:pt x="1709157" y="1457905"/>
                </a:cubicBezTo>
                <a:cubicBezTo>
                  <a:pt x="1776074" y="1462030"/>
                  <a:pt x="1894277" y="1439931"/>
                  <a:pt x="1909908" y="1470281"/>
                </a:cubicBezTo>
                <a:cubicBezTo>
                  <a:pt x="1925538" y="1500632"/>
                  <a:pt x="1813861" y="1582433"/>
                  <a:pt x="1802944" y="1640011"/>
                </a:cubicBezTo>
                <a:cubicBezTo>
                  <a:pt x="1816763" y="1698588"/>
                  <a:pt x="1873509" y="1792130"/>
                  <a:pt x="1844400" y="1815744"/>
                </a:cubicBezTo>
                <a:cubicBezTo>
                  <a:pt x="1815290" y="1839357"/>
                  <a:pt x="1690677" y="1772142"/>
                  <a:pt x="1628285" y="1781693"/>
                </a:cubicBezTo>
                <a:cubicBezTo>
                  <a:pt x="1575539" y="1812146"/>
                  <a:pt x="1497811" y="1889908"/>
                  <a:pt x="1470048" y="1873051"/>
                </a:cubicBezTo>
                <a:cubicBezTo>
                  <a:pt x="1442287" y="1856192"/>
                  <a:pt x="1489355" y="1732219"/>
                  <a:pt x="1461713" y="1680544"/>
                </a:cubicBezTo>
                <a:cubicBezTo>
                  <a:pt x="1409207" y="1641364"/>
                  <a:pt x="1296838" y="1596761"/>
                  <a:pt x="1304195" y="1563005"/>
                </a:cubicBezTo>
                <a:cubicBezTo>
                  <a:pt x="1311551" y="1529249"/>
                  <a:pt x="1460546" y="1519496"/>
                  <a:pt x="1505854" y="1478009"/>
                </a:cubicBezTo>
                <a:cubicBezTo>
                  <a:pt x="1545498" y="1441707"/>
                  <a:pt x="1543560" y="1345990"/>
                  <a:pt x="1565156" y="1320384"/>
                </a:cubicBezTo>
                <a:close/>
                <a:moveTo>
                  <a:pt x="438007" y="1771209"/>
                </a:moveTo>
                <a:cubicBezTo>
                  <a:pt x="465091" y="1750573"/>
                  <a:pt x="565771" y="1830817"/>
                  <a:pt x="626799" y="1823773"/>
                </a:cubicBezTo>
                <a:cubicBezTo>
                  <a:pt x="685924" y="1792165"/>
                  <a:pt x="774941" y="1711319"/>
                  <a:pt x="804175" y="1728950"/>
                </a:cubicBezTo>
                <a:cubicBezTo>
                  <a:pt x="833409" y="1746581"/>
                  <a:pt x="781279" y="1874822"/>
                  <a:pt x="802203" y="1929562"/>
                </a:cubicBezTo>
                <a:cubicBezTo>
                  <a:pt x="844710" y="1972172"/>
                  <a:pt x="942106" y="2022014"/>
                  <a:pt x="929721" y="2057392"/>
                </a:cubicBezTo>
                <a:cubicBezTo>
                  <a:pt x="917336" y="2092769"/>
                  <a:pt x="775987" y="2100954"/>
                  <a:pt x="727891" y="2141829"/>
                </a:cubicBezTo>
                <a:cubicBezTo>
                  <a:pt x="698976" y="2195433"/>
                  <a:pt x="673624" y="2302419"/>
                  <a:pt x="641145" y="2302640"/>
                </a:cubicBezTo>
                <a:cubicBezTo>
                  <a:pt x="608666" y="2302860"/>
                  <a:pt x="583667" y="2172629"/>
                  <a:pt x="533019" y="2143150"/>
                </a:cubicBezTo>
                <a:lnTo>
                  <a:pt x="337249" y="2125770"/>
                </a:lnTo>
                <a:cubicBezTo>
                  <a:pt x="325796" y="2093175"/>
                  <a:pt x="447502" y="2006678"/>
                  <a:pt x="464295" y="1947584"/>
                </a:cubicBezTo>
                <a:cubicBezTo>
                  <a:pt x="478989" y="1895878"/>
                  <a:pt x="427106" y="1815419"/>
                  <a:pt x="432049" y="1782289"/>
                </a:cubicBezTo>
                <a:cubicBezTo>
                  <a:pt x="432755" y="1777556"/>
                  <a:pt x="434622" y="1773789"/>
                  <a:pt x="438007" y="1771209"/>
                </a:cubicBezTo>
                <a:close/>
                <a:moveTo>
                  <a:pt x="1500008" y="590788"/>
                </a:moveTo>
                <a:cubicBezTo>
                  <a:pt x="1507172" y="571936"/>
                  <a:pt x="1593258" y="579478"/>
                  <a:pt x="1622809" y="559516"/>
                </a:cubicBezTo>
                <a:cubicBezTo>
                  <a:pt x="1652360" y="539554"/>
                  <a:pt x="1657639" y="469952"/>
                  <a:pt x="1677315" y="471013"/>
                </a:cubicBezTo>
                <a:cubicBezTo>
                  <a:pt x="1696992" y="472074"/>
                  <a:pt x="1711317" y="545919"/>
                  <a:pt x="1740869" y="565882"/>
                </a:cubicBezTo>
                <a:cubicBezTo>
                  <a:pt x="1778787" y="574184"/>
                  <a:pt x="1848339" y="571870"/>
                  <a:pt x="1854623" y="590787"/>
                </a:cubicBezTo>
                <a:cubicBezTo>
                  <a:pt x="1860907" y="609705"/>
                  <a:pt x="1789859" y="647089"/>
                  <a:pt x="1778572" y="679389"/>
                </a:cubicBezTo>
                <a:cubicBezTo>
                  <a:pt x="1781347" y="714455"/>
                  <a:pt x="1805618" y="773518"/>
                  <a:pt x="1786898" y="784586"/>
                </a:cubicBezTo>
                <a:cubicBezTo>
                  <a:pt x="1768178" y="795655"/>
                  <a:pt x="1702779" y="745799"/>
                  <a:pt x="1666252" y="745799"/>
                </a:cubicBezTo>
                <a:cubicBezTo>
                  <a:pt x="1633412" y="758728"/>
                  <a:pt x="1582138" y="796781"/>
                  <a:pt x="1567734" y="784586"/>
                </a:cubicBezTo>
                <a:cubicBezTo>
                  <a:pt x="1553329" y="772391"/>
                  <a:pt x="1591110" y="704928"/>
                  <a:pt x="1579823" y="672628"/>
                </a:cubicBezTo>
                <a:cubicBezTo>
                  <a:pt x="1553218" y="645348"/>
                  <a:pt x="1492844" y="609639"/>
                  <a:pt x="1500008" y="590788"/>
                </a:cubicBezTo>
                <a:close/>
                <a:moveTo>
                  <a:pt x="2173745" y="966"/>
                </a:moveTo>
                <a:cubicBezTo>
                  <a:pt x="2205570" y="-11137"/>
                  <a:pt x="2279346" y="94373"/>
                  <a:pt x="2339864" y="104935"/>
                </a:cubicBezTo>
                <a:cubicBezTo>
                  <a:pt x="2405528" y="91401"/>
                  <a:pt x="2513825" y="39133"/>
                  <a:pt x="2536855" y="64334"/>
                </a:cubicBezTo>
                <a:cubicBezTo>
                  <a:pt x="2559885" y="89536"/>
                  <a:pt x="2473513" y="197716"/>
                  <a:pt x="2478047" y="256144"/>
                </a:cubicBezTo>
                <a:cubicBezTo>
                  <a:pt x="2506716" y="309062"/>
                  <a:pt x="2585969" y="384490"/>
                  <a:pt x="2564055" y="414900"/>
                </a:cubicBezTo>
                <a:cubicBezTo>
                  <a:pt x="2542141" y="445310"/>
                  <a:pt x="2404279" y="413054"/>
                  <a:pt x="2346562" y="438603"/>
                </a:cubicBezTo>
                <a:cubicBezTo>
                  <a:pt x="2303626" y="481800"/>
                  <a:pt x="2248961" y="577197"/>
                  <a:pt x="2217755" y="568193"/>
                </a:cubicBezTo>
                <a:cubicBezTo>
                  <a:pt x="2186548" y="559189"/>
                  <a:pt x="2199526" y="427218"/>
                  <a:pt x="2159322" y="384581"/>
                </a:cubicBezTo>
                <a:cubicBezTo>
                  <a:pt x="2098391" y="360510"/>
                  <a:pt x="1978265" y="346873"/>
                  <a:pt x="1976529" y="312368"/>
                </a:cubicBezTo>
                <a:cubicBezTo>
                  <a:pt x="1974794" y="277863"/>
                  <a:pt x="2116041" y="229452"/>
                  <a:pt x="2148910" y="177552"/>
                </a:cubicBezTo>
                <a:cubicBezTo>
                  <a:pt x="2181779" y="125652"/>
                  <a:pt x="2141919" y="13069"/>
                  <a:pt x="2173745" y="966"/>
                </a:cubicBezTo>
                <a:close/>
                <a:moveTo>
                  <a:pt x="789841" y="1142546"/>
                </a:moveTo>
                <a:cubicBezTo>
                  <a:pt x="809009" y="1137982"/>
                  <a:pt x="843698" y="1204728"/>
                  <a:pt x="877698" y="1215486"/>
                </a:cubicBezTo>
                <a:cubicBezTo>
                  <a:pt x="916414" y="1212688"/>
                  <a:pt x="982452" y="1190734"/>
                  <a:pt x="993844" y="1207092"/>
                </a:cubicBezTo>
                <a:cubicBezTo>
                  <a:pt x="1005237" y="1223449"/>
                  <a:pt x="947716" y="1279455"/>
                  <a:pt x="946056" y="1313631"/>
                </a:cubicBezTo>
                <a:cubicBezTo>
                  <a:pt x="958667" y="1346468"/>
                  <a:pt x="998698" y="1396218"/>
                  <a:pt x="983887" y="1412142"/>
                </a:cubicBezTo>
                <a:cubicBezTo>
                  <a:pt x="969078" y="1428068"/>
                  <a:pt x="892221" y="1398816"/>
                  <a:pt x="857195" y="1409180"/>
                </a:cubicBezTo>
                <a:cubicBezTo>
                  <a:pt x="829373" y="1430895"/>
                  <a:pt x="791003" y="1481932"/>
                  <a:pt x="773730" y="1474325"/>
                </a:cubicBezTo>
                <a:cubicBezTo>
                  <a:pt x="756457" y="1466718"/>
                  <a:pt x="773545" y="1391308"/>
                  <a:pt x="753557" y="1363537"/>
                </a:cubicBezTo>
                <a:cubicBezTo>
                  <a:pt x="720306" y="1344927"/>
                  <a:pt x="652280" y="1327815"/>
                  <a:pt x="653802" y="1307706"/>
                </a:cubicBezTo>
                <a:cubicBezTo>
                  <a:pt x="655322" y="1287595"/>
                  <a:pt x="740011" y="1270403"/>
                  <a:pt x="762684" y="1242878"/>
                </a:cubicBezTo>
                <a:cubicBezTo>
                  <a:pt x="785357" y="1215351"/>
                  <a:pt x="770671" y="1147112"/>
                  <a:pt x="789841" y="1142546"/>
                </a:cubicBezTo>
                <a:close/>
                <a:moveTo>
                  <a:pt x="1197156" y="536354"/>
                </a:moveTo>
                <a:cubicBezTo>
                  <a:pt x="1216325" y="531789"/>
                  <a:pt x="1251013" y="598535"/>
                  <a:pt x="1285014" y="609293"/>
                </a:cubicBezTo>
                <a:cubicBezTo>
                  <a:pt x="1323728" y="606496"/>
                  <a:pt x="1389766" y="584542"/>
                  <a:pt x="1401160" y="600900"/>
                </a:cubicBezTo>
                <a:cubicBezTo>
                  <a:pt x="1412553" y="617258"/>
                  <a:pt x="1355031" y="673263"/>
                  <a:pt x="1353372" y="707438"/>
                </a:cubicBezTo>
                <a:cubicBezTo>
                  <a:pt x="1365981" y="740276"/>
                  <a:pt x="1406013" y="790025"/>
                  <a:pt x="1391203" y="805951"/>
                </a:cubicBezTo>
                <a:cubicBezTo>
                  <a:pt x="1376392" y="821876"/>
                  <a:pt x="1299537" y="792624"/>
                  <a:pt x="1264510" y="802988"/>
                </a:cubicBezTo>
                <a:cubicBezTo>
                  <a:pt x="1236689" y="824702"/>
                  <a:pt x="1198318" y="875740"/>
                  <a:pt x="1181045" y="868132"/>
                </a:cubicBezTo>
                <a:cubicBezTo>
                  <a:pt x="1163771" y="860526"/>
                  <a:pt x="1180860" y="785115"/>
                  <a:pt x="1160872" y="757346"/>
                </a:cubicBezTo>
                <a:cubicBezTo>
                  <a:pt x="1127620" y="738735"/>
                  <a:pt x="1059596" y="721624"/>
                  <a:pt x="1061117" y="701514"/>
                </a:cubicBezTo>
                <a:cubicBezTo>
                  <a:pt x="1062638" y="681403"/>
                  <a:pt x="1147327" y="664212"/>
                  <a:pt x="1170000" y="636685"/>
                </a:cubicBezTo>
                <a:cubicBezTo>
                  <a:pt x="1192672" y="609159"/>
                  <a:pt x="1177987" y="540920"/>
                  <a:pt x="1197156" y="536354"/>
                </a:cubicBezTo>
                <a:close/>
                <a:moveTo>
                  <a:pt x="136064" y="1216249"/>
                </a:moveTo>
                <a:cubicBezTo>
                  <a:pt x="155234" y="1211683"/>
                  <a:pt x="189922" y="1278429"/>
                  <a:pt x="223923" y="1289187"/>
                </a:cubicBezTo>
                <a:cubicBezTo>
                  <a:pt x="262638" y="1286389"/>
                  <a:pt x="328675" y="1264437"/>
                  <a:pt x="340069" y="1280795"/>
                </a:cubicBezTo>
                <a:cubicBezTo>
                  <a:pt x="351461" y="1297152"/>
                  <a:pt x="293940" y="1353156"/>
                  <a:pt x="292281" y="1387333"/>
                </a:cubicBezTo>
                <a:cubicBezTo>
                  <a:pt x="304891" y="1420169"/>
                  <a:pt x="344922" y="1469919"/>
                  <a:pt x="330112" y="1485844"/>
                </a:cubicBezTo>
                <a:cubicBezTo>
                  <a:pt x="315302" y="1501769"/>
                  <a:pt x="238446" y="1472518"/>
                  <a:pt x="203419" y="1482881"/>
                </a:cubicBezTo>
                <a:cubicBezTo>
                  <a:pt x="175598" y="1504596"/>
                  <a:pt x="137228" y="1555633"/>
                  <a:pt x="119954" y="1548026"/>
                </a:cubicBezTo>
                <a:cubicBezTo>
                  <a:pt x="102681" y="1540419"/>
                  <a:pt x="119769" y="1465009"/>
                  <a:pt x="99782" y="1437239"/>
                </a:cubicBezTo>
                <a:cubicBezTo>
                  <a:pt x="66529" y="1418629"/>
                  <a:pt x="-1495" y="1401517"/>
                  <a:pt x="26" y="1381407"/>
                </a:cubicBezTo>
                <a:cubicBezTo>
                  <a:pt x="1547" y="1361297"/>
                  <a:pt x="86236" y="1344106"/>
                  <a:pt x="108908" y="1316579"/>
                </a:cubicBezTo>
                <a:cubicBezTo>
                  <a:pt x="131582" y="1289052"/>
                  <a:pt x="116896" y="1220814"/>
                  <a:pt x="136064" y="1216249"/>
                </a:cubicBezTo>
                <a:close/>
              </a:path>
            </a:pathLst>
          </a:custGeom>
          <a:solidFill>
            <a:srgbClr val="FFFFFF">
              <a:alpha val="1341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 txBox="1">
            <a:spLocks noGrp="1"/>
          </p:cNvSpPr>
          <p:nvPr>
            <p:ph type="title"/>
          </p:nvPr>
        </p:nvSpPr>
        <p:spPr>
          <a:xfrm>
            <a:off x="3462875" y="59337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4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3"/>
          <p:cNvSpPr txBox="1">
            <a:spLocks noGrp="1"/>
          </p:cNvSpPr>
          <p:nvPr>
            <p:ph type="body" idx="1"/>
          </p:nvPr>
        </p:nvSpPr>
        <p:spPr>
          <a:xfrm>
            <a:off x="2034125" y="2667000"/>
            <a:ext cx="9467700" cy="34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2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Dekko"/>
              <a:buChar char="●"/>
              <a:defRPr sz="2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○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2400"/>
              <a:buFont typeface="Dekko"/>
              <a:buChar char="■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36" name="Google Shape;136;p3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654777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421D6DA9-9A96-4937-9B43-CD228020D044}"/>
              </a:ext>
            </a:extLst>
          </p:cNvPr>
          <p:cNvGrpSpPr/>
          <p:nvPr userDrawn="1"/>
        </p:nvGrpSpPr>
        <p:grpSpPr>
          <a:xfrm>
            <a:off x="-28833" y="0"/>
            <a:ext cx="12220833" cy="6863167"/>
            <a:chOff x="1040581" y="-106768"/>
            <a:chExt cx="12220833" cy="686316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744E2B-C2B0-400D-9F2D-04FA540A52FC}"/>
                </a:ext>
              </a:extLst>
            </p:cNvPr>
            <p:cNvSpPr/>
            <p:nvPr/>
          </p:nvSpPr>
          <p:spPr>
            <a:xfrm>
              <a:off x="1051164" y="-96170"/>
              <a:ext cx="12210250" cy="6846846"/>
            </a:xfrm>
            <a:custGeom>
              <a:avLst/>
              <a:gdLst>
                <a:gd name="connsiteX0" fmla="*/ 0 w 12210250"/>
                <a:gd name="connsiteY0" fmla="*/ 0 h 6846846"/>
                <a:gd name="connsiteX1" fmla="*/ 12210250 w 12210250"/>
                <a:gd name="connsiteY1" fmla="*/ 0 h 6846846"/>
                <a:gd name="connsiteX2" fmla="*/ 12210250 w 12210250"/>
                <a:gd name="connsiteY2" fmla="*/ 6846847 h 6846846"/>
                <a:gd name="connsiteX3" fmla="*/ 0 w 12210250"/>
                <a:gd name="connsiteY3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10250" h="6846846">
                  <a:moveTo>
                    <a:pt x="0" y="0"/>
                  </a:moveTo>
                  <a:lnTo>
                    <a:pt x="12210250" y="0"/>
                  </a:lnTo>
                  <a:lnTo>
                    <a:pt x="12210250" y="6846847"/>
                  </a:lnTo>
                  <a:lnTo>
                    <a:pt x="0" y="6846847"/>
                  </a:lnTo>
                  <a:close/>
                </a:path>
              </a:pathLst>
            </a:custGeom>
            <a:solidFill>
              <a:srgbClr val="F8F4EB"/>
            </a:solidFill>
            <a:ln w="118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BEDD59D-C38D-49B7-905E-180F9D9DF797}"/>
                </a:ext>
              </a:extLst>
            </p:cNvPr>
            <p:cNvSpPr/>
            <p:nvPr/>
          </p:nvSpPr>
          <p:spPr>
            <a:xfrm>
              <a:off x="126325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4D44BFF-B059-4401-B009-7D3FBF837F58}"/>
                </a:ext>
              </a:extLst>
            </p:cNvPr>
            <p:cNvSpPr/>
            <p:nvPr/>
          </p:nvSpPr>
          <p:spPr>
            <a:xfrm>
              <a:off x="158117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7B94E94-7121-498A-BC2F-29A3DA82AA34}"/>
                </a:ext>
              </a:extLst>
            </p:cNvPr>
            <p:cNvSpPr/>
            <p:nvPr/>
          </p:nvSpPr>
          <p:spPr>
            <a:xfrm>
              <a:off x="189908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B9E499C-B49E-4C05-BDBA-740E07924CB8}"/>
                </a:ext>
              </a:extLst>
            </p:cNvPr>
            <p:cNvSpPr/>
            <p:nvPr/>
          </p:nvSpPr>
          <p:spPr>
            <a:xfrm>
              <a:off x="221700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308B9D3-5143-4CFB-AAF1-0759010B81F8}"/>
                </a:ext>
              </a:extLst>
            </p:cNvPr>
            <p:cNvSpPr/>
            <p:nvPr/>
          </p:nvSpPr>
          <p:spPr>
            <a:xfrm>
              <a:off x="253513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5C427F5-6BA2-43EA-BD2D-BAAAC247060E}"/>
                </a:ext>
              </a:extLst>
            </p:cNvPr>
            <p:cNvSpPr/>
            <p:nvPr/>
          </p:nvSpPr>
          <p:spPr>
            <a:xfrm>
              <a:off x="285305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4017D9E-966A-4366-9262-054C83094BE3}"/>
                </a:ext>
              </a:extLst>
            </p:cNvPr>
            <p:cNvSpPr/>
            <p:nvPr/>
          </p:nvSpPr>
          <p:spPr>
            <a:xfrm>
              <a:off x="317097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AAD4B0-03E1-4DA1-8C7D-D591940493C1}"/>
                </a:ext>
              </a:extLst>
            </p:cNvPr>
            <p:cNvSpPr/>
            <p:nvPr/>
          </p:nvSpPr>
          <p:spPr>
            <a:xfrm>
              <a:off x="348889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EBBD94D-C25B-4643-95BD-D46CC40F39AD}"/>
                </a:ext>
              </a:extLst>
            </p:cNvPr>
            <p:cNvSpPr/>
            <p:nvPr/>
          </p:nvSpPr>
          <p:spPr>
            <a:xfrm>
              <a:off x="380702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6E307F-78C2-4DC6-95B9-62325D46CE0F}"/>
                </a:ext>
              </a:extLst>
            </p:cNvPr>
            <p:cNvSpPr/>
            <p:nvPr/>
          </p:nvSpPr>
          <p:spPr>
            <a:xfrm>
              <a:off x="412494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6475B9A-204B-458E-81CC-858218BB8532}"/>
                </a:ext>
              </a:extLst>
            </p:cNvPr>
            <p:cNvSpPr/>
            <p:nvPr/>
          </p:nvSpPr>
          <p:spPr>
            <a:xfrm>
              <a:off x="444286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52EBED3-2B4C-43DD-B87B-A5461C74E85D}"/>
                </a:ext>
              </a:extLst>
            </p:cNvPr>
            <p:cNvSpPr/>
            <p:nvPr/>
          </p:nvSpPr>
          <p:spPr>
            <a:xfrm>
              <a:off x="476099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FE152F-6BA6-48BD-81B2-CFF672F9CB82}"/>
                </a:ext>
              </a:extLst>
            </p:cNvPr>
            <p:cNvSpPr/>
            <p:nvPr/>
          </p:nvSpPr>
          <p:spPr>
            <a:xfrm>
              <a:off x="507891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9C5601-BCD2-4D13-8F99-ADCD1FC277FF}"/>
                </a:ext>
              </a:extLst>
            </p:cNvPr>
            <p:cNvSpPr/>
            <p:nvPr/>
          </p:nvSpPr>
          <p:spPr>
            <a:xfrm>
              <a:off x="539683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7DCF48-F289-437E-ACE7-AD0239D349A4}"/>
                </a:ext>
              </a:extLst>
            </p:cNvPr>
            <p:cNvSpPr/>
            <p:nvPr/>
          </p:nvSpPr>
          <p:spPr>
            <a:xfrm>
              <a:off x="571475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78B306-565C-48B2-9782-6C9F9D1564BB}"/>
                </a:ext>
              </a:extLst>
            </p:cNvPr>
            <p:cNvSpPr/>
            <p:nvPr/>
          </p:nvSpPr>
          <p:spPr>
            <a:xfrm>
              <a:off x="603288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B4F3832-C4C4-489E-B11E-BCA24DB0F867}"/>
                </a:ext>
              </a:extLst>
            </p:cNvPr>
            <p:cNvSpPr/>
            <p:nvPr/>
          </p:nvSpPr>
          <p:spPr>
            <a:xfrm>
              <a:off x="635080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3AB2454-ABED-4A28-A8FD-29DC4F09405E}"/>
                </a:ext>
              </a:extLst>
            </p:cNvPr>
            <p:cNvSpPr/>
            <p:nvPr/>
          </p:nvSpPr>
          <p:spPr>
            <a:xfrm>
              <a:off x="666872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37ACD04-473F-47B7-93BD-384CC5FB851A}"/>
                </a:ext>
              </a:extLst>
            </p:cNvPr>
            <p:cNvSpPr/>
            <p:nvPr/>
          </p:nvSpPr>
          <p:spPr>
            <a:xfrm>
              <a:off x="69866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A60C7E6-D508-49CB-B3EC-4BDB26BBCEB7}"/>
                </a:ext>
              </a:extLst>
            </p:cNvPr>
            <p:cNvSpPr/>
            <p:nvPr/>
          </p:nvSpPr>
          <p:spPr>
            <a:xfrm>
              <a:off x="7304771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BB146C-43BE-4B47-A30D-D3A138B339A4}"/>
                </a:ext>
              </a:extLst>
            </p:cNvPr>
            <p:cNvSpPr/>
            <p:nvPr/>
          </p:nvSpPr>
          <p:spPr>
            <a:xfrm>
              <a:off x="762269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C8A8263-31D1-42EA-85F2-33AE28CFBE26}"/>
                </a:ext>
              </a:extLst>
            </p:cNvPr>
            <p:cNvSpPr/>
            <p:nvPr/>
          </p:nvSpPr>
          <p:spPr>
            <a:xfrm>
              <a:off x="794060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CC04E98-7D46-4664-AAB6-AED08AF6669D}"/>
                </a:ext>
              </a:extLst>
            </p:cNvPr>
            <p:cNvSpPr/>
            <p:nvPr/>
          </p:nvSpPr>
          <p:spPr>
            <a:xfrm>
              <a:off x="8258740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4619B0-2B7E-425F-B0E8-7B3715F2ADC8}"/>
                </a:ext>
              </a:extLst>
            </p:cNvPr>
            <p:cNvSpPr/>
            <p:nvPr/>
          </p:nvSpPr>
          <p:spPr>
            <a:xfrm>
              <a:off x="8576659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C15617F-BBA4-41BB-96A9-631F37DFC0D8}"/>
                </a:ext>
              </a:extLst>
            </p:cNvPr>
            <p:cNvSpPr/>
            <p:nvPr/>
          </p:nvSpPr>
          <p:spPr>
            <a:xfrm>
              <a:off x="889457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874B615-FD7E-48AA-9B6D-D97A15A9F028}"/>
                </a:ext>
              </a:extLst>
            </p:cNvPr>
            <p:cNvSpPr/>
            <p:nvPr/>
          </p:nvSpPr>
          <p:spPr>
            <a:xfrm>
              <a:off x="921249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626B0BA-0D82-4C3E-8ADD-F53D5E1B7F0D}"/>
                </a:ext>
              </a:extLst>
            </p:cNvPr>
            <p:cNvSpPr/>
            <p:nvPr/>
          </p:nvSpPr>
          <p:spPr>
            <a:xfrm>
              <a:off x="9530628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D664FF1-6F38-4551-A67C-CA2E623F55FD}"/>
                </a:ext>
              </a:extLst>
            </p:cNvPr>
            <p:cNvSpPr/>
            <p:nvPr/>
          </p:nvSpPr>
          <p:spPr>
            <a:xfrm>
              <a:off x="9848547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B6C9073-DC2B-444F-BBAD-5A29EB600959}"/>
                </a:ext>
              </a:extLst>
            </p:cNvPr>
            <p:cNvSpPr/>
            <p:nvPr/>
          </p:nvSpPr>
          <p:spPr>
            <a:xfrm>
              <a:off x="1016646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2FB746E-A42C-48CD-87A2-0E5207186C39}"/>
                </a:ext>
              </a:extLst>
            </p:cNvPr>
            <p:cNvSpPr/>
            <p:nvPr/>
          </p:nvSpPr>
          <p:spPr>
            <a:xfrm>
              <a:off x="104843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EA48E4-3954-46DE-BB85-10DDBB6605E5}"/>
                </a:ext>
              </a:extLst>
            </p:cNvPr>
            <p:cNvSpPr/>
            <p:nvPr/>
          </p:nvSpPr>
          <p:spPr>
            <a:xfrm>
              <a:off x="10802516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7DFD9F1-01FA-402E-935C-9F4577A4B3B2}"/>
                </a:ext>
              </a:extLst>
            </p:cNvPr>
            <p:cNvSpPr/>
            <p:nvPr/>
          </p:nvSpPr>
          <p:spPr>
            <a:xfrm>
              <a:off x="1112043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9293DF-916D-49A9-9A1D-31516CBE86DB}"/>
                </a:ext>
              </a:extLst>
            </p:cNvPr>
            <p:cNvSpPr/>
            <p:nvPr/>
          </p:nvSpPr>
          <p:spPr>
            <a:xfrm>
              <a:off x="1143835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C8C60FD-3758-45D3-A7BC-80F2795A823F}"/>
                </a:ext>
              </a:extLst>
            </p:cNvPr>
            <p:cNvSpPr/>
            <p:nvPr/>
          </p:nvSpPr>
          <p:spPr>
            <a:xfrm>
              <a:off x="11756485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B1CEA9-9416-4486-8750-562C8A74EB9B}"/>
                </a:ext>
              </a:extLst>
            </p:cNvPr>
            <p:cNvSpPr/>
            <p:nvPr/>
          </p:nvSpPr>
          <p:spPr>
            <a:xfrm>
              <a:off x="12074404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5CCCD6C-CE44-4BF6-8703-267AEED0296D}"/>
                </a:ext>
              </a:extLst>
            </p:cNvPr>
            <p:cNvSpPr/>
            <p:nvPr/>
          </p:nvSpPr>
          <p:spPr>
            <a:xfrm>
              <a:off x="12392323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24CEE692-9951-4C07-B14E-72E18807F4A6}"/>
                </a:ext>
              </a:extLst>
            </p:cNvPr>
            <p:cNvSpPr/>
            <p:nvPr/>
          </p:nvSpPr>
          <p:spPr>
            <a:xfrm>
              <a:off x="12710242" y="-106768"/>
              <a:ext cx="21166" cy="6846846"/>
            </a:xfrm>
            <a:custGeom>
              <a:avLst/>
              <a:gdLst>
                <a:gd name="connsiteX0" fmla="*/ 0 w 21166"/>
                <a:gd name="connsiteY0" fmla="*/ 0 h 6846846"/>
                <a:gd name="connsiteX1" fmla="*/ 0 w 21166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166" h="6846846">
                  <a:moveTo>
                    <a:pt x="0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15AD932-E209-4095-98C0-9C06782B90B9}"/>
                </a:ext>
              </a:extLst>
            </p:cNvPr>
            <p:cNvSpPr/>
            <p:nvPr/>
          </p:nvSpPr>
          <p:spPr>
            <a:xfrm>
              <a:off x="13024986" y="-90447"/>
              <a:ext cx="6561" cy="6846846"/>
            </a:xfrm>
            <a:custGeom>
              <a:avLst/>
              <a:gdLst>
                <a:gd name="connsiteX0" fmla="*/ 6562 w 6561"/>
                <a:gd name="connsiteY0" fmla="*/ 0 h 6846846"/>
                <a:gd name="connsiteX1" fmla="*/ 0 w 6561"/>
                <a:gd name="connsiteY1" fmla="*/ 6846847 h 6846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61" h="6846846">
                  <a:moveTo>
                    <a:pt x="6562" y="0"/>
                  </a:moveTo>
                  <a:lnTo>
                    <a:pt x="0" y="6846847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E26AC0C-D94D-4FE3-A71C-B14B9FC6F3C7}"/>
                </a:ext>
              </a:extLst>
            </p:cNvPr>
            <p:cNvSpPr/>
            <p:nvPr/>
          </p:nvSpPr>
          <p:spPr>
            <a:xfrm>
              <a:off x="1040581" y="64857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6F120D62-5FC9-4358-9AD9-70CB24F5EDEA}"/>
                </a:ext>
              </a:extLst>
            </p:cNvPr>
            <p:cNvSpPr/>
            <p:nvPr/>
          </p:nvSpPr>
          <p:spPr>
            <a:xfrm>
              <a:off x="1040581" y="61686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8E687A8-81D4-417A-AD8B-11D5ACF54934}"/>
                </a:ext>
              </a:extLst>
            </p:cNvPr>
            <p:cNvSpPr/>
            <p:nvPr/>
          </p:nvSpPr>
          <p:spPr>
            <a:xfrm>
              <a:off x="1040581" y="58517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59C633B3-CD39-4380-BC68-5999829C2B20}"/>
                </a:ext>
              </a:extLst>
            </p:cNvPr>
            <p:cNvSpPr/>
            <p:nvPr/>
          </p:nvSpPr>
          <p:spPr>
            <a:xfrm>
              <a:off x="1040581" y="553481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6FEC554-09B6-4949-942C-14EDEFF19B6E}"/>
                </a:ext>
              </a:extLst>
            </p:cNvPr>
            <p:cNvSpPr/>
            <p:nvPr/>
          </p:nvSpPr>
          <p:spPr>
            <a:xfrm>
              <a:off x="1040581" y="5217709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7644923-1815-417F-89C5-3C69494A4FAC}"/>
                </a:ext>
              </a:extLst>
            </p:cNvPr>
            <p:cNvSpPr/>
            <p:nvPr/>
          </p:nvSpPr>
          <p:spPr>
            <a:xfrm>
              <a:off x="1040581" y="490081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A0FFE50-6F63-4018-A3E0-CCFCCEC2A606}"/>
                </a:ext>
              </a:extLst>
            </p:cNvPr>
            <p:cNvSpPr/>
            <p:nvPr/>
          </p:nvSpPr>
          <p:spPr>
            <a:xfrm>
              <a:off x="1040581" y="45837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AFCCA53-496B-4164-9ABB-8F7D34574DD2}"/>
                </a:ext>
              </a:extLst>
            </p:cNvPr>
            <p:cNvSpPr/>
            <p:nvPr/>
          </p:nvSpPr>
          <p:spPr>
            <a:xfrm>
              <a:off x="1040581" y="4266811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C66D529-402B-4FE0-BFE3-EDD345C9A443}"/>
                </a:ext>
              </a:extLst>
            </p:cNvPr>
            <p:cNvSpPr/>
            <p:nvPr/>
          </p:nvSpPr>
          <p:spPr>
            <a:xfrm>
              <a:off x="1040581" y="3949704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7ADE358-E98E-42F4-9BEC-586107326794}"/>
                </a:ext>
              </a:extLst>
            </p:cNvPr>
            <p:cNvSpPr/>
            <p:nvPr/>
          </p:nvSpPr>
          <p:spPr>
            <a:xfrm>
              <a:off x="1040581" y="36328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5415BE36-2A61-4D30-9A4E-3A7D2A111752}"/>
                </a:ext>
              </a:extLst>
            </p:cNvPr>
            <p:cNvSpPr/>
            <p:nvPr/>
          </p:nvSpPr>
          <p:spPr>
            <a:xfrm>
              <a:off x="1040581" y="331591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B48E0DF-C872-4ED1-961F-77F63CE0A861}"/>
                </a:ext>
              </a:extLst>
            </p:cNvPr>
            <p:cNvSpPr/>
            <p:nvPr/>
          </p:nvSpPr>
          <p:spPr>
            <a:xfrm>
              <a:off x="1040581" y="2998806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424F176-6283-4300-AE7D-7A8A61FAE52D}"/>
                </a:ext>
              </a:extLst>
            </p:cNvPr>
            <p:cNvSpPr/>
            <p:nvPr/>
          </p:nvSpPr>
          <p:spPr>
            <a:xfrm>
              <a:off x="1040581" y="26819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9229C267-4736-4BD5-87A2-ACE0A03ABDB0}"/>
                </a:ext>
              </a:extLst>
            </p:cNvPr>
            <p:cNvSpPr/>
            <p:nvPr/>
          </p:nvSpPr>
          <p:spPr>
            <a:xfrm>
              <a:off x="1040581" y="23648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67AA7147-CF2F-483B-9BB1-2106AB730EE8}"/>
                </a:ext>
              </a:extLst>
            </p:cNvPr>
            <p:cNvSpPr/>
            <p:nvPr/>
          </p:nvSpPr>
          <p:spPr>
            <a:xfrm>
              <a:off x="1040581" y="2047908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61C88EA-663F-44D0-93B4-02763EE44236}"/>
                </a:ext>
              </a:extLst>
            </p:cNvPr>
            <p:cNvSpPr/>
            <p:nvPr/>
          </p:nvSpPr>
          <p:spPr>
            <a:xfrm>
              <a:off x="1040581" y="1731012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C44349A-8F52-4388-9A1A-B2273074F7AC}"/>
                </a:ext>
              </a:extLst>
            </p:cNvPr>
            <p:cNvSpPr/>
            <p:nvPr/>
          </p:nvSpPr>
          <p:spPr>
            <a:xfrm>
              <a:off x="1040581" y="1413905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6EA1A55B-CCD5-4EC6-AAA9-01B896386BCE}"/>
                </a:ext>
              </a:extLst>
            </p:cNvPr>
            <p:cNvSpPr/>
            <p:nvPr/>
          </p:nvSpPr>
          <p:spPr>
            <a:xfrm>
              <a:off x="1040581" y="1097010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6FB6639-578A-4959-ABDA-9251BAE9E4F0}"/>
                </a:ext>
              </a:extLst>
            </p:cNvPr>
            <p:cNvSpPr/>
            <p:nvPr/>
          </p:nvSpPr>
          <p:spPr>
            <a:xfrm>
              <a:off x="1040581" y="779903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7C2E24F-F835-45DF-9E93-9B43E75857B4}"/>
                </a:ext>
              </a:extLst>
            </p:cNvPr>
            <p:cNvSpPr/>
            <p:nvPr/>
          </p:nvSpPr>
          <p:spPr>
            <a:xfrm>
              <a:off x="1040581" y="463007"/>
              <a:ext cx="12181464" cy="21197"/>
            </a:xfrm>
            <a:custGeom>
              <a:avLst/>
              <a:gdLst>
                <a:gd name="connsiteX0" fmla="*/ 0 w 12181464"/>
                <a:gd name="connsiteY0" fmla="*/ 0 h 21197"/>
                <a:gd name="connsiteX1" fmla="*/ 12181465 w 12181464"/>
                <a:gd name="connsiteY1" fmla="*/ 0 h 2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464" h="21197">
                  <a:moveTo>
                    <a:pt x="0" y="0"/>
                  </a:moveTo>
                  <a:lnTo>
                    <a:pt x="12181465" y="0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9118437-0AD6-4AAE-B66F-DA9BF07F3BDD}"/>
                </a:ext>
              </a:extLst>
            </p:cNvPr>
            <p:cNvSpPr/>
            <p:nvPr/>
          </p:nvSpPr>
          <p:spPr>
            <a:xfrm>
              <a:off x="1069578" y="142720"/>
              <a:ext cx="12181252" cy="6571"/>
            </a:xfrm>
            <a:custGeom>
              <a:avLst/>
              <a:gdLst>
                <a:gd name="connsiteX0" fmla="*/ 0 w 12181252"/>
                <a:gd name="connsiteY0" fmla="*/ 0 h 6571"/>
                <a:gd name="connsiteX1" fmla="*/ 12181253 w 12181252"/>
                <a:gd name="connsiteY1" fmla="*/ 6571 h 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181252" h="6571">
                  <a:moveTo>
                    <a:pt x="0" y="0"/>
                  </a:moveTo>
                  <a:lnTo>
                    <a:pt x="12181253" y="6571"/>
                  </a:lnTo>
                </a:path>
              </a:pathLst>
            </a:custGeom>
            <a:ln w="8877" cap="flat">
              <a:solidFill>
                <a:srgbClr val="C6DBD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1A49D6-EFAD-436F-A3E9-B04D4B2C2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86D9D-D5D7-4D2A-9736-F04D40C06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D158-3563-4E1C-BF84-476C6D08E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3504-F16D-4925-8823-5B229C665810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D4896-096F-4ED8-B1F8-458BA05F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4670E-E7BC-46A7-9F30-7C15F49EA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A31E115-E4E7-4965-B87B-AF703ADA4E21}"/>
              </a:ext>
            </a:extLst>
          </p:cNvPr>
          <p:cNvSpPr txBox="1"/>
          <p:nvPr userDrawn="1"/>
        </p:nvSpPr>
        <p:spPr>
          <a:xfrm>
            <a:off x="1216025" y="7038579"/>
            <a:ext cx="10061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| By PowerPointHub.com | PowerPointhubth@gmail.com | Facebook : PowerPoint Hub | Not allow for commercial use. |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Copyright 2021 , Thailand </a:t>
            </a:r>
          </a:p>
        </p:txBody>
      </p:sp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0" r:id="rId3"/>
    <p:sldLayoutId id="2147483665" r:id="rId4"/>
    <p:sldLayoutId id="2147483664" r:id="rId5"/>
    <p:sldLayoutId id="2147483662" r:id="rId6"/>
    <p:sldLayoutId id="21474836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7A0EB"/>
            </a:gs>
            <a:gs pos="100000">
              <a:srgbClr val="145A8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Fredoka One"/>
              <a:buNone/>
              <a:defRPr sz="3700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ekko"/>
              <a:buChar char="●"/>
              <a:defRPr sz="24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●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ekko"/>
              <a:buChar char="○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Dekko"/>
              <a:buChar char="■"/>
              <a:defRPr sz="19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 flipH="1">
            <a:off x="-679350" y="63010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3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34788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6">
                <a:lumMod val="75000"/>
              </a:schemeClr>
            </a:gs>
            <a:gs pos="100000">
              <a:schemeClr val="accent6">
                <a:lumMod val="5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5902A4-9D9A-4F07-9096-FAC1A443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07CAD-FC94-4965-BA96-19DC9509C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299FA-9B64-4B3E-90BD-4C9638DDF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04A84-4A38-4623-9EBE-DC115779ED01}" type="datetimeFigureOut">
              <a:rPr lang="en-US" smtClean="0"/>
              <a:t>27/11/2024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6805E-C81F-4CD3-9B02-514D278199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861B-0C5D-44EE-AB46-A65D70188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7C4D-2988-4CB0-A272-4069E261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4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g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5.wdp"/><Relationship Id="rId3" Type="http://schemas.openxmlformats.org/officeDocument/2006/relationships/hyperlink" Target="https://ravenseniors.wikispaces.com/GLH+P4+2015+Symbolism+of+snakes+and+ladders" TargetMode="External"/><Relationship Id="rId7" Type="http://schemas.microsoft.com/office/2007/relationships/hdphoto" Target="../media/hdphoto2.wdp"/><Relationship Id="rId12" Type="http://schemas.openxmlformats.org/officeDocument/2006/relationships/image" Target="../media/image51.png"/><Relationship Id="rId17" Type="http://schemas.microsoft.com/office/2007/relationships/hdphoto" Target="../media/hdphoto7.wdp"/><Relationship Id="rId2" Type="http://schemas.openxmlformats.org/officeDocument/2006/relationships/image" Target="../media/image46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15.png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16"/>
          <p:cNvGrpSpPr/>
          <p:nvPr/>
        </p:nvGrpSpPr>
        <p:grpSpPr>
          <a:xfrm>
            <a:off x="421792" y="319916"/>
            <a:ext cx="2432332" cy="2068954"/>
            <a:chOff x="8085257" y="2958637"/>
            <a:chExt cx="870992" cy="815166"/>
          </a:xfrm>
        </p:grpSpPr>
        <p:grpSp>
          <p:nvGrpSpPr>
            <p:cNvPr id="447" name="Google Shape;447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48" name="Google Shape;448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6" name="Google Shape;456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0" name="Google Shape;460;p16"/>
          <p:cNvSpPr/>
          <p:nvPr/>
        </p:nvSpPr>
        <p:spPr>
          <a:xfrm>
            <a:off x="1110347" y="789895"/>
            <a:ext cx="945057" cy="117944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grpSp>
        <p:nvGrpSpPr>
          <p:cNvPr id="461" name="Google Shape;461;p16"/>
          <p:cNvGrpSpPr/>
          <p:nvPr/>
        </p:nvGrpSpPr>
        <p:grpSpPr>
          <a:xfrm>
            <a:off x="10779404" y="174354"/>
            <a:ext cx="1243689" cy="1197234"/>
            <a:chOff x="8085257" y="2958637"/>
            <a:chExt cx="870992" cy="815166"/>
          </a:xfrm>
        </p:grpSpPr>
        <p:grpSp>
          <p:nvGrpSpPr>
            <p:cNvPr id="462" name="Google Shape;462;p16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63" name="Google Shape;463;p16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6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6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1" name="Google Shape;471;p16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16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16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16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5" name="Google Shape;475;p16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76" name="Google Shape;476;p16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16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16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16"/>
          <p:cNvSpPr txBox="1">
            <a:spLocks noGrp="1"/>
          </p:cNvSpPr>
          <p:nvPr>
            <p:ph type="title"/>
          </p:nvPr>
        </p:nvSpPr>
        <p:spPr>
          <a:xfrm>
            <a:off x="3205680" y="-19334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does  he like?</a:t>
            </a:r>
            <a:endParaRPr dirty="0"/>
          </a:p>
        </p:txBody>
      </p:sp>
      <p:sp>
        <p:nvSpPr>
          <p:cNvPr id="483" name="Google Shape;483;p16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Happy cute boy is playing the guitar and singing into a microphone. Children  playing music concepts 23958419 PNG">
            <a:extLst>
              <a:ext uri="{FF2B5EF4-FFF2-40B4-BE49-F238E27FC236}">
                <a16:creationId xmlns:a16="http://schemas.microsoft.com/office/drawing/2014/main" id="{D0F4F025-3BE8-1746-3547-5E60B43B1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916" y="1246633"/>
            <a:ext cx="3679863" cy="45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iamond blue white yellow - Free animated GIF - PicMix">
            <a:extLst>
              <a:ext uri="{FF2B5EF4-FFF2-40B4-BE49-F238E27FC236}">
                <a16:creationId xmlns:a16="http://schemas.microsoft.com/office/drawing/2014/main" id="{A5B60A7F-3FA9-138E-299F-01A782AD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4" y="3256278"/>
            <a:ext cx="3279223" cy="32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481;p16">
            <a:extLst>
              <a:ext uri="{FF2B5EF4-FFF2-40B4-BE49-F238E27FC236}">
                <a16:creationId xmlns:a16="http://schemas.microsoft.com/office/drawing/2014/main" id="{F1104F7A-7CED-7DBD-9901-B88498B655A6}"/>
              </a:ext>
            </a:extLst>
          </p:cNvPr>
          <p:cNvSpPr txBox="1">
            <a:spLocks/>
          </p:cNvSpPr>
          <p:nvPr/>
        </p:nvSpPr>
        <p:spPr>
          <a:xfrm>
            <a:off x="2171053" y="585880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He likes playing the guitar.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17"/>
          <p:cNvGrpSpPr/>
          <p:nvPr/>
        </p:nvGrpSpPr>
        <p:grpSpPr>
          <a:xfrm>
            <a:off x="381842" y="332104"/>
            <a:ext cx="2432332" cy="2320044"/>
            <a:chOff x="8085257" y="2958637"/>
            <a:chExt cx="870992" cy="815166"/>
          </a:xfrm>
        </p:grpSpPr>
        <p:grpSp>
          <p:nvGrpSpPr>
            <p:cNvPr id="489" name="Google Shape;489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5" name="Google Shape;495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6" name="Google Shape;496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8" name="Google Shape;498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2" name="Google Shape;502;p17"/>
          <p:cNvSpPr/>
          <p:nvPr/>
        </p:nvSpPr>
        <p:spPr>
          <a:xfrm>
            <a:off x="1124322" y="78989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grpSp>
        <p:nvGrpSpPr>
          <p:cNvPr id="503" name="Google Shape;503;p17"/>
          <p:cNvGrpSpPr/>
          <p:nvPr/>
        </p:nvGrpSpPr>
        <p:grpSpPr>
          <a:xfrm>
            <a:off x="10767799" y="158230"/>
            <a:ext cx="1243689" cy="1197234"/>
            <a:chOff x="8085257" y="2958637"/>
            <a:chExt cx="870992" cy="815166"/>
          </a:xfrm>
        </p:grpSpPr>
        <p:grpSp>
          <p:nvGrpSpPr>
            <p:cNvPr id="504" name="Google Shape;504;p17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05" name="Google Shape;505;p17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7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3" name="Google Shape;513;p17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7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7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7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17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18" name="Google Shape;518;p17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7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3" name="Google Shape;523;p17"/>
          <p:cNvSpPr txBox="1">
            <a:spLocks noGrp="1"/>
          </p:cNvSpPr>
          <p:nvPr>
            <p:ph type="title"/>
          </p:nvPr>
        </p:nvSpPr>
        <p:spPr>
          <a:xfrm>
            <a:off x="3207678" y="81601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sp>
        <p:nvSpPr>
          <p:cNvPr id="525" name="Google Shape;525;p17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9BD863F-6585-6C44-ABC4-202A4D07DD9E}"/>
              </a:ext>
            </a:extLst>
          </p:cNvPr>
          <p:cNvSpPr/>
          <p:nvPr/>
        </p:nvSpPr>
        <p:spPr>
          <a:xfrm>
            <a:off x="4818385" y="1574486"/>
            <a:ext cx="3001306" cy="3882646"/>
          </a:xfrm>
          <a:custGeom>
            <a:avLst/>
            <a:gdLst/>
            <a:ahLst/>
            <a:cxnLst/>
            <a:rect l="l" t="t" r="r" b="b"/>
            <a:pathLst>
              <a:path w="3173540" h="4114800">
                <a:moveTo>
                  <a:pt x="0" y="0"/>
                </a:moveTo>
                <a:lnTo>
                  <a:pt x="3173539" y="0"/>
                </a:lnTo>
                <a:lnTo>
                  <a:pt x="31735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122" name="Picture 2" descr="2,04 ct">
            <a:extLst>
              <a:ext uri="{FF2B5EF4-FFF2-40B4-BE49-F238E27FC236}">
                <a16:creationId xmlns:a16="http://schemas.microsoft.com/office/drawing/2014/main" id="{894D78A0-68F3-1ED9-6690-5C3B94AAA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2102772" cy="130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23;p17">
            <a:extLst>
              <a:ext uri="{FF2B5EF4-FFF2-40B4-BE49-F238E27FC236}">
                <a16:creationId xmlns:a16="http://schemas.microsoft.com/office/drawing/2014/main" id="{3F38A626-BAB7-5807-11DE-892A143EDBD1}"/>
              </a:ext>
            </a:extLst>
          </p:cNvPr>
          <p:cNvSpPr txBox="1">
            <a:spLocks/>
          </p:cNvSpPr>
          <p:nvPr/>
        </p:nvSpPr>
        <p:spPr>
          <a:xfrm>
            <a:off x="1654202" y="5623211"/>
            <a:ext cx="10277476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She likes solving </a:t>
            </a:r>
            <a:r>
              <a:rPr lang="en-US" kern="0" dirty="0" err="1"/>
              <a:t>maths</a:t>
            </a:r>
            <a:r>
              <a:rPr lang="en-US" kern="0" dirty="0"/>
              <a:t> problems.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153A5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0" name="Google Shape;530;p18"/>
          <p:cNvGrpSpPr/>
          <p:nvPr/>
        </p:nvGrpSpPr>
        <p:grpSpPr>
          <a:xfrm>
            <a:off x="406514" y="324602"/>
            <a:ext cx="2432332" cy="2329418"/>
            <a:chOff x="8085257" y="2958637"/>
            <a:chExt cx="870992" cy="815166"/>
          </a:xfrm>
        </p:grpSpPr>
        <p:grpSp>
          <p:nvGrpSpPr>
            <p:cNvPr id="531" name="Google Shape;531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32" name="Google Shape;532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3" name="Google Shape;533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8" name="Google Shape;538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40" name="Google Shape;540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p18"/>
          <p:cNvSpPr/>
          <p:nvPr/>
        </p:nvSpPr>
        <p:spPr>
          <a:xfrm>
            <a:off x="1121597" y="78989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grpSp>
        <p:nvGrpSpPr>
          <p:cNvPr id="545" name="Google Shape;545;p18"/>
          <p:cNvGrpSpPr/>
          <p:nvPr/>
        </p:nvGrpSpPr>
        <p:grpSpPr>
          <a:xfrm>
            <a:off x="10757818" y="171455"/>
            <a:ext cx="1243689" cy="1197234"/>
            <a:chOff x="8085257" y="2958637"/>
            <a:chExt cx="870992" cy="815166"/>
          </a:xfrm>
        </p:grpSpPr>
        <p:grpSp>
          <p:nvGrpSpPr>
            <p:cNvPr id="546" name="Google Shape;546;p18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55" name="Google Shape;555;p18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18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18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18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9" name="Google Shape;559;p18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560" name="Google Shape;560;p18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5" name="Google Shape;565;p18"/>
          <p:cNvSpPr txBox="1">
            <a:spLocks noGrp="1"/>
          </p:cNvSpPr>
          <p:nvPr>
            <p:ph type="title"/>
          </p:nvPr>
        </p:nvSpPr>
        <p:spPr>
          <a:xfrm>
            <a:off x="3474590" y="70625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 they like? </a:t>
            </a:r>
          </a:p>
        </p:txBody>
      </p:sp>
      <p:sp>
        <p:nvSpPr>
          <p:cNvPr id="567" name="Google Shape;567;p18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2" descr="Pin on Clip">
            <a:extLst>
              <a:ext uri="{FF2B5EF4-FFF2-40B4-BE49-F238E27FC236}">
                <a16:creationId xmlns:a16="http://schemas.microsoft.com/office/drawing/2014/main" id="{166E90D1-0780-3924-88DF-63C8824A7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522" y="1260119"/>
            <a:ext cx="7000875" cy="438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litter Gif Picgifs diamonds 161459 | Diamond, Diamond glitter, Diamond  background">
            <a:extLst>
              <a:ext uri="{FF2B5EF4-FFF2-40B4-BE49-F238E27FC236}">
                <a16:creationId xmlns:a16="http://schemas.microsoft.com/office/drawing/2014/main" id="{287BB34B-746A-0AE5-8A6A-9AACFC1BB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6" y="2900783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565;p18">
            <a:extLst>
              <a:ext uri="{FF2B5EF4-FFF2-40B4-BE49-F238E27FC236}">
                <a16:creationId xmlns:a16="http://schemas.microsoft.com/office/drawing/2014/main" id="{8B260956-A74F-4BB7-9435-6046A52F55D0}"/>
              </a:ext>
            </a:extLst>
          </p:cNvPr>
          <p:cNvSpPr txBox="1">
            <a:spLocks/>
          </p:cNvSpPr>
          <p:nvPr/>
        </p:nvSpPr>
        <p:spPr>
          <a:xfrm>
            <a:off x="2450931" y="5609986"/>
            <a:ext cx="937293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playing football.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543" y="2353067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359676" y="1727511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16558" y="1487174"/>
            <a:ext cx="6565900" cy="338104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498341" y="1824429"/>
            <a:ext cx="6503704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number.</a:t>
            </a:r>
          </a:p>
        </p:txBody>
      </p:sp>
    </p:spTree>
    <p:extLst>
      <p:ext uri="{BB962C8B-B14F-4D97-AF65-F5344CB8AC3E}">
        <p14:creationId xmlns:p14="http://schemas.microsoft.com/office/powerpoint/2010/main" val="1443342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42C8191F-ACFA-3ADB-E9DC-09AC093BE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8B031EF5-01AA-C471-51C7-F07E11EDA013}"/>
              </a:ext>
            </a:extLst>
          </p:cNvPr>
          <p:cNvSpPr txBox="1"/>
          <p:nvPr/>
        </p:nvSpPr>
        <p:spPr>
          <a:xfrm>
            <a:off x="1694232" y="903163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/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760271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44491" y="390764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8A956EB8-6184-0A78-75E8-366B24A03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96" y="1171344"/>
            <a:ext cx="578866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29A8D98-E118-3C82-CBD8-F910FB06CF29}"/>
              </a:ext>
            </a:extLst>
          </p:cNvPr>
          <p:cNvSpPr txBox="1"/>
          <p:nvPr/>
        </p:nvSpPr>
        <p:spPr>
          <a:xfrm>
            <a:off x="1751589" y="137250"/>
            <a:ext cx="1025000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93595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sp>
        <p:nvSpPr>
          <p:cNvPr id="5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1572026" y="1858884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“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B96A2B3-F231-D281-66F5-7B375A296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128" y="1224025"/>
            <a:ext cx="5885582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37D15C78-3D3D-454E-1615-5A15A3177664}"/>
              </a:ext>
            </a:extLst>
          </p:cNvPr>
          <p:cNvSpPr txBox="1"/>
          <p:nvPr/>
        </p:nvSpPr>
        <p:spPr>
          <a:xfrm>
            <a:off x="2644557" y="242369"/>
            <a:ext cx="9177000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2188297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39621" y="388330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16937" y="5094357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066765" y="5767291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0A74EAC-7092-15B9-A673-9323DDDAF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544" y="1208560"/>
            <a:ext cx="5758887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BB6AC9B-E302-DC27-1037-265BDD9E0E31}"/>
              </a:ext>
            </a:extLst>
          </p:cNvPr>
          <p:cNvSpPr txBox="1"/>
          <p:nvPr/>
        </p:nvSpPr>
        <p:spPr>
          <a:xfrm>
            <a:off x="2485382" y="230266"/>
            <a:ext cx="8771006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109911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 txBox="1"/>
          <p:nvPr/>
        </p:nvSpPr>
        <p:spPr>
          <a:xfrm>
            <a:off x="8144989" y="4094219"/>
            <a:ext cx="579677" cy="14207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9373" spc="0" baseline="0" dirty="0">
                <a:solidFill>
                  <a:srgbClr val="009B93"/>
                </a:solidFill>
                <a:latin typeface="Arial"/>
                <a:cs typeface="Arial"/>
                <a:sym typeface="Arial"/>
                <a:rtl val="0"/>
              </a:rPr>
              <a:t>”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24C05EC4-A0A1-DDD8-52C8-4C29F04E9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52" y="1184952"/>
            <a:ext cx="5816038" cy="540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76ED2E3-3361-E068-4785-B6C070DA2A6F}"/>
              </a:ext>
            </a:extLst>
          </p:cNvPr>
          <p:cNvSpPr txBox="1"/>
          <p:nvPr/>
        </p:nvSpPr>
        <p:spPr>
          <a:xfrm>
            <a:off x="2481372" y="190870"/>
            <a:ext cx="9055341" cy="707886"/>
          </a:xfrm>
          <a:prstGeom prst="rect">
            <a:avLst/>
          </a:prstGeom>
          <a:solidFill>
            <a:srgbClr val="FFD774"/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school activities does she like?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820959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290CF8C5-5E75-4CB4-839C-B57FD55D5796}"/>
              </a:ext>
            </a:extLst>
          </p:cNvPr>
          <p:cNvSpPr/>
          <p:nvPr/>
        </p:nvSpPr>
        <p:spPr>
          <a:xfrm>
            <a:off x="-1167617" y="378242"/>
            <a:ext cx="14471241" cy="7188259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009B93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B0F96FD2-B486-BD64-8B21-A330FA91A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9726"/>
            <a:ext cx="12192000" cy="3159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E800C0-0FF7-4872-AF44-18CA61C3782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762F58B-439C-4691-B151-794E3F185A2B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EBC5D30-2FA1-4CC5-BF4B-AE65E69DDA9B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26F3DD-5939-45A6-B033-8A1346892674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B0A3E98-E845-49FE-A66E-97EF3FA980FB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54E3D4-B000-49BE-A83F-062A1D5E1C9A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AC1C79-839B-44A4-BD5F-31D0147CA0B8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1E6B4A7-602F-420B-B0F2-6AABAF439650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D8B9A62-31C0-4EB6-85E4-B1366F27E3B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F21C3DD-23BA-4B2A-B36D-1E2829CA8AB3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01CCD9C-53EA-45D9-AD13-D3C4414DC5CB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69AF2E-DC82-48D6-8F73-1BAFBCD29E3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DD02E36-EAF6-418D-AFC5-E8448B76FE3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8DC232D-2750-421A-B8CE-CD8BA5C5267A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F37651-6630-49AD-9568-4A9C8A76E59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71BD9-48E4-4880-98F2-3BBE63FC31FF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7B2710D-01C9-4BED-B36D-5466B5D4CC32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EB81C72-2A5D-43C3-8519-B888189D925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74E482-7425-441F-ABDF-C0959BEB4532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A0D5287-5B54-400B-AB59-9431B8263A0D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460073A-7A45-4882-B8F5-04A2124CF33D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A211DB-F6EF-403B-B4D9-356950DCDAE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DCE3173-170E-47EA-BB12-29F262F71205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32EB0C-5777-4ACA-8A0C-2EB243BF8243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932DAC0-2659-4411-A4F5-61678819FB3E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BFC0FA-9527-445B-A5B5-F5A3580B0147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313733-06B9-4AB3-8C08-EE8BE981450C}"/>
              </a:ext>
            </a:extLst>
          </p:cNvPr>
          <p:cNvGrpSpPr/>
          <p:nvPr/>
        </p:nvGrpSpPr>
        <p:grpSpPr>
          <a:xfrm>
            <a:off x="223903" y="360453"/>
            <a:ext cx="161663" cy="293066"/>
            <a:chOff x="302574" y="1965169"/>
            <a:chExt cx="161663" cy="29306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2449B7F6-5F53-43D8-BBC5-7CEF34A5E659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91485688-44B2-46C8-AF5C-CC6DB66F554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60DB02B-2B96-451C-A5B0-CB42913E3183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8E6A825-C354-4D6A-91B3-27D3DAED45BA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5107535-F101-4E23-80E1-4F2236D5FA37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BBF3E1F-4D37-433F-93D1-4E401CEC31B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90031E4-90EB-4471-9006-1410A30F2EA7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FFCE2A8-D049-4A45-8643-E868D8C89263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4D35C84-2CDC-44B2-BF0B-DE7F6D9ED448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7255A3E-00D3-428F-A390-BDB700216C08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7DAC576-0085-4357-B88D-E447687E3612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3DCAC11-4B6E-428E-BC70-976C40937A61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1AAEB9-0DA3-4BC6-8F3B-2216E20B6A58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F26512E-3A62-4DBD-B7B9-4FFED3080965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94B51D5-0DC7-4E45-878F-F33565156760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76EC64E-63E2-46E9-8A14-168F81BF3B1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5F3EB90-4BAB-42B6-BC50-B1FDCC674526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3D76C42-7A29-4933-83D9-949CDB0E2DD9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340E50-E418-4D48-AB6D-34164EC0DEE5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66BADB5-5D51-41FD-91FB-4A5D3EC01A74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E486BB0-0A3A-4636-9BDB-FD254AD5A996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B05854-C2AF-4A73-A1A1-1C5E0C00362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A962E8D-3440-4EBD-974B-B3298A9A42E1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8C77483-EEEE-4E13-9C87-223EF51F1C37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AFF1EBB-853B-4B62-85A8-B265908F9092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DADA287-F115-41B3-B04B-2F21E3AEECA7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0B8C513-A4FA-4B8F-B948-E43B0CEB1400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2C3195A-40AE-4AF4-9651-D4AD0C1A3BA8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8F4D9D2-DDC8-4681-8288-897FECE6D482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D4E1845D-26C9-43C1-AA61-64E024C0B144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3A2DC0DD-5F99-4DBC-8CE7-5AD63C87B1C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9BBBC13-97BD-451E-8143-8944A4F06C8A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525A82E-9BD9-4087-B081-72F2435A0C10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5C58B6A-1F00-4027-BDCD-CD9A05AADA16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BED516D8-1FD8-4F70-9FF3-3C63950E662E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624A1E4-C407-4235-AA8E-8FAFBA18A8DF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E2ADBA2-1441-4358-B5CF-2CF94E28E913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3A6EBC6-D68A-43CB-B75B-125A5B21DAF9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61EB414D-B979-438C-AE2C-521A9735904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BBD62DA-093B-43BE-B181-6A4972CE4359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25541A1-DF42-43BE-91EB-978FED8065E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656D17A-8967-493F-8648-C0336FD7178B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2F40389-386B-41E3-B3AB-01EE4DC18B8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9B10501-9B4A-477B-BA15-8F0B9423AF7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61D1FA6C-EC5A-437D-9A93-6EACD0B8C1A3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BCC6F647-274C-43BE-B1E3-E271AFB6396B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A30DEBF-F413-4BA1-88AA-24B52BC1EAEE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B590FED-46A5-4F0F-99D8-A935C5EE33DA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9F14C65-320F-4DDB-A96F-FEFB9C592261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20647DB-4F48-40B4-99C0-78C65DE3143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459E4C2-6F42-4A02-A6FF-6A4FF01E1282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2CD020-B549-4C46-B42C-170C97921B95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9FFF099-F734-4139-863B-AEE3176821FE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836C304F-7520-4D2A-AA97-D521D361B11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43C2B10-805B-4BAF-9DDC-660C8DCE1F1B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1222755-D8FE-485A-8610-E03B22EFD4FE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4E262A9-6DCB-4AE7-8BBB-5579F669EE22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B0A9569-12EE-4083-8180-E8DEE91A31E4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B6D313E-FD38-437D-97B3-122A39857970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09003425-1DD9-4A65-9D08-EA2CC3E17CC4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9E92348-5F5B-4808-97EE-9A938FA429B9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9D0DECD-E557-4683-8682-1D6EE8B1171C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2D6458A-87FC-4D67-A062-29EC53ED1E0C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4B0D1B2-D317-459E-9ECF-C5A09B93AE88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41523BA-859D-4EEA-95F2-F2BC473D924A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759792D-36B5-4280-98AD-E9B71D1A58FA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BA96591-4AF9-4594-8374-4C1CFF30B931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936B4EA-20A6-4C33-B9AC-A63A56CF1C85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FA8F940-2B6E-4579-A17A-97A72023239C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EE0F92DE-07AA-4C9B-83CF-62FB9155A23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1D49FC0-23DD-4479-8ECF-4075BC1B5719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007CF46-819F-4DF4-9F39-FB18F9BC839C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34CD9EC2-4247-41F5-9696-7C96C032C0A3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4110706-1F6A-402E-A036-9FE49FB44231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6D7C063-C720-45FD-B2DD-BD9F8C0EFEB3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1B22D4D-2EAD-4D51-8128-E82161EF86D8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B030C4A3-B57A-4929-9F42-25D241187986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2635735-3565-4A9D-94A1-423818A8E15B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077F82-8B33-44B2-8168-B87ABC56E2DC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43FBE71-C9DA-4054-9AA5-274F08DB67A2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DBA3952-554F-302A-E123-A27AF2EFDD09}"/>
              </a:ext>
            </a:extLst>
          </p:cNvPr>
          <p:cNvSpPr/>
          <p:nvPr/>
        </p:nvSpPr>
        <p:spPr>
          <a:xfrm>
            <a:off x="5391859" y="446746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C5F9A23-A2F9-B875-C258-2FD4278D0306}"/>
              </a:ext>
            </a:extLst>
          </p:cNvPr>
          <p:cNvSpPr/>
          <p:nvPr/>
        </p:nvSpPr>
        <p:spPr>
          <a:xfrm>
            <a:off x="8520657" y="445555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351178C-A2DA-F3D3-E439-98BDFD5CE8CF}"/>
              </a:ext>
            </a:extLst>
          </p:cNvPr>
          <p:cNvSpPr/>
          <p:nvPr/>
        </p:nvSpPr>
        <p:spPr>
          <a:xfrm>
            <a:off x="2208572" y="446389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20BFCF2-DF7D-10A5-DBDA-501E056C9720}"/>
              </a:ext>
            </a:extLst>
          </p:cNvPr>
          <p:cNvSpPr/>
          <p:nvPr/>
        </p:nvSpPr>
        <p:spPr>
          <a:xfrm>
            <a:off x="11686315" y="4457538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C530AB4-9D80-86DC-A1A6-1E927E865F3A}"/>
              </a:ext>
            </a:extLst>
          </p:cNvPr>
          <p:cNvSpPr/>
          <p:nvPr/>
        </p:nvSpPr>
        <p:spPr>
          <a:xfrm>
            <a:off x="-1308038" y="578485"/>
            <a:ext cx="14752082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dirty="0">
                <a:latin typeface="Comic Sans MS" panose="030F0702030302020204" pitchFamily="66" charset="0"/>
                <a:cs typeface="Arial" panose="020B0604020202020204" pitchFamily="34" charset="0"/>
              </a:rPr>
              <a:t>Listen and number.</a:t>
            </a:r>
          </a:p>
        </p:txBody>
      </p:sp>
      <p:pic>
        <p:nvPicPr>
          <p:cNvPr id="2" name="Track 68">
            <a:hlinkClick r:id="" action="ppaction://media"/>
            <a:extLst>
              <a:ext uri="{FF2B5EF4-FFF2-40B4-BE49-F238E27FC236}">
                <a16:creationId xmlns:a16="http://schemas.microsoft.com/office/drawing/2014/main" id="{7B3D5438-D039-4113-9EAD-74A5B4EDD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2954" y="912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2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2" grpId="0"/>
      <p:bldP spid="116" grpId="0"/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0E3AE9-B983-40FB-B13D-514ED5FFE4B8}"/>
              </a:ext>
            </a:extLst>
          </p:cNvPr>
          <p:cNvSpPr/>
          <p:nvPr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030651F-DBCE-45B1-9D0D-3BECCFEAE5CE}"/>
              </a:ext>
            </a:extLst>
          </p:cNvPr>
          <p:cNvSpPr/>
          <p:nvPr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29F73D4-DB24-4EC5-8199-C2E0AFCBFEAA}"/>
              </a:ext>
            </a:extLst>
          </p:cNvPr>
          <p:cNvSpPr/>
          <p:nvPr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BCEE8B3-E908-4E4A-8509-FBC746980ADE}"/>
              </a:ext>
            </a:extLst>
          </p:cNvPr>
          <p:cNvSpPr/>
          <p:nvPr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B6F1050-7A3D-42D2-9601-1C29AD3B3848}"/>
              </a:ext>
            </a:extLst>
          </p:cNvPr>
          <p:cNvSpPr/>
          <p:nvPr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E7AAA0-F6D8-435E-B6C7-D94615F5D3A8}"/>
              </a:ext>
            </a:extLst>
          </p:cNvPr>
          <p:cNvSpPr/>
          <p:nvPr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7A17799-E9D0-4ACA-87BF-0E26E65D3EB7}"/>
              </a:ext>
            </a:extLst>
          </p:cNvPr>
          <p:cNvSpPr/>
          <p:nvPr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AB9EF9-8297-483E-95E8-36A7464FBC20}"/>
              </a:ext>
            </a:extLst>
          </p:cNvPr>
          <p:cNvSpPr/>
          <p:nvPr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rgbClr val="009B93">
              <a:alpha val="50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361348-A28D-4202-901A-B8ADD24EB391}"/>
              </a:ext>
            </a:extLst>
          </p:cNvPr>
          <p:cNvSpPr/>
          <p:nvPr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rgbClr val="009B93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AF75760-0346-47EE-A017-235C80BE4F3C}"/>
              </a:ext>
            </a:extLst>
          </p:cNvPr>
          <p:cNvGrpSpPr/>
          <p:nvPr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07D987-B770-49F9-8AE2-F549F1F5003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7D5FCC-3190-47E7-8978-BB424F216837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827BA1-E984-4D96-A580-48E10B30B36C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DFAE1B-F85D-48A5-950B-4BA5AC2D0E6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30482FC-21D8-4CC0-9972-2ABB0907627F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C1EA2F3-FC87-4FB0-9F08-3A84C02FCDBA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A2446F5-B319-4C68-AFDA-A69E12230730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76F2DBD-FC07-425F-A8A9-1B719E33B486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42C7321-6F1B-497D-BE89-459BC426CAC8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4FC3D29-5B9F-4740-A456-5DB571FB3864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F8D1C43-F89F-4A7C-AE63-CC7D90FBCA50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9FE1D8F-CE0F-4912-BD4C-05836E1268D4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684CBE4-1ABC-45D3-BD5F-36183A23E7C7}"/>
              </a:ext>
            </a:extLst>
          </p:cNvPr>
          <p:cNvSpPr/>
          <p:nvPr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DFC961D-6229-4FF7-9440-3F6377F660D1}"/>
              </a:ext>
            </a:extLst>
          </p:cNvPr>
          <p:cNvGrpSpPr/>
          <p:nvPr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E5D8A5-F0B8-4402-97F8-95DDCCE567C3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24305BA-5163-4491-BA8E-2FED7D85EA23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284B7EA-5EE5-450C-8D72-AF868FAED61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4A87B2-9D0C-4A08-8D21-79C29EB0D519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752EFBC-06C1-4A6C-99C5-675252732AEF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14FBD81-0FCC-4E97-8842-433C443ED991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9B93F6C-96E9-4C09-B311-1FBFBADE1349}"/>
              </a:ext>
            </a:extLst>
          </p:cNvPr>
          <p:cNvGrpSpPr/>
          <p:nvPr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FF6FB1E-3107-4BBB-9E19-4CF2E02EF849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43B8517-2773-4044-A73B-1D68CA820F78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6146CA5-FA8A-45AA-9AA7-E137D2BBBCED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C94EBF1-D6C6-4BD4-988F-93B19104B7FD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9E0617-20AE-40C5-AB4A-8A8A8E7E7D7A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1" name="Graphic 4">
              <a:extLst>
                <a:ext uri="{FF2B5EF4-FFF2-40B4-BE49-F238E27FC236}">
                  <a16:creationId xmlns:a16="http://schemas.microsoft.com/office/drawing/2014/main" id="{20309E31-A729-48C4-BBB7-DB5538B0F43C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E58899-C4D0-4AF7-874E-5319EF97123E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5C2F40C-1345-401D-9E7E-8D26C7F9E64E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874ADA2-598D-4EDF-82A9-3E91A2126D62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635A40C7-E5B8-4555-8587-6A6E53936746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F852E9D-F504-48AF-8ABD-563CDEDAD2E2}"/>
              </a:ext>
            </a:extLst>
          </p:cNvPr>
          <p:cNvGrpSpPr/>
          <p:nvPr/>
        </p:nvGrpSpPr>
        <p:grpSpPr>
          <a:xfrm>
            <a:off x="3596823" y="6051194"/>
            <a:ext cx="685796" cy="737337"/>
            <a:chOff x="4008815" y="6065411"/>
            <a:chExt cx="685796" cy="737337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045A65A-A4FD-4D56-990B-A7B83DA9925C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4EC4719A-C2F4-48A9-AB43-CC58700745A1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34516D-77B5-400E-B04A-3448AAD26DE4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7CA82D5-F89C-42AD-9D83-A2CE8CCA95F8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089544E-09E8-4A0F-A992-82BE0E73F762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4597007-13B8-4534-AA57-B334143114E9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31BDB8C-00C5-4C2E-9572-25C8B2A0C84F}"/>
              </a:ext>
            </a:extLst>
          </p:cNvPr>
          <p:cNvSpPr/>
          <p:nvPr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F75988D-335F-4F8F-90B0-8426935423C9}"/>
              </a:ext>
            </a:extLst>
          </p:cNvPr>
          <p:cNvSpPr/>
          <p:nvPr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99C0CF8-6561-4425-926A-C647A282E9BE}"/>
              </a:ext>
            </a:extLst>
          </p:cNvPr>
          <p:cNvGrpSpPr/>
          <p:nvPr/>
        </p:nvGrpSpPr>
        <p:grpSpPr>
          <a:xfrm>
            <a:off x="7259464" y="5981960"/>
            <a:ext cx="1184806" cy="1533236"/>
            <a:chOff x="-76820" y="5720973"/>
            <a:chExt cx="1395418" cy="1861480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37D73FF3-921B-4355-A1BA-FAA4F7503295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CDC319-7C02-4D1A-9B1A-4BE35EC9C895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884B3E4-0D4A-4898-B3FD-B63D40C8591F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10280-9C3C-4EFF-93A2-29BA18E10ACB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310AAB0-C2AF-4C37-A500-95947E620ED2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BAD61B4D-6EC7-4D46-B634-514A3EC5EA65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B29786D-5D19-4D9C-A994-58EF8B82E6B5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B273660-ED38-4CFC-87E3-3F3EF125E730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84D681-394E-4B9A-84EE-439D9A0F0F11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81E38E6-DCB6-4067-B6C3-3B42482E2065}"/>
              </a:ext>
            </a:extLst>
          </p:cNvPr>
          <p:cNvGrpSpPr/>
          <p:nvPr/>
        </p:nvGrpSpPr>
        <p:grpSpPr>
          <a:xfrm rot="20062601">
            <a:off x="10970995" y="1115534"/>
            <a:ext cx="706049" cy="1493867"/>
            <a:chOff x="10011690" y="1604642"/>
            <a:chExt cx="1531578" cy="2595772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79A35C0-9ACA-48A6-942A-FF332E35BAC4}"/>
                </a:ext>
              </a:extLst>
            </p:cNvPr>
            <p:cNvSpPr/>
            <p:nvPr/>
          </p:nvSpPr>
          <p:spPr>
            <a:xfrm>
              <a:off x="10121841" y="2768730"/>
              <a:ext cx="1211523" cy="1431684"/>
            </a:xfrm>
            <a:custGeom>
              <a:avLst/>
              <a:gdLst>
                <a:gd name="connsiteX0" fmla="*/ 1174446 w 1211523"/>
                <a:gd name="connsiteY0" fmla="*/ 237627 h 1431684"/>
                <a:gd name="connsiteX1" fmla="*/ 1101091 w 1211523"/>
                <a:gd name="connsiteY1" fmla="*/ 171137 h 1431684"/>
                <a:gd name="connsiteX2" fmla="*/ 1042107 w 1211523"/>
                <a:gd name="connsiteY2" fmla="*/ 137891 h 1431684"/>
                <a:gd name="connsiteX3" fmla="*/ 1005216 w 1211523"/>
                <a:gd name="connsiteY3" fmla="*/ 120732 h 1431684"/>
                <a:gd name="connsiteX4" fmla="*/ 899902 w 1211523"/>
                <a:gd name="connsiteY4" fmla="*/ 79980 h 1431684"/>
                <a:gd name="connsiteX5" fmla="*/ 895828 w 1211523"/>
                <a:gd name="connsiteY5" fmla="*/ 78478 h 1431684"/>
                <a:gd name="connsiteX6" fmla="*/ 634369 w 1211523"/>
                <a:gd name="connsiteY6" fmla="*/ 15634 h 1431684"/>
                <a:gd name="connsiteX7" fmla="*/ 502460 w 1211523"/>
                <a:gd name="connsiteY7" fmla="*/ 2550 h 1431684"/>
                <a:gd name="connsiteX8" fmla="*/ 430392 w 1211523"/>
                <a:gd name="connsiteY8" fmla="*/ 405 h 1431684"/>
                <a:gd name="connsiteX9" fmla="*/ 187379 w 1211523"/>
                <a:gd name="connsiteY9" fmla="*/ 16063 h 1431684"/>
                <a:gd name="connsiteX10" fmla="*/ 43030 w 1211523"/>
                <a:gd name="connsiteY10" fmla="*/ 172423 h 1431684"/>
                <a:gd name="connsiteX11" fmla="*/ 40671 w 1211523"/>
                <a:gd name="connsiteY11" fmla="*/ 342726 h 1431684"/>
                <a:gd name="connsiteX12" fmla="*/ 28874 w 1211523"/>
                <a:gd name="connsiteY12" fmla="*/ 545844 h 1431684"/>
                <a:gd name="connsiteX13" fmla="*/ 2492 w 1211523"/>
                <a:gd name="connsiteY13" fmla="*/ 996265 h 1431684"/>
                <a:gd name="connsiteX14" fmla="*/ 49894 w 1211523"/>
                <a:gd name="connsiteY14" fmla="*/ 1248287 h 1431684"/>
                <a:gd name="connsiteX15" fmla="*/ 176655 w 1211523"/>
                <a:gd name="connsiteY15" fmla="*/ 1332151 h 1431684"/>
                <a:gd name="connsiteX16" fmla="*/ 820114 w 1211523"/>
                <a:gd name="connsiteY16" fmla="*/ 1422664 h 1431684"/>
                <a:gd name="connsiteX17" fmla="*/ 921780 w 1211523"/>
                <a:gd name="connsiteY17" fmla="*/ 1393280 h 1431684"/>
                <a:gd name="connsiteX18" fmla="*/ 1017442 w 1211523"/>
                <a:gd name="connsiteY18" fmla="*/ 1207535 h 1431684"/>
                <a:gd name="connsiteX19" fmla="*/ 1184312 w 1211523"/>
                <a:gd name="connsiteY19" fmla="*/ 422944 h 1431684"/>
                <a:gd name="connsiteX20" fmla="*/ 1184312 w 1211523"/>
                <a:gd name="connsiteY20" fmla="*/ 422944 h 1431684"/>
                <a:gd name="connsiteX21" fmla="*/ 1174446 w 1211523"/>
                <a:gd name="connsiteY21" fmla="*/ 237627 h 1431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11523" h="1431684">
                  <a:moveTo>
                    <a:pt x="1174446" y="237627"/>
                  </a:moveTo>
                  <a:cubicBezTo>
                    <a:pt x="1153941" y="211481"/>
                    <a:pt x="1129124" y="188982"/>
                    <a:pt x="1101091" y="171137"/>
                  </a:cubicBezTo>
                  <a:cubicBezTo>
                    <a:pt x="1082259" y="158632"/>
                    <a:pt x="1062548" y="147522"/>
                    <a:pt x="1042107" y="137891"/>
                  </a:cubicBezTo>
                  <a:cubicBezTo>
                    <a:pt x="1029882" y="131671"/>
                    <a:pt x="1017442" y="126094"/>
                    <a:pt x="1005216" y="120732"/>
                  </a:cubicBezTo>
                  <a:cubicBezTo>
                    <a:pt x="970469" y="105504"/>
                    <a:pt x="935508" y="91991"/>
                    <a:pt x="899902" y="79980"/>
                  </a:cubicBezTo>
                  <a:cubicBezTo>
                    <a:pt x="898659" y="79208"/>
                    <a:pt x="897265" y="78693"/>
                    <a:pt x="895828" y="78478"/>
                  </a:cubicBezTo>
                  <a:cubicBezTo>
                    <a:pt x="810805" y="49501"/>
                    <a:pt x="723273" y="28460"/>
                    <a:pt x="634369" y="15634"/>
                  </a:cubicBezTo>
                  <a:cubicBezTo>
                    <a:pt x="591472" y="9414"/>
                    <a:pt x="546644" y="4910"/>
                    <a:pt x="502460" y="2550"/>
                  </a:cubicBezTo>
                  <a:cubicBezTo>
                    <a:pt x="478438" y="1263"/>
                    <a:pt x="454415" y="620"/>
                    <a:pt x="430392" y="405"/>
                  </a:cubicBezTo>
                  <a:cubicBezTo>
                    <a:pt x="349081" y="-1525"/>
                    <a:pt x="267769" y="3730"/>
                    <a:pt x="187379" y="16063"/>
                  </a:cubicBezTo>
                  <a:cubicBezTo>
                    <a:pt x="84640" y="35152"/>
                    <a:pt x="1634" y="77620"/>
                    <a:pt x="43030" y="172423"/>
                  </a:cubicBezTo>
                  <a:cubicBezTo>
                    <a:pt x="33378" y="222184"/>
                    <a:pt x="43030" y="306477"/>
                    <a:pt x="40671" y="342726"/>
                  </a:cubicBezTo>
                  <a:cubicBezTo>
                    <a:pt x="36810" y="410503"/>
                    <a:pt x="32735" y="478066"/>
                    <a:pt x="28874" y="545844"/>
                  </a:cubicBezTo>
                  <a:lnTo>
                    <a:pt x="2492" y="996265"/>
                  </a:lnTo>
                  <a:cubicBezTo>
                    <a:pt x="-2655" y="1083776"/>
                    <a:pt x="-5015" y="1180080"/>
                    <a:pt x="49894" y="1248287"/>
                  </a:cubicBezTo>
                  <a:cubicBezTo>
                    <a:pt x="84640" y="1286208"/>
                    <a:pt x="128160" y="1315013"/>
                    <a:pt x="176655" y="1332151"/>
                  </a:cubicBezTo>
                  <a:cubicBezTo>
                    <a:pt x="379624" y="1417731"/>
                    <a:pt x="601403" y="1448918"/>
                    <a:pt x="820114" y="1422664"/>
                  </a:cubicBezTo>
                  <a:cubicBezTo>
                    <a:pt x="855741" y="1420369"/>
                    <a:pt x="890423" y="1410353"/>
                    <a:pt x="921780" y="1393280"/>
                  </a:cubicBezTo>
                  <a:cubicBezTo>
                    <a:pt x="982480" y="1355101"/>
                    <a:pt x="1002427" y="1277457"/>
                    <a:pt x="1017442" y="1207535"/>
                  </a:cubicBezTo>
                  <a:cubicBezTo>
                    <a:pt x="1072929" y="945861"/>
                    <a:pt x="1128546" y="684338"/>
                    <a:pt x="1184312" y="422944"/>
                  </a:cubicBezTo>
                  <a:lnTo>
                    <a:pt x="1184312" y="422944"/>
                  </a:lnTo>
                  <a:cubicBezTo>
                    <a:pt x="1227638" y="370394"/>
                    <a:pt x="1215412" y="291892"/>
                    <a:pt x="1174446" y="23762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813ABCB-6042-49AB-8864-DFE77B5CFE4C}"/>
                </a:ext>
              </a:extLst>
            </p:cNvPr>
            <p:cNvSpPr/>
            <p:nvPr/>
          </p:nvSpPr>
          <p:spPr>
            <a:xfrm>
              <a:off x="10011690" y="2801830"/>
              <a:ext cx="1189149" cy="1305301"/>
            </a:xfrm>
            <a:custGeom>
              <a:avLst/>
              <a:gdLst>
                <a:gd name="connsiteX0" fmla="*/ 2397 w 1189149"/>
                <a:gd name="connsiteY0" fmla="*/ 869863 h 1305301"/>
                <a:gd name="connsiteX1" fmla="*/ 50013 w 1189149"/>
                <a:gd name="connsiteY1" fmla="*/ 1121884 h 1305301"/>
                <a:gd name="connsiteX2" fmla="*/ 176774 w 1189149"/>
                <a:gd name="connsiteY2" fmla="*/ 1205749 h 1305301"/>
                <a:gd name="connsiteX3" fmla="*/ 820233 w 1189149"/>
                <a:gd name="connsiteY3" fmla="*/ 1296262 h 1305301"/>
                <a:gd name="connsiteX4" fmla="*/ 922114 w 1189149"/>
                <a:gd name="connsiteY4" fmla="*/ 1266877 h 1305301"/>
                <a:gd name="connsiteX5" fmla="*/ 1017561 w 1189149"/>
                <a:gd name="connsiteY5" fmla="*/ 1081132 h 1305301"/>
                <a:gd name="connsiteX6" fmla="*/ 1189150 w 1189149"/>
                <a:gd name="connsiteY6" fmla="*/ 275092 h 1305301"/>
                <a:gd name="connsiteX7" fmla="*/ 401341 w 1189149"/>
                <a:gd name="connsiteY7" fmla="*/ 65325 h 1305301"/>
                <a:gd name="connsiteX8" fmla="*/ 53445 w 1189149"/>
                <a:gd name="connsiteY8" fmla="*/ 18781 h 1305301"/>
                <a:gd name="connsiteX9" fmla="*/ 41219 w 1189149"/>
                <a:gd name="connsiteY9" fmla="*/ 216966 h 1305301"/>
                <a:gd name="connsiteX10" fmla="*/ 29208 w 1189149"/>
                <a:gd name="connsiteY10" fmla="*/ 420085 h 1305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9149" h="1305301">
                  <a:moveTo>
                    <a:pt x="2397" y="869863"/>
                  </a:moveTo>
                  <a:cubicBezTo>
                    <a:pt x="-2536" y="957373"/>
                    <a:pt x="-5110" y="1053892"/>
                    <a:pt x="50013" y="1121884"/>
                  </a:cubicBezTo>
                  <a:cubicBezTo>
                    <a:pt x="84759" y="1159806"/>
                    <a:pt x="128279" y="1188611"/>
                    <a:pt x="176774" y="1205749"/>
                  </a:cubicBezTo>
                  <a:cubicBezTo>
                    <a:pt x="379743" y="1291350"/>
                    <a:pt x="601522" y="1322558"/>
                    <a:pt x="820233" y="1296262"/>
                  </a:cubicBezTo>
                  <a:cubicBezTo>
                    <a:pt x="855924" y="1294010"/>
                    <a:pt x="890693" y="1283972"/>
                    <a:pt x="922114" y="1266877"/>
                  </a:cubicBezTo>
                  <a:cubicBezTo>
                    <a:pt x="982814" y="1228699"/>
                    <a:pt x="1002761" y="1151269"/>
                    <a:pt x="1017561" y="1081132"/>
                  </a:cubicBezTo>
                  <a:cubicBezTo>
                    <a:pt x="1074764" y="812445"/>
                    <a:pt x="1131947" y="543780"/>
                    <a:pt x="1189150" y="275092"/>
                  </a:cubicBezTo>
                  <a:cubicBezTo>
                    <a:pt x="929042" y="196162"/>
                    <a:pt x="666447" y="126239"/>
                    <a:pt x="401341" y="65325"/>
                  </a:cubicBezTo>
                  <a:cubicBezTo>
                    <a:pt x="335709" y="50311"/>
                    <a:pt x="91623" y="-37843"/>
                    <a:pt x="53445" y="18781"/>
                  </a:cubicBezTo>
                  <a:cubicBezTo>
                    <a:pt x="28779" y="55244"/>
                    <a:pt x="43793" y="172354"/>
                    <a:pt x="41219" y="216966"/>
                  </a:cubicBezTo>
                  <a:cubicBezTo>
                    <a:pt x="37143" y="284744"/>
                    <a:pt x="33283" y="352522"/>
                    <a:pt x="29208" y="420085"/>
                  </a:cubicBezTo>
                  <a:close/>
                </a:path>
              </a:pathLst>
            </a:custGeom>
            <a:solidFill>
              <a:srgbClr val="40958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EA06D35-7A8E-4BEB-91AD-4CA10D19F708}"/>
                </a:ext>
              </a:extLst>
            </p:cNvPr>
            <p:cNvSpPr/>
            <p:nvPr/>
          </p:nvSpPr>
          <p:spPr>
            <a:xfrm>
              <a:off x="10044744" y="2676692"/>
              <a:ext cx="1178232" cy="477224"/>
            </a:xfrm>
            <a:custGeom>
              <a:avLst/>
              <a:gdLst>
                <a:gd name="connsiteX0" fmla="*/ 1151377 w 1178232"/>
                <a:gd name="connsiteY0" fmla="*/ 421250 h 477224"/>
                <a:gd name="connsiteX1" fmla="*/ 927668 w 1178232"/>
                <a:gd name="connsiteY1" fmla="*/ 473585 h 477224"/>
                <a:gd name="connsiteX2" fmla="*/ 911581 w 1178232"/>
                <a:gd name="connsiteY2" fmla="*/ 471869 h 477224"/>
                <a:gd name="connsiteX3" fmla="*/ 828575 w 1178232"/>
                <a:gd name="connsiteY3" fmla="*/ 462646 h 477224"/>
                <a:gd name="connsiteX4" fmla="*/ 814848 w 1178232"/>
                <a:gd name="connsiteY4" fmla="*/ 460930 h 477224"/>
                <a:gd name="connsiteX5" fmla="*/ 664708 w 1178232"/>
                <a:gd name="connsiteY5" fmla="*/ 440768 h 477224"/>
                <a:gd name="connsiteX6" fmla="*/ 578913 w 1178232"/>
                <a:gd name="connsiteY6" fmla="*/ 426612 h 477224"/>
                <a:gd name="connsiteX7" fmla="*/ 466951 w 1178232"/>
                <a:gd name="connsiteY7" fmla="*/ 403662 h 477224"/>
                <a:gd name="connsiteX8" fmla="*/ 466951 w 1178232"/>
                <a:gd name="connsiteY8" fmla="*/ 403662 h 477224"/>
                <a:gd name="connsiteX9" fmla="*/ 155518 w 1178232"/>
                <a:gd name="connsiteY9" fmla="*/ 296419 h 477224"/>
                <a:gd name="connsiteX10" fmla="*/ 142434 w 1178232"/>
                <a:gd name="connsiteY10" fmla="*/ 289985 h 477224"/>
                <a:gd name="connsiteX11" fmla="*/ 19962 w 1178232"/>
                <a:gd name="connsiteY11" fmla="*/ 190463 h 477224"/>
                <a:gd name="connsiteX12" fmla="*/ 155518 w 1178232"/>
                <a:gd name="connsiteY12" fmla="*/ 16086 h 477224"/>
                <a:gd name="connsiteX13" fmla="*/ 397458 w 1178232"/>
                <a:gd name="connsiteY13" fmla="*/ 428 h 477224"/>
                <a:gd name="connsiteX14" fmla="*/ 469310 w 1178232"/>
                <a:gd name="connsiteY14" fmla="*/ 2358 h 477224"/>
                <a:gd name="connsiteX15" fmla="*/ 601434 w 1178232"/>
                <a:gd name="connsiteY15" fmla="*/ 15442 h 477224"/>
                <a:gd name="connsiteX16" fmla="*/ 862894 w 1178232"/>
                <a:gd name="connsiteY16" fmla="*/ 78072 h 477224"/>
                <a:gd name="connsiteX17" fmla="*/ 866754 w 1178232"/>
                <a:gd name="connsiteY17" fmla="*/ 79573 h 477224"/>
                <a:gd name="connsiteX18" fmla="*/ 972067 w 1178232"/>
                <a:gd name="connsiteY18" fmla="*/ 120326 h 477224"/>
                <a:gd name="connsiteX19" fmla="*/ 1009172 w 1178232"/>
                <a:gd name="connsiteY19" fmla="*/ 137485 h 477224"/>
                <a:gd name="connsiteX20" fmla="*/ 1068156 w 1178232"/>
                <a:gd name="connsiteY20" fmla="*/ 170730 h 477224"/>
                <a:gd name="connsiteX21" fmla="*/ 1141511 w 1178232"/>
                <a:gd name="connsiteY21" fmla="*/ 237221 h 477224"/>
                <a:gd name="connsiteX22" fmla="*/ 1151377 w 1178232"/>
                <a:gd name="connsiteY22" fmla="*/ 421250 h 47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78232" h="477224">
                  <a:moveTo>
                    <a:pt x="1151377" y="421250"/>
                  </a:moveTo>
                  <a:cubicBezTo>
                    <a:pt x="1102260" y="480877"/>
                    <a:pt x="1009602" y="481735"/>
                    <a:pt x="927668" y="473585"/>
                  </a:cubicBezTo>
                  <a:lnTo>
                    <a:pt x="911581" y="471869"/>
                  </a:lnTo>
                  <a:cubicBezTo>
                    <a:pt x="884128" y="469081"/>
                    <a:pt x="856245" y="465863"/>
                    <a:pt x="828575" y="462646"/>
                  </a:cubicBezTo>
                  <a:lnTo>
                    <a:pt x="814848" y="460930"/>
                  </a:lnTo>
                  <a:cubicBezTo>
                    <a:pt x="764444" y="454925"/>
                    <a:pt x="713825" y="448490"/>
                    <a:pt x="664708" y="440768"/>
                  </a:cubicBezTo>
                  <a:cubicBezTo>
                    <a:pt x="635967" y="436264"/>
                    <a:pt x="607440" y="431760"/>
                    <a:pt x="578913" y="426612"/>
                  </a:cubicBezTo>
                  <a:cubicBezTo>
                    <a:pt x="541164" y="419749"/>
                    <a:pt x="504272" y="412027"/>
                    <a:pt x="466951" y="403662"/>
                  </a:cubicBezTo>
                  <a:lnTo>
                    <a:pt x="466951" y="403662"/>
                  </a:lnTo>
                  <a:cubicBezTo>
                    <a:pt x="359408" y="379811"/>
                    <a:pt x="254931" y="343842"/>
                    <a:pt x="155518" y="296419"/>
                  </a:cubicBezTo>
                  <a:cubicBezTo>
                    <a:pt x="151228" y="294489"/>
                    <a:pt x="146724" y="292344"/>
                    <a:pt x="142434" y="289985"/>
                  </a:cubicBezTo>
                  <a:cubicBezTo>
                    <a:pt x="94174" y="265747"/>
                    <a:pt x="45700" y="235934"/>
                    <a:pt x="19962" y="190463"/>
                  </a:cubicBezTo>
                  <a:cubicBezTo>
                    <a:pt x="-40738" y="83220"/>
                    <a:pt x="46343" y="36247"/>
                    <a:pt x="155518" y="16086"/>
                  </a:cubicBezTo>
                  <a:cubicBezTo>
                    <a:pt x="235542" y="3688"/>
                    <a:pt x="316511" y="-1567"/>
                    <a:pt x="397458" y="428"/>
                  </a:cubicBezTo>
                  <a:cubicBezTo>
                    <a:pt x="421480" y="428"/>
                    <a:pt x="445288" y="428"/>
                    <a:pt x="469310" y="2358"/>
                  </a:cubicBezTo>
                  <a:cubicBezTo>
                    <a:pt x="513495" y="4718"/>
                    <a:pt x="557679" y="9222"/>
                    <a:pt x="601434" y="15442"/>
                  </a:cubicBezTo>
                  <a:cubicBezTo>
                    <a:pt x="690339" y="28204"/>
                    <a:pt x="777849" y="49181"/>
                    <a:pt x="862894" y="78072"/>
                  </a:cubicBezTo>
                  <a:cubicBezTo>
                    <a:pt x="864245" y="78394"/>
                    <a:pt x="865553" y="78887"/>
                    <a:pt x="866754" y="79573"/>
                  </a:cubicBezTo>
                  <a:cubicBezTo>
                    <a:pt x="902358" y="91585"/>
                    <a:pt x="937535" y="105312"/>
                    <a:pt x="972067" y="120326"/>
                  </a:cubicBezTo>
                  <a:cubicBezTo>
                    <a:pt x="984507" y="125903"/>
                    <a:pt x="996948" y="131265"/>
                    <a:pt x="1009172" y="137485"/>
                  </a:cubicBezTo>
                  <a:cubicBezTo>
                    <a:pt x="1029571" y="147201"/>
                    <a:pt x="1049282" y="158311"/>
                    <a:pt x="1068156" y="170730"/>
                  </a:cubicBezTo>
                  <a:cubicBezTo>
                    <a:pt x="1096061" y="188769"/>
                    <a:pt x="1120835" y="211225"/>
                    <a:pt x="1141511" y="237221"/>
                  </a:cubicBezTo>
                  <a:cubicBezTo>
                    <a:pt x="1182478" y="291271"/>
                    <a:pt x="1193846" y="369559"/>
                    <a:pt x="1151377" y="421250"/>
                  </a:cubicBezTo>
                  <a:close/>
                </a:path>
              </a:pathLst>
            </a:custGeom>
            <a:solidFill>
              <a:srgbClr val="297267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8B48B98C-B3BD-41EF-B4F7-F1D393D42D5E}"/>
                </a:ext>
              </a:extLst>
            </p:cNvPr>
            <p:cNvSpPr/>
            <p:nvPr/>
          </p:nvSpPr>
          <p:spPr>
            <a:xfrm>
              <a:off x="10577757" y="2045351"/>
              <a:ext cx="309472" cy="1084962"/>
            </a:xfrm>
            <a:custGeom>
              <a:avLst/>
              <a:gdLst>
                <a:gd name="connsiteX0" fmla="*/ 237008 w 309472"/>
                <a:gd name="connsiteY0" fmla="*/ 1084979 h 1084962"/>
                <a:gd name="connsiteX1" fmla="*/ 85795 w 309472"/>
                <a:gd name="connsiteY1" fmla="*/ 1064817 h 1084962"/>
                <a:gd name="connsiteX2" fmla="*/ 0 w 309472"/>
                <a:gd name="connsiteY2" fmla="*/ 1050875 h 1084962"/>
                <a:gd name="connsiteX3" fmla="*/ 8794 w 309472"/>
                <a:gd name="connsiteY3" fmla="*/ 846684 h 1084962"/>
                <a:gd name="connsiteX4" fmla="*/ 23165 w 309472"/>
                <a:gd name="connsiteY4" fmla="*/ 639061 h 1084962"/>
                <a:gd name="connsiteX5" fmla="*/ 42897 w 309472"/>
                <a:gd name="connsiteY5" fmla="*/ 277223 h 1084962"/>
                <a:gd name="connsiteX6" fmla="*/ 42897 w 309472"/>
                <a:gd name="connsiteY6" fmla="*/ 136091 h 1084962"/>
                <a:gd name="connsiteX7" fmla="*/ 60485 w 309472"/>
                <a:gd name="connsiteY7" fmla="*/ 17695 h 1084962"/>
                <a:gd name="connsiteX8" fmla="*/ 290200 w 309472"/>
                <a:gd name="connsiteY8" fmla="*/ 17695 h 1084962"/>
                <a:gd name="connsiteX9" fmla="*/ 304785 w 309472"/>
                <a:gd name="connsiteY9" fmla="*/ 23915 h 1084962"/>
                <a:gd name="connsiteX10" fmla="*/ 308218 w 309472"/>
                <a:gd name="connsiteY10" fmla="*/ 37856 h 1084962"/>
                <a:gd name="connsiteX11" fmla="*/ 284838 w 309472"/>
                <a:gd name="connsiteY11" fmla="*/ 700834 h 1084962"/>
                <a:gd name="connsiteX12" fmla="*/ 284838 w 309472"/>
                <a:gd name="connsiteY12" fmla="*/ 710700 h 1084962"/>
                <a:gd name="connsiteX13" fmla="*/ 237008 w 309472"/>
                <a:gd name="connsiteY13" fmla="*/ 1084979 h 108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472" h="1084962">
                  <a:moveTo>
                    <a:pt x="237008" y="1084979"/>
                  </a:moveTo>
                  <a:cubicBezTo>
                    <a:pt x="186604" y="1079187"/>
                    <a:pt x="136199" y="1072753"/>
                    <a:pt x="85795" y="1064817"/>
                  </a:cubicBezTo>
                  <a:cubicBezTo>
                    <a:pt x="57054" y="1060527"/>
                    <a:pt x="28527" y="1055809"/>
                    <a:pt x="0" y="1050875"/>
                  </a:cubicBezTo>
                  <a:cubicBezTo>
                    <a:pt x="1287" y="982669"/>
                    <a:pt x="4505" y="914676"/>
                    <a:pt x="8794" y="846684"/>
                  </a:cubicBezTo>
                  <a:cubicBezTo>
                    <a:pt x="13084" y="778692"/>
                    <a:pt x="18017" y="708341"/>
                    <a:pt x="23165" y="639061"/>
                  </a:cubicBezTo>
                  <a:cubicBezTo>
                    <a:pt x="32173" y="518735"/>
                    <a:pt x="40753" y="397979"/>
                    <a:pt x="42897" y="277223"/>
                  </a:cubicBezTo>
                  <a:cubicBezTo>
                    <a:pt x="43905" y="230036"/>
                    <a:pt x="43905" y="182999"/>
                    <a:pt x="42897" y="136091"/>
                  </a:cubicBezTo>
                  <a:cubicBezTo>
                    <a:pt x="42897" y="109924"/>
                    <a:pt x="42897" y="37427"/>
                    <a:pt x="60485" y="17695"/>
                  </a:cubicBezTo>
                  <a:cubicBezTo>
                    <a:pt x="92658" y="-18768"/>
                    <a:pt x="246016" y="11474"/>
                    <a:pt x="290200" y="17695"/>
                  </a:cubicBezTo>
                  <a:cubicBezTo>
                    <a:pt x="295649" y="17988"/>
                    <a:pt x="300796" y="20191"/>
                    <a:pt x="304785" y="23915"/>
                  </a:cubicBezTo>
                  <a:cubicBezTo>
                    <a:pt x="307317" y="28108"/>
                    <a:pt x="308517" y="32970"/>
                    <a:pt x="308218" y="37856"/>
                  </a:cubicBezTo>
                  <a:cubicBezTo>
                    <a:pt x="312764" y="259120"/>
                    <a:pt x="304957" y="480449"/>
                    <a:pt x="284838" y="700834"/>
                  </a:cubicBezTo>
                  <a:cubicBezTo>
                    <a:pt x="284838" y="704051"/>
                    <a:pt x="284838" y="707483"/>
                    <a:pt x="284838" y="710700"/>
                  </a:cubicBezTo>
                  <a:cubicBezTo>
                    <a:pt x="272676" y="836239"/>
                    <a:pt x="256740" y="961006"/>
                    <a:pt x="237008" y="1084979"/>
                  </a:cubicBezTo>
                  <a:close/>
                </a:path>
              </a:pathLst>
            </a:custGeom>
            <a:solidFill>
              <a:srgbClr val="332F29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AAF2AAF-6C4C-41E2-A9AA-724E82CA18B1}"/>
                </a:ext>
              </a:extLst>
            </p:cNvPr>
            <p:cNvSpPr/>
            <p:nvPr/>
          </p:nvSpPr>
          <p:spPr>
            <a:xfrm>
              <a:off x="10638774" y="1826543"/>
              <a:ext cx="305743" cy="227693"/>
            </a:xfrm>
            <a:custGeom>
              <a:avLst/>
              <a:gdLst>
                <a:gd name="connsiteX0" fmla="*/ 88695 w 305743"/>
                <a:gd name="connsiteY0" fmla="*/ 207119 h 227693"/>
                <a:gd name="connsiteX1" fmla="*/ 86979 w 305743"/>
                <a:gd name="connsiteY1" fmla="*/ 79714 h 227693"/>
                <a:gd name="connsiteX2" fmla="*/ 5689 w 305743"/>
                <a:gd name="connsiteY2" fmla="*/ 47970 h 227693"/>
                <a:gd name="connsiteX3" fmla="*/ 112 w 305743"/>
                <a:gd name="connsiteY3" fmla="*/ 29524 h 227693"/>
                <a:gd name="connsiteX4" fmla="*/ 27781 w 305743"/>
                <a:gd name="connsiteY4" fmla="*/ 9791 h 227693"/>
                <a:gd name="connsiteX5" fmla="*/ 266075 w 305743"/>
                <a:gd name="connsiteY5" fmla="*/ 11078 h 227693"/>
                <a:gd name="connsiteX6" fmla="*/ 293314 w 305743"/>
                <a:gd name="connsiteY6" fmla="*/ 18156 h 227693"/>
                <a:gd name="connsiteX7" fmla="*/ 305540 w 305743"/>
                <a:gd name="connsiteY7" fmla="*/ 41750 h 227693"/>
                <a:gd name="connsiteX8" fmla="*/ 284091 w 305743"/>
                <a:gd name="connsiteY8" fmla="*/ 61268 h 227693"/>
                <a:gd name="connsiteX9" fmla="*/ 183283 w 305743"/>
                <a:gd name="connsiteY9" fmla="*/ 81001 h 227693"/>
                <a:gd name="connsiteX10" fmla="*/ 166553 w 305743"/>
                <a:gd name="connsiteY10" fmla="*/ 227709 h 227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5743" h="227693">
                  <a:moveTo>
                    <a:pt x="88695" y="207119"/>
                  </a:moveTo>
                  <a:cubicBezTo>
                    <a:pt x="88695" y="164221"/>
                    <a:pt x="87622" y="121324"/>
                    <a:pt x="86979" y="79714"/>
                  </a:cubicBezTo>
                  <a:cubicBezTo>
                    <a:pt x="57165" y="76925"/>
                    <a:pt x="22633" y="72421"/>
                    <a:pt x="5689" y="47970"/>
                  </a:cubicBezTo>
                  <a:cubicBezTo>
                    <a:pt x="1484" y="42786"/>
                    <a:pt x="-510" y="36164"/>
                    <a:pt x="112" y="29524"/>
                  </a:cubicBezTo>
                  <a:cubicBezTo>
                    <a:pt x="2257" y="17727"/>
                    <a:pt x="15983" y="12365"/>
                    <a:pt x="27781" y="9791"/>
                  </a:cubicBezTo>
                  <a:cubicBezTo>
                    <a:pt x="105639" y="-7582"/>
                    <a:pt x="186715" y="1641"/>
                    <a:pt x="266075" y="11078"/>
                  </a:cubicBezTo>
                  <a:cubicBezTo>
                    <a:pt x="275534" y="11550"/>
                    <a:pt x="284821" y="13959"/>
                    <a:pt x="293314" y="18156"/>
                  </a:cubicBezTo>
                  <a:cubicBezTo>
                    <a:pt x="301937" y="22669"/>
                    <a:pt x="306827" y="32098"/>
                    <a:pt x="305540" y="41750"/>
                  </a:cubicBezTo>
                  <a:cubicBezTo>
                    <a:pt x="303610" y="51401"/>
                    <a:pt x="293958" y="57193"/>
                    <a:pt x="284091" y="61268"/>
                  </a:cubicBezTo>
                  <a:cubicBezTo>
                    <a:pt x="252391" y="75278"/>
                    <a:pt x="217944" y="82022"/>
                    <a:pt x="183283" y="81001"/>
                  </a:cubicBezTo>
                  <a:cubicBezTo>
                    <a:pt x="171722" y="129033"/>
                    <a:pt x="166103" y="178304"/>
                    <a:pt x="166553" y="22770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A6806DE-CA18-435D-9F1A-A05829110B34}"/>
                </a:ext>
              </a:extLst>
            </p:cNvPr>
            <p:cNvSpPr/>
            <p:nvPr/>
          </p:nvSpPr>
          <p:spPr>
            <a:xfrm>
              <a:off x="10629234" y="2231402"/>
              <a:ext cx="250948" cy="28526"/>
            </a:xfrm>
            <a:custGeom>
              <a:avLst/>
              <a:gdLst>
                <a:gd name="connsiteX0" fmla="*/ 0 w 250948"/>
                <a:gd name="connsiteY0" fmla="*/ 16 h 28526"/>
                <a:gd name="connsiteX1" fmla="*/ 250949 w 250948"/>
                <a:gd name="connsiteY1" fmla="*/ 28543 h 2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0948" h="28526">
                  <a:moveTo>
                    <a:pt x="0" y="16"/>
                  </a:moveTo>
                  <a:cubicBezTo>
                    <a:pt x="83220" y="12242"/>
                    <a:pt x="167085" y="21465"/>
                    <a:pt x="250949" y="28543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5D69441-12E1-49FE-A4BE-94B4CF11BA87}"/>
                </a:ext>
              </a:extLst>
            </p:cNvPr>
            <p:cNvSpPr/>
            <p:nvPr/>
          </p:nvSpPr>
          <p:spPr>
            <a:xfrm>
              <a:off x="10890049" y="2121527"/>
              <a:ext cx="88180" cy="409519"/>
            </a:xfrm>
            <a:custGeom>
              <a:avLst/>
              <a:gdLst>
                <a:gd name="connsiteX0" fmla="*/ 5577 w 88180"/>
                <a:gd name="connsiteY0" fmla="*/ 3291 h 409519"/>
                <a:gd name="connsiteX1" fmla="*/ 63917 w 88180"/>
                <a:gd name="connsiteY1" fmla="*/ 22380 h 409519"/>
                <a:gd name="connsiteX2" fmla="*/ 81505 w 88180"/>
                <a:gd name="connsiteY2" fmla="*/ 86726 h 409519"/>
                <a:gd name="connsiteX3" fmla="*/ 85795 w 88180"/>
                <a:gd name="connsiteY3" fmla="*/ 182387 h 409519"/>
                <a:gd name="connsiteX4" fmla="*/ 88154 w 88180"/>
                <a:gd name="connsiteY4" fmla="*/ 380572 h 409519"/>
                <a:gd name="connsiteX5" fmla="*/ 71210 w 88180"/>
                <a:gd name="connsiteY5" fmla="*/ 409528 h 409519"/>
                <a:gd name="connsiteX6" fmla="*/ 54050 w 88180"/>
                <a:gd name="connsiteY6" fmla="*/ 388079 h 409519"/>
                <a:gd name="connsiteX7" fmla="*/ 30886 w 88180"/>
                <a:gd name="connsiteY7" fmla="*/ 120829 h 409519"/>
                <a:gd name="connsiteX8" fmla="*/ 0 w 88180"/>
                <a:gd name="connsiteY8" fmla="*/ 64419 h 40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180" h="409519">
                  <a:moveTo>
                    <a:pt x="5577" y="3291"/>
                  </a:moveTo>
                  <a:cubicBezTo>
                    <a:pt x="27090" y="-5038"/>
                    <a:pt x="51498" y="2948"/>
                    <a:pt x="63917" y="22380"/>
                  </a:cubicBezTo>
                  <a:cubicBezTo>
                    <a:pt x="75242" y="41963"/>
                    <a:pt x="81290" y="64119"/>
                    <a:pt x="81505" y="86726"/>
                  </a:cubicBezTo>
                  <a:cubicBezTo>
                    <a:pt x="84078" y="118470"/>
                    <a:pt x="84936" y="151072"/>
                    <a:pt x="85795" y="182387"/>
                  </a:cubicBezTo>
                  <a:cubicBezTo>
                    <a:pt x="87296" y="248449"/>
                    <a:pt x="88368" y="314511"/>
                    <a:pt x="88154" y="380572"/>
                  </a:cubicBezTo>
                  <a:cubicBezTo>
                    <a:pt x="88154" y="393013"/>
                    <a:pt x="83649" y="409957"/>
                    <a:pt x="71210" y="409528"/>
                  </a:cubicBezTo>
                  <a:cubicBezTo>
                    <a:pt x="58769" y="409099"/>
                    <a:pt x="56410" y="398160"/>
                    <a:pt x="54050" y="388079"/>
                  </a:cubicBezTo>
                  <a:cubicBezTo>
                    <a:pt x="30672" y="302285"/>
                    <a:pt x="43970" y="209412"/>
                    <a:pt x="30886" y="120829"/>
                  </a:cubicBezTo>
                  <a:cubicBezTo>
                    <a:pt x="30543" y="98072"/>
                    <a:pt x="18982" y="76967"/>
                    <a:pt x="0" y="64419"/>
                  </a:cubicBezTo>
                </a:path>
              </a:pathLst>
            </a:custGeom>
            <a:solidFill>
              <a:srgbClr val="4F4942"/>
            </a:solidFill>
            <a:ln w="21447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D6E518C-AFF4-4758-9B08-F5508F2F4A6E}"/>
                </a:ext>
              </a:extLst>
            </p:cNvPr>
            <p:cNvSpPr/>
            <p:nvPr/>
          </p:nvSpPr>
          <p:spPr>
            <a:xfrm>
              <a:off x="10648793" y="2342660"/>
              <a:ext cx="68123" cy="726310"/>
            </a:xfrm>
            <a:custGeom>
              <a:avLst/>
              <a:gdLst>
                <a:gd name="connsiteX0" fmla="*/ 1890 w 68123"/>
                <a:gd name="connsiteY0" fmla="*/ 432052 h 726310"/>
                <a:gd name="connsiteX1" fmla="*/ 21837 w 68123"/>
                <a:gd name="connsiteY1" fmla="*/ 726327 h 726310"/>
                <a:gd name="connsiteX2" fmla="*/ 48647 w 68123"/>
                <a:gd name="connsiteY2" fmla="*/ 605357 h 726310"/>
                <a:gd name="connsiteX3" fmla="*/ 66879 w 68123"/>
                <a:gd name="connsiteY3" fmla="*/ 176384 h 726310"/>
                <a:gd name="connsiteX4" fmla="*/ 40926 w 68123"/>
                <a:gd name="connsiteY4" fmla="*/ 76 h 726310"/>
                <a:gd name="connsiteX5" fmla="*/ 9611 w 68123"/>
                <a:gd name="connsiteY5" fmla="*/ 169735 h 726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123" h="726310">
                  <a:moveTo>
                    <a:pt x="1890" y="432052"/>
                  </a:moveTo>
                  <a:cubicBezTo>
                    <a:pt x="-1114" y="530715"/>
                    <a:pt x="-3902" y="631095"/>
                    <a:pt x="21837" y="726327"/>
                  </a:cubicBezTo>
                  <a:cubicBezTo>
                    <a:pt x="39510" y="688448"/>
                    <a:pt x="48669" y="647160"/>
                    <a:pt x="48647" y="605357"/>
                  </a:cubicBezTo>
                  <a:cubicBezTo>
                    <a:pt x="58942" y="462938"/>
                    <a:pt x="70096" y="320304"/>
                    <a:pt x="66879" y="176384"/>
                  </a:cubicBezTo>
                  <a:cubicBezTo>
                    <a:pt x="66879" y="145927"/>
                    <a:pt x="76745" y="2864"/>
                    <a:pt x="40926" y="76"/>
                  </a:cubicBezTo>
                  <a:cubicBezTo>
                    <a:pt x="-5618" y="-3356"/>
                    <a:pt x="10469" y="141422"/>
                    <a:pt x="9611" y="169735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7EA096E-E178-4C76-9FDD-2E61A89F0C18}"/>
                </a:ext>
              </a:extLst>
            </p:cNvPr>
            <p:cNvSpPr/>
            <p:nvPr/>
          </p:nvSpPr>
          <p:spPr>
            <a:xfrm>
              <a:off x="10708379" y="2404716"/>
              <a:ext cx="560003" cy="745545"/>
            </a:xfrm>
            <a:custGeom>
              <a:avLst/>
              <a:gdLst>
                <a:gd name="connsiteX0" fmla="*/ 164940 w 560003"/>
                <a:gd name="connsiteY0" fmla="*/ 734623 h 745545"/>
                <a:gd name="connsiteX1" fmla="*/ 247946 w 560003"/>
                <a:gd name="connsiteY1" fmla="*/ 743846 h 745545"/>
                <a:gd name="connsiteX2" fmla="*/ 264033 w 560003"/>
                <a:gd name="connsiteY2" fmla="*/ 745561 h 745545"/>
                <a:gd name="connsiteX3" fmla="*/ 300066 w 560003"/>
                <a:gd name="connsiteY3" fmla="*/ 667274 h 745545"/>
                <a:gd name="connsiteX4" fmla="*/ 380499 w 560003"/>
                <a:gd name="connsiteY4" fmla="*/ 495685 h 745545"/>
                <a:gd name="connsiteX5" fmla="*/ 404521 w 560003"/>
                <a:gd name="connsiteY5" fmla="*/ 441420 h 745545"/>
                <a:gd name="connsiteX6" fmla="*/ 526779 w 560003"/>
                <a:gd name="connsiteY6" fmla="*/ 144142 h 745545"/>
                <a:gd name="connsiteX7" fmla="*/ 559810 w 560003"/>
                <a:gd name="connsiteY7" fmla="*/ 58347 h 745545"/>
                <a:gd name="connsiteX8" fmla="*/ 552302 w 560003"/>
                <a:gd name="connsiteY8" fmla="*/ 44406 h 745545"/>
                <a:gd name="connsiteX9" fmla="*/ 495035 w 560003"/>
                <a:gd name="connsiteY9" fmla="*/ 6013 h 745545"/>
                <a:gd name="connsiteX10" fmla="*/ 400232 w 560003"/>
                <a:gd name="connsiteY10" fmla="*/ 43333 h 745545"/>
                <a:gd name="connsiteX11" fmla="*/ 203119 w 560003"/>
                <a:gd name="connsiteY11" fmla="*/ 351121 h 745545"/>
                <a:gd name="connsiteX12" fmla="*/ 199472 w 560003"/>
                <a:gd name="connsiteY12" fmla="*/ 357341 h 745545"/>
                <a:gd name="connsiteX13" fmla="*/ 198185 w 560003"/>
                <a:gd name="connsiteY13" fmla="*/ 359486 h 745545"/>
                <a:gd name="connsiteX14" fmla="*/ 0 w 560003"/>
                <a:gd name="connsiteY14" fmla="*/ 712745 h 745545"/>
                <a:gd name="connsiteX15" fmla="*/ 150141 w 560003"/>
                <a:gd name="connsiteY15" fmla="*/ 732907 h 745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60003" h="745545">
                  <a:moveTo>
                    <a:pt x="164940" y="734623"/>
                  </a:moveTo>
                  <a:cubicBezTo>
                    <a:pt x="192610" y="737840"/>
                    <a:pt x="220493" y="741057"/>
                    <a:pt x="247946" y="743846"/>
                  </a:cubicBezTo>
                  <a:lnTo>
                    <a:pt x="264033" y="745561"/>
                  </a:lnTo>
                  <a:cubicBezTo>
                    <a:pt x="280763" y="709528"/>
                    <a:pt x="296635" y="674137"/>
                    <a:pt x="300066" y="667274"/>
                  </a:cubicBezTo>
                  <a:cubicBezTo>
                    <a:pt x="327736" y="610650"/>
                    <a:pt x="354332" y="553811"/>
                    <a:pt x="380499" y="495685"/>
                  </a:cubicBezTo>
                  <a:cubicBezTo>
                    <a:pt x="388649" y="477668"/>
                    <a:pt x="396585" y="459651"/>
                    <a:pt x="404521" y="441420"/>
                  </a:cubicBezTo>
                  <a:cubicBezTo>
                    <a:pt x="447418" y="343464"/>
                    <a:pt x="488171" y="244371"/>
                    <a:pt x="526779" y="144142"/>
                  </a:cubicBezTo>
                  <a:cubicBezTo>
                    <a:pt x="534501" y="123980"/>
                    <a:pt x="562599" y="77866"/>
                    <a:pt x="559810" y="58347"/>
                  </a:cubicBezTo>
                  <a:cubicBezTo>
                    <a:pt x="558695" y="53071"/>
                    <a:pt x="556099" y="48245"/>
                    <a:pt x="552302" y="44406"/>
                  </a:cubicBezTo>
                  <a:cubicBezTo>
                    <a:pt x="536173" y="27676"/>
                    <a:pt x="516655" y="14571"/>
                    <a:pt x="495035" y="6013"/>
                  </a:cubicBezTo>
                  <a:cubicBezTo>
                    <a:pt x="452138" y="-10932"/>
                    <a:pt x="425542" y="10088"/>
                    <a:pt x="400232" y="43333"/>
                  </a:cubicBezTo>
                  <a:cubicBezTo>
                    <a:pt x="328936" y="142254"/>
                    <a:pt x="263132" y="244993"/>
                    <a:pt x="203119" y="351121"/>
                  </a:cubicBezTo>
                  <a:cubicBezTo>
                    <a:pt x="201833" y="353051"/>
                    <a:pt x="200759" y="355196"/>
                    <a:pt x="199472" y="357341"/>
                  </a:cubicBezTo>
                  <a:cubicBezTo>
                    <a:pt x="198958" y="358006"/>
                    <a:pt x="198530" y="358735"/>
                    <a:pt x="198185" y="359486"/>
                  </a:cubicBezTo>
                  <a:cubicBezTo>
                    <a:pt x="128692" y="475588"/>
                    <a:pt x="62630" y="593341"/>
                    <a:pt x="0" y="712745"/>
                  </a:cubicBezTo>
                  <a:cubicBezTo>
                    <a:pt x="50191" y="720467"/>
                    <a:pt x="100809" y="726901"/>
                    <a:pt x="150141" y="732907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46F932A-A87A-4CD4-80AB-786FC33FC301}"/>
                </a:ext>
              </a:extLst>
            </p:cNvPr>
            <p:cNvSpPr/>
            <p:nvPr/>
          </p:nvSpPr>
          <p:spPr>
            <a:xfrm>
              <a:off x="10872891" y="2444534"/>
              <a:ext cx="386297" cy="693501"/>
            </a:xfrm>
            <a:custGeom>
              <a:avLst/>
              <a:gdLst>
                <a:gd name="connsiteX0" fmla="*/ 353044 w 386297"/>
                <a:gd name="connsiteY0" fmla="*/ 103894 h 693501"/>
                <a:gd name="connsiteX1" fmla="*/ 230786 w 386297"/>
                <a:gd name="connsiteY1" fmla="*/ 401387 h 693501"/>
                <a:gd name="connsiteX2" fmla="*/ 206764 w 386297"/>
                <a:gd name="connsiteY2" fmla="*/ 455437 h 693501"/>
                <a:gd name="connsiteX3" fmla="*/ 126332 w 386297"/>
                <a:gd name="connsiteY3" fmla="*/ 627026 h 693501"/>
                <a:gd name="connsiteX4" fmla="*/ 96304 w 386297"/>
                <a:gd name="connsiteY4" fmla="*/ 693517 h 693501"/>
                <a:gd name="connsiteX5" fmla="*/ 0 w 386297"/>
                <a:gd name="connsiteY5" fmla="*/ 679361 h 693501"/>
                <a:gd name="connsiteX6" fmla="*/ 87510 w 386297"/>
                <a:gd name="connsiteY6" fmla="*/ 526432 h 693501"/>
                <a:gd name="connsiteX7" fmla="*/ 171803 w 386297"/>
                <a:gd name="connsiteY7" fmla="*/ 368785 h 693501"/>
                <a:gd name="connsiteX8" fmla="*/ 271325 w 386297"/>
                <a:gd name="connsiteY8" fmla="*/ 146792 h 693501"/>
                <a:gd name="connsiteX9" fmla="*/ 318727 w 386297"/>
                <a:gd name="connsiteY9" fmla="*/ 16169 h 693501"/>
                <a:gd name="connsiteX10" fmla="*/ 378568 w 386297"/>
                <a:gd name="connsiteY10" fmla="*/ 3300 h 693501"/>
                <a:gd name="connsiteX11" fmla="*/ 386076 w 386297"/>
                <a:gd name="connsiteY11" fmla="*/ 17242 h 693501"/>
                <a:gd name="connsiteX12" fmla="*/ 353044 w 386297"/>
                <a:gd name="connsiteY12" fmla="*/ 103894 h 693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6297" h="693501">
                  <a:moveTo>
                    <a:pt x="353044" y="103894"/>
                  </a:moveTo>
                  <a:cubicBezTo>
                    <a:pt x="314866" y="203995"/>
                    <a:pt x="274113" y="303152"/>
                    <a:pt x="230786" y="401387"/>
                  </a:cubicBezTo>
                  <a:cubicBezTo>
                    <a:pt x="222850" y="419618"/>
                    <a:pt x="214915" y="437421"/>
                    <a:pt x="206764" y="455437"/>
                  </a:cubicBezTo>
                  <a:cubicBezTo>
                    <a:pt x="180812" y="512920"/>
                    <a:pt x="154001" y="569544"/>
                    <a:pt x="126332" y="627026"/>
                  </a:cubicBezTo>
                  <a:cubicBezTo>
                    <a:pt x="123115" y="634105"/>
                    <a:pt x="113034" y="657269"/>
                    <a:pt x="96304" y="693517"/>
                  </a:cubicBezTo>
                  <a:cubicBezTo>
                    <a:pt x="90727" y="693517"/>
                    <a:pt x="27668" y="682793"/>
                    <a:pt x="0" y="679361"/>
                  </a:cubicBezTo>
                  <a:cubicBezTo>
                    <a:pt x="32386" y="623595"/>
                    <a:pt x="55981" y="582628"/>
                    <a:pt x="87510" y="526432"/>
                  </a:cubicBezTo>
                  <a:cubicBezTo>
                    <a:pt x="116466" y="474312"/>
                    <a:pt x="144992" y="422192"/>
                    <a:pt x="171803" y="368785"/>
                  </a:cubicBezTo>
                  <a:cubicBezTo>
                    <a:pt x="208695" y="296503"/>
                    <a:pt x="241919" y="222419"/>
                    <a:pt x="271325" y="146792"/>
                  </a:cubicBezTo>
                  <a:cubicBezTo>
                    <a:pt x="284408" y="112474"/>
                    <a:pt x="291486" y="42766"/>
                    <a:pt x="318727" y="16169"/>
                  </a:cubicBezTo>
                  <a:cubicBezTo>
                    <a:pt x="334683" y="1005"/>
                    <a:pt x="357784" y="-3949"/>
                    <a:pt x="378568" y="3300"/>
                  </a:cubicBezTo>
                  <a:cubicBezTo>
                    <a:pt x="382428" y="7075"/>
                    <a:pt x="385066" y="11944"/>
                    <a:pt x="386076" y="17242"/>
                  </a:cubicBezTo>
                  <a:cubicBezTo>
                    <a:pt x="389077" y="37404"/>
                    <a:pt x="360765" y="83518"/>
                    <a:pt x="353044" y="103894"/>
                  </a:cubicBezTo>
                  <a:close/>
                </a:path>
              </a:pathLst>
            </a:custGeom>
            <a:solidFill>
              <a:srgbClr val="D67A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E06E35-E18A-4593-81A0-E362B7D28AE8}"/>
                </a:ext>
              </a:extLst>
            </p:cNvPr>
            <p:cNvSpPr/>
            <p:nvPr/>
          </p:nvSpPr>
          <p:spPr>
            <a:xfrm>
              <a:off x="11084807" y="1939271"/>
              <a:ext cx="458461" cy="612009"/>
            </a:xfrm>
            <a:custGeom>
              <a:avLst/>
              <a:gdLst>
                <a:gd name="connsiteX0" fmla="*/ 238291 w 458461"/>
                <a:gd name="connsiteY0" fmla="*/ 113479 h 612009"/>
                <a:gd name="connsiteX1" fmla="*/ 98231 w 458461"/>
                <a:gd name="connsiteY1" fmla="*/ 199274 h 612009"/>
                <a:gd name="connsiteX2" fmla="*/ 7289 w 458461"/>
                <a:gd name="connsiteY2" fmla="*/ 334615 h 612009"/>
                <a:gd name="connsiteX3" fmla="*/ 210 w 458461"/>
                <a:gd name="connsiteY3" fmla="*/ 411186 h 612009"/>
                <a:gd name="connsiteX4" fmla="*/ 11149 w 458461"/>
                <a:gd name="connsiteY4" fmla="*/ 491833 h 612009"/>
                <a:gd name="connsiteX5" fmla="*/ 229068 w 458461"/>
                <a:gd name="connsiteY5" fmla="*/ 608299 h 612009"/>
                <a:gd name="connsiteX6" fmla="*/ 413311 w 458461"/>
                <a:gd name="connsiteY6" fmla="*/ 428560 h 612009"/>
                <a:gd name="connsiteX7" fmla="*/ 432401 w 458461"/>
                <a:gd name="connsiteY7" fmla="*/ 306303 h 612009"/>
                <a:gd name="connsiteX8" fmla="*/ 445699 w 458461"/>
                <a:gd name="connsiteY8" fmla="*/ 151229 h 612009"/>
                <a:gd name="connsiteX9" fmla="*/ 457066 w 458461"/>
                <a:gd name="connsiteY9" fmla="*/ 16 h 612009"/>
                <a:gd name="connsiteX10" fmla="*/ 238291 w 458461"/>
                <a:gd name="connsiteY10" fmla="*/ 113479 h 612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8461" h="612009">
                  <a:moveTo>
                    <a:pt x="238291" y="113479"/>
                  </a:moveTo>
                  <a:cubicBezTo>
                    <a:pt x="188679" y="137017"/>
                    <a:pt x="141729" y="165778"/>
                    <a:pt x="98231" y="199274"/>
                  </a:cubicBezTo>
                  <a:cubicBezTo>
                    <a:pt x="54346" y="233613"/>
                    <a:pt x="22518" y="281015"/>
                    <a:pt x="7289" y="334615"/>
                  </a:cubicBezTo>
                  <a:cubicBezTo>
                    <a:pt x="1604" y="359731"/>
                    <a:pt x="-755" y="385469"/>
                    <a:pt x="210" y="411186"/>
                  </a:cubicBezTo>
                  <a:cubicBezTo>
                    <a:pt x="-368" y="438469"/>
                    <a:pt x="3342" y="465687"/>
                    <a:pt x="11149" y="491833"/>
                  </a:cubicBezTo>
                  <a:cubicBezTo>
                    <a:pt x="39676" y="577628"/>
                    <a:pt x="140913" y="626316"/>
                    <a:pt x="229068" y="608299"/>
                  </a:cubicBezTo>
                  <a:cubicBezTo>
                    <a:pt x="317222" y="590283"/>
                    <a:pt x="387572" y="514783"/>
                    <a:pt x="413311" y="428560"/>
                  </a:cubicBezTo>
                  <a:cubicBezTo>
                    <a:pt x="423757" y="388558"/>
                    <a:pt x="430149" y="347591"/>
                    <a:pt x="432401" y="306303"/>
                  </a:cubicBezTo>
                  <a:cubicBezTo>
                    <a:pt x="436905" y="254611"/>
                    <a:pt x="441194" y="202920"/>
                    <a:pt x="445699" y="151229"/>
                  </a:cubicBezTo>
                  <a:cubicBezTo>
                    <a:pt x="449989" y="103184"/>
                    <a:pt x="462643" y="47418"/>
                    <a:pt x="457066" y="16"/>
                  </a:cubicBezTo>
                  <a:cubicBezTo>
                    <a:pt x="382210" y="23610"/>
                    <a:pt x="307569" y="76802"/>
                    <a:pt x="238291" y="113479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83EDAD3-4634-4AC3-A26A-ABFC1EFF4E28}"/>
                </a:ext>
              </a:extLst>
            </p:cNvPr>
            <p:cNvSpPr/>
            <p:nvPr/>
          </p:nvSpPr>
          <p:spPr>
            <a:xfrm>
              <a:off x="10213988" y="1604642"/>
              <a:ext cx="310078" cy="551489"/>
            </a:xfrm>
            <a:custGeom>
              <a:avLst/>
              <a:gdLst>
                <a:gd name="connsiteX0" fmla="*/ 307788 w 310078"/>
                <a:gd name="connsiteY0" fmla="*/ 525967 h 551489"/>
                <a:gd name="connsiteX1" fmla="*/ 145422 w 310078"/>
                <a:gd name="connsiteY1" fmla="*/ 551277 h 551489"/>
                <a:gd name="connsiteX2" fmla="*/ 0 w 310078"/>
                <a:gd name="connsiteY2" fmla="*/ 482856 h 551489"/>
                <a:gd name="connsiteX3" fmla="*/ 92229 w 310078"/>
                <a:gd name="connsiteY3" fmla="*/ 244561 h 551489"/>
                <a:gd name="connsiteX4" fmla="*/ 126333 w 310078"/>
                <a:gd name="connsiteY4" fmla="*/ 162413 h 551489"/>
                <a:gd name="connsiteX5" fmla="*/ 178882 w 310078"/>
                <a:gd name="connsiteY5" fmla="*/ 40799 h 551489"/>
                <a:gd name="connsiteX6" fmla="*/ 218991 w 310078"/>
                <a:gd name="connsiteY6" fmla="*/ 14632 h 551489"/>
                <a:gd name="connsiteX7" fmla="*/ 243014 w 310078"/>
                <a:gd name="connsiteY7" fmla="*/ 112867 h 551489"/>
                <a:gd name="connsiteX8" fmla="*/ 255453 w 310078"/>
                <a:gd name="connsiteY8" fmla="*/ 174210 h 551489"/>
                <a:gd name="connsiteX9" fmla="*/ 307788 w 310078"/>
                <a:gd name="connsiteY9" fmla="*/ 525967 h 551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0078" h="551489">
                  <a:moveTo>
                    <a:pt x="307788" y="525967"/>
                  </a:moveTo>
                  <a:cubicBezTo>
                    <a:pt x="255711" y="544456"/>
                    <a:pt x="200652" y="553057"/>
                    <a:pt x="145422" y="551277"/>
                  </a:cubicBezTo>
                  <a:cubicBezTo>
                    <a:pt x="89806" y="548639"/>
                    <a:pt x="37493" y="524016"/>
                    <a:pt x="0" y="482856"/>
                  </a:cubicBezTo>
                  <a:cubicBezTo>
                    <a:pt x="29385" y="402852"/>
                    <a:pt x="60271" y="323063"/>
                    <a:pt x="92229" y="244561"/>
                  </a:cubicBezTo>
                  <a:cubicBezTo>
                    <a:pt x="103383" y="217107"/>
                    <a:pt x="114750" y="189867"/>
                    <a:pt x="126333" y="162413"/>
                  </a:cubicBezTo>
                  <a:cubicBezTo>
                    <a:pt x="143277" y="121661"/>
                    <a:pt x="161080" y="81123"/>
                    <a:pt x="178882" y="40799"/>
                  </a:cubicBezTo>
                  <a:cubicBezTo>
                    <a:pt x="191966" y="10771"/>
                    <a:pt x="198185" y="-18399"/>
                    <a:pt x="218991" y="14632"/>
                  </a:cubicBezTo>
                  <a:cubicBezTo>
                    <a:pt x="233576" y="37582"/>
                    <a:pt x="236793" y="84983"/>
                    <a:pt x="243014" y="112867"/>
                  </a:cubicBezTo>
                  <a:cubicBezTo>
                    <a:pt x="244514" y="120159"/>
                    <a:pt x="249233" y="142895"/>
                    <a:pt x="255453" y="174210"/>
                  </a:cubicBezTo>
                  <a:cubicBezTo>
                    <a:pt x="277546" y="289603"/>
                    <a:pt x="320443" y="521892"/>
                    <a:pt x="307788" y="525967"/>
                  </a:cubicBezTo>
                  <a:close/>
                </a:path>
              </a:pathLst>
            </a:custGeom>
            <a:solidFill>
              <a:srgbClr val="FCC57C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9DB3A14-542D-45A5-8BFF-C085254D5A27}"/>
                </a:ext>
              </a:extLst>
            </p:cNvPr>
            <p:cNvSpPr/>
            <p:nvPr/>
          </p:nvSpPr>
          <p:spPr>
            <a:xfrm>
              <a:off x="10199189" y="2067554"/>
              <a:ext cx="328593" cy="1012784"/>
            </a:xfrm>
            <a:custGeom>
              <a:avLst/>
              <a:gdLst>
                <a:gd name="connsiteX0" fmla="*/ 311435 w 328593"/>
                <a:gd name="connsiteY0" fmla="*/ 1012800 h 1012784"/>
                <a:gd name="connsiteX1" fmla="*/ 0 w 328593"/>
                <a:gd name="connsiteY1" fmla="*/ 905557 h 1012784"/>
                <a:gd name="connsiteX2" fmla="*/ 0 w 328593"/>
                <a:gd name="connsiteY2" fmla="*/ 674985 h 1012784"/>
                <a:gd name="connsiteX3" fmla="*/ 0 w 328593"/>
                <a:gd name="connsiteY3" fmla="*/ 625224 h 1012784"/>
                <a:gd name="connsiteX4" fmla="*/ 9866 w 328593"/>
                <a:gd name="connsiteY4" fmla="*/ 34099 h 1012784"/>
                <a:gd name="connsiteX5" fmla="*/ 88154 w 328593"/>
                <a:gd name="connsiteY5" fmla="*/ 28737 h 1012784"/>
                <a:gd name="connsiteX6" fmla="*/ 328593 w 328593"/>
                <a:gd name="connsiteY6" fmla="*/ 67774 h 1012784"/>
                <a:gd name="connsiteX7" fmla="*/ 314866 w 328593"/>
                <a:gd name="connsiteY7" fmla="*/ 611711 h 1012784"/>
                <a:gd name="connsiteX8" fmla="*/ 310362 w 328593"/>
                <a:gd name="connsiteY8" fmla="*/ 929365 h 1012784"/>
                <a:gd name="connsiteX9" fmla="*/ 311435 w 328593"/>
                <a:gd name="connsiteY9" fmla="*/ 1012800 h 101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593" h="1012784">
                  <a:moveTo>
                    <a:pt x="311435" y="1012800"/>
                  </a:moveTo>
                  <a:cubicBezTo>
                    <a:pt x="203891" y="988950"/>
                    <a:pt x="99415" y="952980"/>
                    <a:pt x="0" y="905557"/>
                  </a:cubicBezTo>
                  <a:cubicBezTo>
                    <a:pt x="0" y="828986"/>
                    <a:pt x="0" y="751771"/>
                    <a:pt x="0" y="674985"/>
                  </a:cubicBezTo>
                  <a:cubicBezTo>
                    <a:pt x="0" y="659112"/>
                    <a:pt x="0" y="642597"/>
                    <a:pt x="0" y="625224"/>
                  </a:cubicBezTo>
                  <a:cubicBezTo>
                    <a:pt x="1502" y="445913"/>
                    <a:pt x="7293" y="198825"/>
                    <a:pt x="9866" y="34099"/>
                  </a:cubicBezTo>
                  <a:cubicBezTo>
                    <a:pt x="9866" y="-34322"/>
                    <a:pt x="17373" y="19943"/>
                    <a:pt x="88154" y="28737"/>
                  </a:cubicBezTo>
                  <a:cubicBezTo>
                    <a:pt x="108316" y="31096"/>
                    <a:pt x="328593" y="64771"/>
                    <a:pt x="328593" y="67774"/>
                  </a:cubicBezTo>
                  <a:cubicBezTo>
                    <a:pt x="326448" y="250945"/>
                    <a:pt x="319585" y="432400"/>
                    <a:pt x="314866" y="611711"/>
                  </a:cubicBezTo>
                  <a:cubicBezTo>
                    <a:pt x="312078" y="717453"/>
                    <a:pt x="310147" y="822980"/>
                    <a:pt x="310362" y="929365"/>
                  </a:cubicBezTo>
                  <a:cubicBezTo>
                    <a:pt x="310362" y="956605"/>
                    <a:pt x="312292" y="984703"/>
                    <a:pt x="311435" y="1012800"/>
                  </a:cubicBezTo>
                  <a:close/>
                </a:path>
              </a:pathLst>
            </a:custGeom>
            <a:solidFill>
              <a:srgbClr val="FFE21A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06CDF91-ABD3-43E8-BFC2-3B501E37B0A2}"/>
                </a:ext>
              </a:extLst>
            </p:cNvPr>
            <p:cNvSpPr/>
            <p:nvPr/>
          </p:nvSpPr>
          <p:spPr>
            <a:xfrm>
              <a:off x="10388277" y="3280955"/>
              <a:ext cx="662827" cy="718899"/>
            </a:xfrm>
            <a:custGeom>
              <a:avLst/>
              <a:gdLst>
                <a:gd name="connsiteX0" fmla="*/ 483541 w 662827"/>
                <a:gd name="connsiteY0" fmla="*/ 262690 h 718899"/>
                <a:gd name="connsiteX1" fmla="*/ 397747 w 662827"/>
                <a:gd name="connsiteY1" fmla="*/ 483825 h 718899"/>
                <a:gd name="connsiteX2" fmla="*/ 77733 w 662827"/>
                <a:gd name="connsiteY2" fmla="*/ 581846 h 718899"/>
                <a:gd name="connsiteX3" fmla="*/ 89 w 662827"/>
                <a:gd name="connsiteY3" fmla="*/ 636969 h 718899"/>
                <a:gd name="connsiteX4" fmla="*/ 64435 w 662827"/>
                <a:gd name="connsiteY4" fmla="*/ 687158 h 718899"/>
                <a:gd name="connsiteX5" fmla="*/ 285570 w 662827"/>
                <a:gd name="connsiteY5" fmla="*/ 718902 h 718899"/>
                <a:gd name="connsiteX6" fmla="*/ 488903 w 662827"/>
                <a:gd name="connsiteY6" fmla="*/ 637826 h 718899"/>
                <a:gd name="connsiteX7" fmla="*/ 571909 w 662827"/>
                <a:gd name="connsiteY7" fmla="*/ 487686 h 718899"/>
                <a:gd name="connsiteX8" fmla="*/ 660922 w 662827"/>
                <a:gd name="connsiteY8" fmla="*/ 102254 h 718899"/>
                <a:gd name="connsiteX9" fmla="*/ 545313 w 662827"/>
                <a:gd name="connsiteY9" fmla="*/ 19033 h 718899"/>
                <a:gd name="connsiteX10" fmla="*/ 483541 w 662827"/>
                <a:gd name="connsiteY10" fmla="*/ 262690 h 718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2827" h="718899">
                  <a:moveTo>
                    <a:pt x="483541" y="262690"/>
                  </a:moveTo>
                  <a:cubicBezTo>
                    <a:pt x="473890" y="342479"/>
                    <a:pt x="454586" y="426343"/>
                    <a:pt x="397747" y="483825"/>
                  </a:cubicBezTo>
                  <a:cubicBezTo>
                    <a:pt x="317743" y="565116"/>
                    <a:pt x="191197" y="569620"/>
                    <a:pt x="77733" y="581846"/>
                  </a:cubicBezTo>
                  <a:cubicBezTo>
                    <a:pt x="42772" y="585492"/>
                    <a:pt x="-2271" y="601578"/>
                    <a:pt x="89" y="636969"/>
                  </a:cubicBezTo>
                  <a:cubicBezTo>
                    <a:pt x="2019" y="665924"/>
                    <a:pt x="35694" y="679866"/>
                    <a:pt x="64435" y="687158"/>
                  </a:cubicBezTo>
                  <a:cubicBezTo>
                    <a:pt x="136159" y="708650"/>
                    <a:pt x="210693" y="719353"/>
                    <a:pt x="285570" y="718902"/>
                  </a:cubicBezTo>
                  <a:cubicBezTo>
                    <a:pt x="361091" y="718216"/>
                    <a:pt x="433631" y="689303"/>
                    <a:pt x="488903" y="637826"/>
                  </a:cubicBezTo>
                  <a:cubicBezTo>
                    <a:pt x="527446" y="594607"/>
                    <a:pt x="555802" y="543302"/>
                    <a:pt x="571909" y="487686"/>
                  </a:cubicBezTo>
                  <a:cubicBezTo>
                    <a:pt x="611611" y="361740"/>
                    <a:pt x="641382" y="232855"/>
                    <a:pt x="660922" y="102254"/>
                  </a:cubicBezTo>
                  <a:cubicBezTo>
                    <a:pt x="674005" y="28471"/>
                    <a:pt x="618024" y="-32229"/>
                    <a:pt x="545313" y="19033"/>
                  </a:cubicBezTo>
                  <a:cubicBezTo>
                    <a:pt x="482039" y="64076"/>
                    <a:pt x="491691" y="194912"/>
                    <a:pt x="483541" y="262690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D391FCE-F40F-4ED7-A863-54D19CE42BA5}"/>
                </a:ext>
              </a:extLst>
            </p:cNvPr>
            <p:cNvSpPr/>
            <p:nvPr/>
          </p:nvSpPr>
          <p:spPr>
            <a:xfrm>
              <a:off x="11269476" y="1959862"/>
              <a:ext cx="237436" cy="282049"/>
            </a:xfrm>
            <a:custGeom>
              <a:avLst/>
              <a:gdLst>
                <a:gd name="connsiteX0" fmla="*/ 237437 w 237436"/>
                <a:gd name="connsiteY0" fmla="*/ 16 h 282049"/>
                <a:gd name="connsiteX1" fmla="*/ 173091 w 237436"/>
                <a:gd name="connsiteY1" fmla="*/ 64362 h 282049"/>
                <a:gd name="connsiteX2" fmla="*/ 113463 w 237436"/>
                <a:gd name="connsiteY2" fmla="*/ 136858 h 282049"/>
                <a:gd name="connsiteX3" fmla="*/ 0 w 237436"/>
                <a:gd name="connsiteY3" fmla="*/ 282066 h 282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436" h="282049">
                  <a:moveTo>
                    <a:pt x="237437" y="16"/>
                  </a:moveTo>
                  <a:cubicBezTo>
                    <a:pt x="215988" y="21465"/>
                    <a:pt x="192823" y="42913"/>
                    <a:pt x="173091" y="64362"/>
                  </a:cubicBezTo>
                  <a:cubicBezTo>
                    <a:pt x="153357" y="85811"/>
                    <a:pt x="132767" y="112192"/>
                    <a:pt x="113463" y="136858"/>
                  </a:cubicBezTo>
                  <a:lnTo>
                    <a:pt x="0" y="282066"/>
                  </a:ln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A7F945-1F8C-4C4E-8694-45986E75454C}"/>
                </a:ext>
              </a:extLst>
            </p:cNvPr>
            <p:cNvSpPr/>
            <p:nvPr/>
          </p:nvSpPr>
          <p:spPr>
            <a:xfrm>
              <a:off x="11341328" y="1954714"/>
              <a:ext cx="173305" cy="362696"/>
            </a:xfrm>
            <a:custGeom>
              <a:avLst/>
              <a:gdLst>
                <a:gd name="connsiteX0" fmla="*/ 116895 w 173305"/>
                <a:gd name="connsiteY0" fmla="*/ 362713 h 362696"/>
                <a:gd name="connsiteX1" fmla="*/ 143062 w 173305"/>
                <a:gd name="connsiteY1" fmla="*/ 169675 h 362696"/>
                <a:gd name="connsiteX2" fmla="*/ 159149 w 173305"/>
                <a:gd name="connsiteY2" fmla="*/ 74014 h 362696"/>
                <a:gd name="connsiteX3" fmla="*/ 173305 w 173305"/>
                <a:gd name="connsiteY3" fmla="*/ 16 h 362696"/>
                <a:gd name="connsiteX4" fmla="*/ 122900 w 173305"/>
                <a:gd name="connsiteY4" fmla="*/ 78947 h 362696"/>
                <a:gd name="connsiteX5" fmla="*/ 77215 w 173305"/>
                <a:gd name="connsiteY5" fmla="*/ 162811 h 362696"/>
                <a:gd name="connsiteX6" fmla="*/ 0 w 173305"/>
                <a:gd name="connsiteY6" fmla="*/ 339119 h 362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3305" h="362696">
                  <a:moveTo>
                    <a:pt x="116895" y="362713"/>
                  </a:moveTo>
                  <a:cubicBezTo>
                    <a:pt x="124187" y="298367"/>
                    <a:pt x="132767" y="234021"/>
                    <a:pt x="143062" y="169675"/>
                  </a:cubicBezTo>
                  <a:cubicBezTo>
                    <a:pt x="147996" y="137716"/>
                    <a:pt x="153358" y="105329"/>
                    <a:pt x="159149" y="74014"/>
                  </a:cubicBezTo>
                  <a:cubicBezTo>
                    <a:pt x="166056" y="49816"/>
                    <a:pt x="170796" y="25053"/>
                    <a:pt x="173305" y="16"/>
                  </a:cubicBezTo>
                  <a:cubicBezTo>
                    <a:pt x="153443" y="24247"/>
                    <a:pt x="136520" y="50742"/>
                    <a:pt x="122900" y="78947"/>
                  </a:cubicBezTo>
                  <a:cubicBezTo>
                    <a:pt x="106601" y="106401"/>
                    <a:pt x="91586" y="134285"/>
                    <a:pt x="77215" y="162811"/>
                  </a:cubicBezTo>
                  <a:cubicBezTo>
                    <a:pt x="48689" y="220293"/>
                    <a:pt x="23593" y="279277"/>
                    <a:pt x="0" y="339119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A1CDD7F3-1B93-4400-87E9-DD85290A49A4}"/>
                </a:ext>
              </a:extLst>
            </p:cNvPr>
            <p:cNvSpPr/>
            <p:nvPr/>
          </p:nvSpPr>
          <p:spPr>
            <a:xfrm>
              <a:off x="10269508" y="2186134"/>
              <a:ext cx="100700" cy="736986"/>
            </a:xfrm>
            <a:custGeom>
              <a:avLst/>
              <a:gdLst>
                <a:gd name="connsiteX0" fmla="*/ 15047 w 100700"/>
                <a:gd name="connsiteY0" fmla="*/ 537959 h 736986"/>
                <a:gd name="connsiteX1" fmla="*/ 68882 w 100700"/>
                <a:gd name="connsiteY1" fmla="*/ 737002 h 736986"/>
                <a:gd name="connsiteX2" fmla="*/ 88830 w 100700"/>
                <a:gd name="connsiteY2" fmla="*/ 688957 h 736986"/>
                <a:gd name="connsiteX3" fmla="*/ 98911 w 100700"/>
                <a:gd name="connsiteY3" fmla="*/ 347281 h 736986"/>
                <a:gd name="connsiteX4" fmla="*/ 62877 w 100700"/>
                <a:gd name="connsiteY4" fmla="*/ 21262 h 736986"/>
                <a:gd name="connsiteX5" fmla="*/ 890 w 100700"/>
                <a:gd name="connsiteY5" fmla="*/ 164753 h 736986"/>
                <a:gd name="connsiteX6" fmla="*/ 15047 w 100700"/>
                <a:gd name="connsiteY6" fmla="*/ 537959 h 736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700" h="736986">
                  <a:moveTo>
                    <a:pt x="15047" y="537959"/>
                  </a:moveTo>
                  <a:cubicBezTo>
                    <a:pt x="18907" y="610456"/>
                    <a:pt x="26200" y="690888"/>
                    <a:pt x="68882" y="737002"/>
                  </a:cubicBezTo>
                  <a:cubicBezTo>
                    <a:pt x="82824" y="730782"/>
                    <a:pt x="86900" y="708047"/>
                    <a:pt x="88830" y="688957"/>
                  </a:cubicBezTo>
                  <a:cubicBezTo>
                    <a:pt x="99811" y="575409"/>
                    <a:pt x="103179" y="461280"/>
                    <a:pt x="98911" y="347281"/>
                  </a:cubicBezTo>
                  <a:cubicBezTo>
                    <a:pt x="96337" y="281005"/>
                    <a:pt x="102771" y="68449"/>
                    <a:pt x="62877" y="21262"/>
                  </a:cubicBezTo>
                  <a:cubicBezTo>
                    <a:pt x="-8976" y="-62388"/>
                    <a:pt x="-182" y="125287"/>
                    <a:pt x="890" y="164753"/>
                  </a:cubicBezTo>
                  <a:cubicBezTo>
                    <a:pt x="3893" y="289434"/>
                    <a:pt x="8612" y="413836"/>
                    <a:pt x="15047" y="537959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75ABF950-982D-44EC-A6E8-D00684AB7FEC}"/>
                </a:ext>
              </a:extLst>
            </p:cNvPr>
            <p:cNvSpPr/>
            <p:nvPr/>
          </p:nvSpPr>
          <p:spPr>
            <a:xfrm>
              <a:off x="10100595" y="3097913"/>
              <a:ext cx="646419" cy="252540"/>
            </a:xfrm>
            <a:custGeom>
              <a:avLst/>
              <a:gdLst>
                <a:gd name="connsiteX0" fmla="*/ 577113 w 646419"/>
                <a:gd name="connsiteY0" fmla="*/ 110061 h 252540"/>
                <a:gd name="connsiteX1" fmla="*/ 624944 w 646419"/>
                <a:gd name="connsiteY1" fmla="*/ 118212 h 252540"/>
                <a:gd name="connsiteX2" fmla="*/ 627517 w 646419"/>
                <a:gd name="connsiteY2" fmla="*/ 208296 h 252540"/>
                <a:gd name="connsiteX3" fmla="*/ 532929 w 646419"/>
                <a:gd name="connsiteY3" fmla="*/ 244758 h 252540"/>
                <a:gd name="connsiteX4" fmla="*/ 213988 w 646419"/>
                <a:gd name="connsiteY4" fmla="*/ 232747 h 252540"/>
                <a:gd name="connsiteX5" fmla="*/ 46474 w 646419"/>
                <a:gd name="connsiteY5" fmla="*/ 155747 h 252540"/>
                <a:gd name="connsiteX6" fmla="*/ 18805 w 646419"/>
                <a:gd name="connsiteY6" fmla="*/ 12899 h 252540"/>
                <a:gd name="connsiteX7" fmla="*/ 176667 w 646419"/>
                <a:gd name="connsiteY7" fmla="*/ 45501 h 252540"/>
                <a:gd name="connsiteX8" fmla="*/ 577113 w 646419"/>
                <a:gd name="connsiteY8" fmla="*/ 110061 h 252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9" h="252540">
                  <a:moveTo>
                    <a:pt x="577113" y="110061"/>
                  </a:moveTo>
                  <a:cubicBezTo>
                    <a:pt x="593500" y="108388"/>
                    <a:pt x="610037" y="111198"/>
                    <a:pt x="624944" y="118212"/>
                  </a:cubicBezTo>
                  <a:cubicBezTo>
                    <a:pt x="654543" y="136014"/>
                    <a:pt x="651754" y="182558"/>
                    <a:pt x="627517" y="208296"/>
                  </a:cubicBezTo>
                  <a:cubicBezTo>
                    <a:pt x="600942" y="230667"/>
                    <a:pt x="567655" y="243514"/>
                    <a:pt x="532929" y="244758"/>
                  </a:cubicBezTo>
                  <a:cubicBezTo>
                    <a:pt x="426672" y="258271"/>
                    <a:pt x="318914" y="254196"/>
                    <a:pt x="213988" y="232747"/>
                  </a:cubicBezTo>
                  <a:cubicBezTo>
                    <a:pt x="153074" y="220093"/>
                    <a:pt x="90443" y="199931"/>
                    <a:pt x="46474" y="155747"/>
                  </a:cubicBezTo>
                  <a:cubicBezTo>
                    <a:pt x="15159" y="124217"/>
                    <a:pt x="-23878" y="50005"/>
                    <a:pt x="18805" y="12899"/>
                  </a:cubicBezTo>
                  <a:cubicBezTo>
                    <a:pt x="61488" y="-24207"/>
                    <a:pt x="135271" y="28985"/>
                    <a:pt x="176667" y="45501"/>
                  </a:cubicBezTo>
                  <a:cubicBezTo>
                    <a:pt x="304694" y="92816"/>
                    <a:pt x="440700" y="114758"/>
                    <a:pt x="577113" y="110061"/>
                  </a:cubicBezTo>
                  <a:close/>
                </a:path>
              </a:pathLst>
            </a:custGeom>
            <a:solidFill>
              <a:srgbClr val="50AD9F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D25FE42-B3FD-4490-A0E3-A0D88C43FAD3}"/>
              </a:ext>
            </a:extLst>
          </p:cNvPr>
          <p:cNvGrpSpPr/>
          <p:nvPr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CFF0712-4B20-4F46-A5C1-B2E416BB06C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931E5C2-A8CA-4F08-9DE6-7A780346B901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D1070AC-A161-46F3-A1A7-88A7829A1CBE}"/>
              </a:ext>
            </a:extLst>
          </p:cNvPr>
          <p:cNvGrpSpPr/>
          <p:nvPr/>
        </p:nvGrpSpPr>
        <p:grpSpPr>
          <a:xfrm>
            <a:off x="9303976" y="1143861"/>
            <a:ext cx="1166108" cy="652288"/>
            <a:chOff x="9303976" y="1143861"/>
            <a:chExt cx="1166108" cy="652288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3D0B988C-CAED-409B-A81B-9311BBE9AA0C}"/>
                </a:ext>
              </a:extLst>
            </p:cNvPr>
            <p:cNvSpPr/>
            <p:nvPr/>
          </p:nvSpPr>
          <p:spPr>
            <a:xfrm>
              <a:off x="10341393" y="1604642"/>
              <a:ext cx="128691" cy="191507"/>
            </a:xfrm>
            <a:custGeom>
              <a:avLst/>
              <a:gdLst>
                <a:gd name="connsiteX0" fmla="*/ 128692 w 128691"/>
                <a:gd name="connsiteY0" fmla="*/ 174210 h 191507"/>
                <a:gd name="connsiteX1" fmla="*/ 122472 w 128691"/>
                <a:gd name="connsiteY1" fmla="*/ 176784 h 191507"/>
                <a:gd name="connsiteX2" fmla="*/ 69065 w 128691"/>
                <a:gd name="connsiteY2" fmla="*/ 191154 h 191507"/>
                <a:gd name="connsiteX3" fmla="*/ 0 w 128691"/>
                <a:gd name="connsiteY3" fmla="*/ 162413 h 191507"/>
                <a:gd name="connsiteX4" fmla="*/ 52550 w 128691"/>
                <a:gd name="connsiteY4" fmla="*/ 40799 h 191507"/>
                <a:gd name="connsiteX5" fmla="*/ 92658 w 128691"/>
                <a:gd name="connsiteY5" fmla="*/ 14632 h 191507"/>
                <a:gd name="connsiteX6" fmla="*/ 116681 w 128691"/>
                <a:gd name="connsiteY6" fmla="*/ 112867 h 191507"/>
                <a:gd name="connsiteX7" fmla="*/ 128692 w 128691"/>
                <a:gd name="connsiteY7" fmla="*/ 174210 h 1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691" h="191507">
                  <a:moveTo>
                    <a:pt x="128692" y="174210"/>
                  </a:moveTo>
                  <a:lnTo>
                    <a:pt x="122472" y="176784"/>
                  </a:lnTo>
                  <a:cubicBezTo>
                    <a:pt x="105399" y="183986"/>
                    <a:pt x="87446" y="188821"/>
                    <a:pt x="69065" y="191154"/>
                  </a:cubicBezTo>
                  <a:cubicBezTo>
                    <a:pt x="42683" y="193704"/>
                    <a:pt x="16773" y="182922"/>
                    <a:pt x="0" y="162413"/>
                  </a:cubicBezTo>
                  <a:cubicBezTo>
                    <a:pt x="16945" y="121661"/>
                    <a:pt x="34747" y="81123"/>
                    <a:pt x="52550" y="40799"/>
                  </a:cubicBezTo>
                  <a:cubicBezTo>
                    <a:pt x="65633" y="10771"/>
                    <a:pt x="71853" y="-18399"/>
                    <a:pt x="92658" y="14632"/>
                  </a:cubicBezTo>
                  <a:cubicBezTo>
                    <a:pt x="107243" y="37582"/>
                    <a:pt x="110460" y="84983"/>
                    <a:pt x="116681" y="112867"/>
                  </a:cubicBezTo>
                  <a:cubicBezTo>
                    <a:pt x="117109" y="120159"/>
                    <a:pt x="121828" y="142895"/>
                    <a:pt x="128692" y="174210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B0248F49-A9D3-4AAD-9C5B-329462929031}"/>
                </a:ext>
              </a:extLst>
            </p:cNvPr>
            <p:cNvSpPr/>
            <p:nvPr/>
          </p:nvSpPr>
          <p:spPr>
            <a:xfrm>
              <a:off x="9308909" y="1155873"/>
              <a:ext cx="256207" cy="309898"/>
            </a:xfrm>
            <a:custGeom>
              <a:avLst/>
              <a:gdLst>
                <a:gd name="connsiteX0" fmla="*/ 179472 w 256207"/>
                <a:gd name="connsiteY0" fmla="*/ 73679 h 309898"/>
                <a:gd name="connsiteX1" fmla="*/ 67296 w 256207"/>
                <a:gd name="connsiteY1" fmla="*/ 212881 h 309898"/>
                <a:gd name="connsiteX2" fmla="*/ 54641 w 256207"/>
                <a:gd name="connsiteY2" fmla="*/ 252561 h 309898"/>
                <a:gd name="connsiteX3" fmla="*/ 120917 w 256207"/>
                <a:gd name="connsiteY3" fmla="*/ 231112 h 309898"/>
                <a:gd name="connsiteX4" fmla="*/ 167675 w 256207"/>
                <a:gd name="connsiteY4" fmla="*/ 177276 h 309898"/>
                <a:gd name="connsiteX5" fmla="*/ 235238 w 256207"/>
                <a:gd name="connsiteY5" fmla="*/ 84189 h 309898"/>
                <a:gd name="connsiteX6" fmla="*/ 251754 w 256207"/>
                <a:gd name="connsiteY6" fmla="*/ 18342 h 309898"/>
                <a:gd name="connsiteX7" fmla="*/ 215077 w 256207"/>
                <a:gd name="connsiteY7" fmla="*/ 111 h 309898"/>
                <a:gd name="connsiteX8" fmla="*/ 174539 w 256207"/>
                <a:gd name="connsiteY8" fmla="*/ 13623 h 309898"/>
                <a:gd name="connsiteX9" fmla="*/ 27402 w 256207"/>
                <a:gd name="connsiteY9" fmla="*/ 181352 h 309898"/>
                <a:gd name="connsiteX10" fmla="*/ 5953 w 256207"/>
                <a:gd name="connsiteY10" fmla="*/ 279586 h 309898"/>
                <a:gd name="connsiteX11" fmla="*/ 75446 w 256207"/>
                <a:gd name="connsiteY11" fmla="*/ 308542 h 309898"/>
                <a:gd name="connsiteX12" fmla="*/ 146013 w 256207"/>
                <a:gd name="connsiteY12" fmla="*/ 272079 h 309898"/>
                <a:gd name="connsiteX13" fmla="*/ 249181 w 256207"/>
                <a:gd name="connsiteY13" fmla="*/ 162048 h 309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09898">
                  <a:moveTo>
                    <a:pt x="179472" y="73679"/>
                  </a:moveTo>
                  <a:lnTo>
                    <a:pt x="67296" y="212881"/>
                  </a:lnTo>
                  <a:cubicBezTo>
                    <a:pt x="58073" y="224249"/>
                    <a:pt x="48421" y="239263"/>
                    <a:pt x="54641" y="252561"/>
                  </a:cubicBezTo>
                  <a:cubicBezTo>
                    <a:pt x="78728" y="254712"/>
                    <a:pt x="102664" y="246969"/>
                    <a:pt x="120917" y="231112"/>
                  </a:cubicBezTo>
                  <a:cubicBezTo>
                    <a:pt x="138848" y="215337"/>
                    <a:pt x="154570" y="197232"/>
                    <a:pt x="167675" y="177276"/>
                  </a:cubicBezTo>
                  <a:lnTo>
                    <a:pt x="235238" y="84189"/>
                  </a:lnTo>
                  <a:cubicBezTo>
                    <a:pt x="249181" y="64671"/>
                    <a:pt x="263765" y="39147"/>
                    <a:pt x="251754" y="18342"/>
                  </a:cubicBezTo>
                  <a:cubicBezTo>
                    <a:pt x="243733" y="6082"/>
                    <a:pt x="229705" y="-889"/>
                    <a:pt x="215077" y="111"/>
                  </a:cubicBezTo>
                  <a:cubicBezTo>
                    <a:pt x="200663" y="1265"/>
                    <a:pt x="186765" y="5902"/>
                    <a:pt x="174539" y="13623"/>
                  </a:cubicBezTo>
                  <a:cubicBezTo>
                    <a:pt x="109121" y="50729"/>
                    <a:pt x="67296" y="117435"/>
                    <a:pt x="27402" y="181352"/>
                  </a:cubicBezTo>
                  <a:cubicBezTo>
                    <a:pt x="8956" y="211380"/>
                    <a:pt x="-9919" y="248700"/>
                    <a:pt x="5953" y="279586"/>
                  </a:cubicBezTo>
                  <a:cubicBezTo>
                    <a:pt x="20967" y="302588"/>
                    <a:pt x="48528" y="314071"/>
                    <a:pt x="75446" y="308542"/>
                  </a:cubicBezTo>
                  <a:cubicBezTo>
                    <a:pt x="101721" y="302682"/>
                    <a:pt x="126022" y="290122"/>
                    <a:pt x="146013" y="272079"/>
                  </a:cubicBezTo>
                  <a:cubicBezTo>
                    <a:pt x="185478" y="240522"/>
                    <a:pt x="220225" y="203467"/>
                    <a:pt x="249181" y="162048"/>
                  </a:cubicBezTo>
                </a:path>
              </a:pathLst>
            </a:custGeom>
            <a:noFill/>
            <a:ln w="21447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87F47D7-54FB-4EFA-B4A5-FD412D8A0EED}"/>
                </a:ext>
              </a:extLst>
            </p:cNvPr>
            <p:cNvSpPr/>
            <p:nvPr/>
          </p:nvSpPr>
          <p:spPr>
            <a:xfrm>
              <a:off x="9303976" y="1143861"/>
              <a:ext cx="256207" cy="311855"/>
            </a:xfrm>
            <a:custGeom>
              <a:avLst/>
              <a:gdLst>
                <a:gd name="connsiteX0" fmla="*/ 179472 w 256207"/>
                <a:gd name="connsiteY0" fmla="*/ 74752 h 311855"/>
                <a:gd name="connsiteX1" fmla="*/ 67296 w 256207"/>
                <a:gd name="connsiteY1" fmla="*/ 213739 h 311855"/>
                <a:gd name="connsiteX2" fmla="*/ 54641 w 256207"/>
                <a:gd name="connsiteY2" fmla="*/ 253419 h 311855"/>
                <a:gd name="connsiteX3" fmla="*/ 120917 w 256207"/>
                <a:gd name="connsiteY3" fmla="*/ 231970 h 311855"/>
                <a:gd name="connsiteX4" fmla="*/ 167676 w 256207"/>
                <a:gd name="connsiteY4" fmla="*/ 178134 h 311855"/>
                <a:gd name="connsiteX5" fmla="*/ 235239 w 256207"/>
                <a:gd name="connsiteY5" fmla="*/ 84189 h 311855"/>
                <a:gd name="connsiteX6" fmla="*/ 251754 w 256207"/>
                <a:gd name="connsiteY6" fmla="*/ 18342 h 311855"/>
                <a:gd name="connsiteX7" fmla="*/ 215077 w 256207"/>
                <a:gd name="connsiteY7" fmla="*/ 111 h 311855"/>
                <a:gd name="connsiteX8" fmla="*/ 174539 w 256207"/>
                <a:gd name="connsiteY8" fmla="*/ 13623 h 311855"/>
                <a:gd name="connsiteX9" fmla="*/ 27401 w 256207"/>
                <a:gd name="connsiteY9" fmla="*/ 181566 h 311855"/>
                <a:gd name="connsiteX10" fmla="*/ 5953 w 256207"/>
                <a:gd name="connsiteY10" fmla="*/ 279586 h 311855"/>
                <a:gd name="connsiteX11" fmla="*/ 75446 w 256207"/>
                <a:gd name="connsiteY11" fmla="*/ 310687 h 311855"/>
                <a:gd name="connsiteX12" fmla="*/ 146012 w 256207"/>
                <a:gd name="connsiteY12" fmla="*/ 274010 h 311855"/>
                <a:gd name="connsiteX13" fmla="*/ 249180 w 256207"/>
                <a:gd name="connsiteY13" fmla="*/ 163978 h 311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6207" h="311855">
                  <a:moveTo>
                    <a:pt x="179472" y="74752"/>
                  </a:moveTo>
                  <a:lnTo>
                    <a:pt x="67296" y="213739"/>
                  </a:lnTo>
                  <a:cubicBezTo>
                    <a:pt x="58073" y="225321"/>
                    <a:pt x="48421" y="240121"/>
                    <a:pt x="54641" y="253419"/>
                  </a:cubicBezTo>
                  <a:cubicBezTo>
                    <a:pt x="78749" y="255671"/>
                    <a:pt x="102707" y="247915"/>
                    <a:pt x="120917" y="231970"/>
                  </a:cubicBezTo>
                  <a:cubicBezTo>
                    <a:pt x="138891" y="216246"/>
                    <a:pt x="154613" y="198133"/>
                    <a:pt x="167676" y="178134"/>
                  </a:cubicBezTo>
                  <a:lnTo>
                    <a:pt x="235239" y="84189"/>
                  </a:lnTo>
                  <a:cubicBezTo>
                    <a:pt x="249180" y="64671"/>
                    <a:pt x="263765" y="39147"/>
                    <a:pt x="251754" y="18342"/>
                  </a:cubicBezTo>
                  <a:cubicBezTo>
                    <a:pt x="243732" y="6082"/>
                    <a:pt x="229705" y="-889"/>
                    <a:pt x="215077" y="111"/>
                  </a:cubicBezTo>
                  <a:cubicBezTo>
                    <a:pt x="200664" y="1265"/>
                    <a:pt x="186765" y="5902"/>
                    <a:pt x="174539" y="13623"/>
                  </a:cubicBezTo>
                  <a:cubicBezTo>
                    <a:pt x="109121" y="50730"/>
                    <a:pt x="67296" y="117435"/>
                    <a:pt x="27401" y="181566"/>
                  </a:cubicBezTo>
                  <a:cubicBezTo>
                    <a:pt x="8955" y="211380"/>
                    <a:pt x="-9919" y="248700"/>
                    <a:pt x="5953" y="279586"/>
                  </a:cubicBezTo>
                  <a:cubicBezTo>
                    <a:pt x="20302" y="303502"/>
                    <a:pt x="48056" y="315920"/>
                    <a:pt x="75446" y="310687"/>
                  </a:cubicBezTo>
                  <a:cubicBezTo>
                    <a:pt x="101742" y="304748"/>
                    <a:pt x="126044" y="292112"/>
                    <a:pt x="146012" y="274010"/>
                  </a:cubicBezTo>
                  <a:cubicBezTo>
                    <a:pt x="185478" y="242452"/>
                    <a:pt x="220224" y="205398"/>
                    <a:pt x="249180" y="163978"/>
                  </a:cubicBezTo>
                </a:path>
              </a:pathLst>
            </a:custGeom>
            <a:noFill/>
            <a:ln w="21447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873B6544-824D-4AEB-8FFE-CD3BA622FB72}"/>
              </a:ext>
            </a:extLst>
          </p:cNvPr>
          <p:cNvSpPr/>
          <p:nvPr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2374" y="4052771"/>
            <a:ext cx="2485264" cy="31719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9544B0-4E9E-6CC7-FF4E-A0609D93A32E}"/>
              </a:ext>
            </a:extLst>
          </p:cNvPr>
          <p:cNvSpPr txBox="1"/>
          <p:nvPr/>
        </p:nvSpPr>
        <p:spPr>
          <a:xfrm>
            <a:off x="263369" y="1893440"/>
            <a:ext cx="10387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Our favourite </a:t>
            </a:r>
          </a:p>
          <a:p>
            <a:pPr algn="ctr"/>
            <a:r>
              <a:rPr lang="en-US" sz="7200" dirty="0">
                <a:latin typeface="Amasis MT Pro Black" panose="02040A04050005020304" pitchFamily="18" charset="0"/>
                <a:cs typeface="2005_iannnnnMTV" panose="02000000000000000000" pitchFamily="2" charset="0"/>
              </a:rPr>
              <a:t>school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115B3C-D5BA-E14E-79CC-DA4830012085}"/>
              </a:ext>
            </a:extLst>
          </p:cNvPr>
          <p:cNvGrpSpPr/>
          <p:nvPr/>
        </p:nvGrpSpPr>
        <p:grpSpPr>
          <a:xfrm>
            <a:off x="252102" y="5146658"/>
            <a:ext cx="2688156" cy="1437720"/>
            <a:chOff x="2921495" y="4445840"/>
            <a:chExt cx="2688156" cy="143772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DC196D7-8BE7-60C2-8DF4-119B9BD6827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ECB8DE4-CB4D-363C-D4EC-3E30EF85509D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9F12CF-FD3B-E560-F717-4614744B26B2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C92B342-FF98-3A5A-0B88-C2F7E6ADB993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273C9C4-63DA-B8F3-95D3-FDDD36D2BB21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955557A-67FB-9D00-5735-5A011259E4D4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E66A5F08-D93F-4C76-36B7-74D3C6997117}"/>
              </a:ext>
            </a:extLst>
          </p:cNvPr>
          <p:cNvSpPr/>
          <p:nvPr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5883A9EC-BDF5-0B7B-34B0-D7EE8199CE77}"/>
              </a:ext>
            </a:extLst>
          </p:cNvPr>
          <p:cNvGrpSpPr/>
          <p:nvPr/>
        </p:nvGrpSpPr>
        <p:grpSpPr>
          <a:xfrm>
            <a:off x="317277" y="5557063"/>
            <a:ext cx="678158" cy="1196950"/>
            <a:chOff x="1951270" y="5756012"/>
            <a:chExt cx="678158" cy="1196950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976F5FD-FD26-827B-2AF7-B63E4ABEE6C1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23E5B205-37DC-35EE-7CBF-6DCEB2C2FD9B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2EDA217-8DFD-5CD8-8E84-4346B96303BE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C8C5CF16-B8DE-8EF6-6CED-D5BABEBBF7A5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6F92F74-54BB-4632-B179-FC07DD290F0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E723033B-20FC-85F8-E42E-2688A3279E6F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112AA8B-B40A-7E72-30D1-4FEE412DE51C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563DE7F9-FCFC-56CD-2858-4DBF1746AE5C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E3F3E224-BA89-1F5D-ED16-FCB3A440D0CD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F0A4FC4-B33E-2B93-8B67-D080678A7896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9FF06607-BBF7-DD9D-020C-D31A28D71B88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25C8746-C938-FB1B-E01F-BFFFA433302D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813AF4D-F4C0-E1CE-5060-E9DFBF03EFDE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560010D-F229-5204-1BA5-C527B471B0C0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FD61CD09-29CF-1B2B-9823-B7CEA0E949C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B2CA4CA0-5EF6-AE8A-D0F0-AFA76C57D78A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700C944-0960-C64C-7CCC-CAB79C6C33B9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D223EB48-6313-2FA9-9FCD-36B691FA4C1F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BB0FE5CF-9B1A-4F7D-05B9-21EB9228454B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41D1D4FC-29B2-7DEE-E130-E7862D2B8319}"/>
              </a:ext>
            </a:extLst>
          </p:cNvPr>
          <p:cNvGrpSpPr/>
          <p:nvPr/>
        </p:nvGrpSpPr>
        <p:grpSpPr>
          <a:xfrm rot="19203411">
            <a:off x="374000" y="293983"/>
            <a:ext cx="1127415" cy="880576"/>
            <a:chOff x="937505" y="123244"/>
            <a:chExt cx="1127415" cy="880576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4F04C0C-584D-08F2-9141-BB28D9449196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C8B480AF-1A10-2E0A-FD50-3EBA451BC4A2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649B31F-0932-6DBD-573D-92ECC919DEE5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60814CE-F38F-5169-7011-D0520F3EA550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0816021-C8FA-764F-026C-5F166A3D7878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B16527DC-CDAB-F36A-23F0-2ED529F84752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7595C8-6288-90E9-DE11-D622C7068248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108E2D3-3586-D73A-478F-F1531F6AD7E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FBE1ED4-5DB4-F6EB-B2BE-10FC39E0905B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B3F4D505-6C3B-8BA0-591D-A233C67064FA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AFA7510-A781-DDB2-C02F-B91F0A8B87CB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CB13E41-A301-86D7-7877-93079D088302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E9D4601A-7994-C4A6-CD88-CB4729401CB1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456132A-070C-2B72-8B6C-12E234167B09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331C9A09-A296-6216-346A-FF28CD192B9C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FAC897F-4463-08A7-F1D5-F76DBC1A11A2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B10E461-9887-A621-DB1A-E64EC39331AE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1E3C7BE-E830-4D52-071E-5B5EF97B4DFD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31A98B60-9E4A-4633-2087-11C645A57724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55963EE5-03B8-3325-17EC-00C7520DA6CD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804833B3-DD03-82E9-29F6-6B30AD462BD6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AD42C901-FB0F-2395-90D2-2BB4B8C24597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50EDD0C5-B385-6C45-FEC6-7087E0CD0DCC}"/>
              </a:ext>
            </a:extLst>
          </p:cNvPr>
          <p:cNvSpPr/>
          <p:nvPr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63D19D72-F21A-C264-0D24-18070916BE78}"/>
              </a:ext>
            </a:extLst>
          </p:cNvPr>
          <p:cNvGrpSpPr/>
          <p:nvPr/>
        </p:nvGrpSpPr>
        <p:grpSpPr>
          <a:xfrm>
            <a:off x="-112259" y="2360227"/>
            <a:ext cx="1022222" cy="1409798"/>
            <a:chOff x="-223896" y="1190389"/>
            <a:chExt cx="1277548" cy="1438063"/>
          </a:xfrm>
        </p:grpSpPr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F0B16B1E-A9D3-304C-113A-BBB419101318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3D5B023-4621-284B-AAE0-CC5B52A06930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76DD17A-7BA6-391F-6147-F1F6CE78651D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22AF599-3AB9-E389-7C5C-5057D726AA05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8570A2F4-351D-9507-B19B-EC0252198894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F5CB5354-E60B-41CB-B23C-84CFC9D424A3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B3578424-76BD-FABB-12E2-6FDA3DA7D595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C579564-B541-1AC8-3D3C-E32C56E5CF2F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AA7FB948-88B9-772D-039A-B9E640011759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F95A5EFB-4658-25BF-8817-F3FB6E8701D3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847624FA-9BAA-A87D-E00B-7709CA4B6986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0F974BFC-235A-F82F-8265-388687267F3B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E020AA39-52B6-88AA-8162-1F0A89B580C4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99EF816-7936-B25A-8B44-8C8D595D5DF0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C60420F3-DB85-8A7C-B3DD-16A98794ED7E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3D32720-34AB-0393-71AC-4F61EB8D41B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614FA022-52E3-A1DE-57BB-D43ECB0B8B52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3606F3-9A33-BF55-7290-040A7FBA4063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508D2783-9E9D-7335-7933-1E428BC6D457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2DB54962-D6D5-10D2-B441-EB97A5B5311B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D17FD8EF-1C67-E60B-451E-1A2EE69F03A4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EEE6879-5733-AE2B-FF4B-118360348D9D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5A2AAB90-7199-FBDB-99F0-78599DC0EA0B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F1D88519-A014-D392-AE86-62A8703109D1}"/>
              </a:ext>
            </a:extLst>
          </p:cNvPr>
          <p:cNvGrpSpPr/>
          <p:nvPr/>
        </p:nvGrpSpPr>
        <p:grpSpPr>
          <a:xfrm>
            <a:off x="3593571" y="-408022"/>
            <a:ext cx="1457703" cy="1332067"/>
            <a:chOff x="3028553" y="-226049"/>
            <a:chExt cx="1423136" cy="1356162"/>
          </a:xfrm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6299B831-1759-057F-D9D3-550962495902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926FDF2-2610-09EE-5DE8-889CE0EFC7F1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5548212-5223-0721-A35F-E3EFE832764A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287E8AAB-DD55-0572-363E-1F8DC27CE5D7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D0A3CA34-E9BB-AB26-EC60-6BA1012B75E4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2CB8266D-380C-D0A3-F922-6FC46B87F24D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5" name="Picture 94">
            <a:extLst>
              <a:ext uri="{FF2B5EF4-FFF2-40B4-BE49-F238E27FC236}">
                <a16:creationId xmlns:a16="http://schemas.microsoft.com/office/drawing/2014/main" id="{F1688DC7-FE64-C2D8-D5F3-F6E0F6AF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88" y="-31710"/>
            <a:ext cx="2145730" cy="1968884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083D85B5-BA98-E1D8-1861-F6F7259D74BF}"/>
              </a:ext>
            </a:extLst>
          </p:cNvPr>
          <p:cNvSpPr txBox="1"/>
          <p:nvPr/>
        </p:nvSpPr>
        <p:spPr>
          <a:xfrm>
            <a:off x="2259000" y="4158464"/>
            <a:ext cx="73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2005_iannnnnMTV" panose="02000000000000000000" pitchFamily="2" charset="0"/>
                <a:cs typeface="2005_iannnnnMTV" panose="02000000000000000000" pitchFamily="2" charset="0"/>
              </a:rPr>
              <a:t>Lesson 1 - Period 2</a:t>
            </a:r>
          </a:p>
        </p:txBody>
      </p:sp>
    </p:spTree>
    <p:extLst>
      <p:ext uri="{BB962C8B-B14F-4D97-AF65-F5344CB8AC3E}">
        <p14:creationId xmlns:p14="http://schemas.microsoft.com/office/powerpoint/2010/main" val="2257282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0365" y="2051241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17128" y="1717744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965169"/>
            <a:ext cx="6565900" cy="301989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445180" y="2162481"/>
            <a:ext cx="5150770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Read and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 complete.</a:t>
            </a:r>
          </a:p>
        </p:txBody>
      </p:sp>
    </p:spTree>
    <p:extLst>
      <p:ext uri="{BB962C8B-B14F-4D97-AF65-F5344CB8AC3E}">
        <p14:creationId xmlns:p14="http://schemas.microsoft.com/office/powerpoint/2010/main" val="119801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B41320ED-2C2B-965E-04E9-DB85FF39D7C5}"/>
              </a:ext>
            </a:extLst>
          </p:cNvPr>
          <p:cNvSpPr txBox="1"/>
          <p:nvPr/>
        </p:nvSpPr>
        <p:spPr>
          <a:xfrm>
            <a:off x="2261309" y="4294909"/>
            <a:ext cx="10022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l">
              <a:buAutoNum type="arabicPeriod"/>
            </a:pPr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 school activity does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sister like?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She likes _______________.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77C3C0B-6A58-E090-086D-A9C0954576A1}"/>
              </a:ext>
            </a:extLst>
          </p:cNvPr>
          <p:cNvSpPr/>
          <p:nvPr/>
        </p:nvSpPr>
        <p:spPr>
          <a:xfrm>
            <a:off x="6076055" y="531057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EE4C56E-6BD8-D9F1-EF16-6814E0954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275" y="887791"/>
            <a:ext cx="5429529" cy="327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7432686" y="6502384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8685721" y="600043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307782" y="5583382"/>
            <a:ext cx="1094509" cy="1289041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F531E9E7-2244-5113-CFB8-291558F24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694" y="600637"/>
            <a:ext cx="7002611" cy="360000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0F3CCA9E-9F42-3201-3B63-4852D6EC7BE0}"/>
              </a:ext>
            </a:extLst>
          </p:cNvPr>
          <p:cNvSpPr txBox="1"/>
          <p:nvPr/>
        </p:nvSpPr>
        <p:spPr>
          <a:xfrm>
            <a:off x="790603" y="4255189"/>
            <a:ext cx="1203870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brother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No he doesn’t. He likes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__. </a:t>
            </a:r>
            <a:endParaRPr lang="en-US" sz="3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32CCB8F-4037-41F5-4999-5367EBC2C0AA}"/>
              </a:ext>
            </a:extLst>
          </p:cNvPr>
          <p:cNvSpPr/>
          <p:nvPr/>
        </p:nvSpPr>
        <p:spPr>
          <a:xfrm>
            <a:off x="6388091" y="4614951"/>
            <a:ext cx="517128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word puzzles</a:t>
            </a:r>
            <a:endParaRPr lang="en-US" sz="48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689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B5E0DA-11A8-9FB8-E15A-71D65A928A5D}"/>
              </a:ext>
            </a:extLst>
          </p:cNvPr>
          <p:cNvSpPr txBox="1"/>
          <p:nvPr/>
        </p:nvSpPr>
        <p:spPr>
          <a:xfrm>
            <a:off x="1806070" y="4124457"/>
            <a:ext cx="943994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he doing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He’s _________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his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2B00AB1-B6B7-A45C-52B6-534FE68E6432}"/>
              </a:ext>
            </a:extLst>
          </p:cNvPr>
          <p:cNvSpPr/>
          <p:nvPr/>
        </p:nvSpPr>
        <p:spPr>
          <a:xfrm>
            <a:off x="4255462" y="4544400"/>
            <a:ext cx="592162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solving a </a:t>
            </a:r>
            <a:r>
              <a:rPr lang="en-US" sz="45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maths</a:t>
            </a:r>
            <a:r>
              <a:rPr lang="en-US" sz="4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problem</a:t>
            </a:r>
            <a:endParaRPr lang="en-US" sz="45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59991A7-66F4-5A14-F0F2-662777685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530" y="555610"/>
            <a:ext cx="70309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343482D-712C-402C-FAC7-D83255295A34}"/>
              </a:ext>
            </a:extLst>
          </p:cNvPr>
          <p:cNvSpPr txBox="1"/>
          <p:nvPr/>
        </p:nvSpPr>
        <p:spPr>
          <a:xfrm>
            <a:off x="1471082" y="4227461"/>
            <a:ext cx="94399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500" b="1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GB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A: D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sister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l"/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B: No she doesn’t.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____________. It’s her favo</a:t>
            </a:r>
            <a:r>
              <a:rPr lang="en-US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rite 		</a:t>
            </a:r>
            <a:r>
              <a:rPr lang="en-US" sz="3500" b="0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vi-VN" sz="3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activity.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E616B9B-554E-415F-8931-B43008408F5A}"/>
              </a:ext>
            </a:extLst>
          </p:cNvPr>
          <p:cNvSpPr/>
          <p:nvPr/>
        </p:nvSpPr>
        <p:spPr>
          <a:xfrm>
            <a:off x="3084443" y="5102669"/>
            <a:ext cx="384111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reading books</a:t>
            </a:r>
            <a:endParaRPr lang="en-US" sz="50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9794281C-D4A2-6122-7884-028441481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025" y="542430"/>
            <a:ext cx="7461452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9954" y="2394462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481970" y="200014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487173"/>
            <a:ext cx="6565900" cy="447438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5602316" y="1544572"/>
            <a:ext cx="49776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Listen,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complete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and sing.</a:t>
            </a:r>
          </a:p>
        </p:txBody>
      </p:sp>
    </p:spTree>
    <p:extLst>
      <p:ext uri="{BB962C8B-B14F-4D97-AF65-F5344CB8AC3E}">
        <p14:creationId xmlns:p14="http://schemas.microsoft.com/office/powerpoint/2010/main" val="3261695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365" y="137536"/>
            <a:ext cx="1149333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D481D4D-FB63-40E6-A02C-999B3DBBCD86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AF7147C-FAAA-4247-AF3D-0EF102BE7C95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58328D-7129-400B-AF94-3A4D4B2DEF1D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6A7CDE1-3190-4AB9-95FA-4BAA4877046C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EA566F9-7F11-45A0-BC03-FFCEDB9218F0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6045C2-D7AB-4EF9-8FAD-AFF28423CDC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CF3C0248-9156-4122-A938-593E69E0D47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0DAADF2-3ABD-48C3-A635-BA3E6F8126B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11CFA62-22D3-47A2-8707-CCD008E43816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8255049-1A64-4CCC-84BE-86A122EC4657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F99B419-C4E7-43DC-A24B-29C6E2055AF7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95FAE86E-8D77-4A7D-A02B-0DC805A45F67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11C2716-C414-4E3D-BAFF-A8F6E7EFDEC9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6E27DA-F163-4E61-8468-6ECA54FC5847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798016B-0875-4A40-8DF1-6E75109D2748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241B926-9FFE-45F1-8B48-8BEEAC8E9391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4BB0076-D9A6-4682-A278-8E1246F40522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0A4257-8F0D-4E5E-A525-DCF22CD7BB3A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DD0765-9831-4C11-A038-9172CC4670C3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F4D7E47-F1B9-4F91-8F67-1B41EBA19EBF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EC9C528-1AF7-440C-8B3F-A1F7E44023CB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502DBECE-C452-2E77-D6F1-DA929EC7A327}"/>
              </a:ext>
            </a:extLst>
          </p:cNvPr>
          <p:cNvSpPr txBox="1"/>
          <p:nvPr/>
        </p:nvSpPr>
        <p:spPr>
          <a:xfrm>
            <a:off x="3142417" y="830583"/>
            <a:ext cx="687418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i="0" u="none" strike="noStrike" baseline="0" dirty="0">
                <a:solidFill>
                  <a:srgbClr val="F9A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</a:t>
            </a:r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GB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25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5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5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165F652-B84B-9793-D795-FBD422657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41" y="1592392"/>
            <a:ext cx="2636149" cy="233970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0F3973B-2451-55BA-6FF7-A62272533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3061" y="4095788"/>
            <a:ext cx="3037895" cy="2340000"/>
          </a:xfrm>
          <a:prstGeom prst="rect">
            <a:avLst/>
          </a:prstGeom>
        </p:spPr>
      </p:pic>
      <p:pic>
        <p:nvPicPr>
          <p:cNvPr id="67" name="Track 69">
            <a:hlinkClick r:id="" action="ppaction://media"/>
            <a:extLst>
              <a:ext uri="{FF2B5EF4-FFF2-40B4-BE49-F238E27FC236}">
                <a16:creationId xmlns:a16="http://schemas.microsoft.com/office/drawing/2014/main" id="{60A8756D-7CD2-4343-85EA-554E95BF5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1685" y="756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F49EA9FB-1151-E922-20D0-5FC3E7885D08}"/>
              </a:ext>
            </a:extLst>
          </p:cNvPr>
          <p:cNvSpPr txBox="1"/>
          <p:nvPr/>
        </p:nvSpPr>
        <p:spPr>
          <a:xfrm>
            <a:off x="1441180" y="1093466"/>
            <a:ext cx="102026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7A8ED59-A96E-B208-7115-4D2D411053B1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0852985-9686-ECBA-774A-B1D48C3ABF9B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8A5C51C-977C-35F4-A98A-1C01F979F52D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Track 69">
            <a:hlinkClick r:id="" action="ppaction://media"/>
            <a:extLst>
              <a:ext uri="{FF2B5EF4-FFF2-40B4-BE49-F238E27FC236}">
                <a16:creationId xmlns:a16="http://schemas.microsoft.com/office/drawing/2014/main" id="{21D1715C-97DE-4AAC-8AFA-93E0E21BE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55202" y="1179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32" grpId="0"/>
      <p:bldP spid="133" grpId="0"/>
      <p:bldP spid="13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raphic 67">
            <a:extLst>
              <a:ext uri="{FF2B5EF4-FFF2-40B4-BE49-F238E27FC236}">
                <a16:creationId xmlns:a16="http://schemas.microsoft.com/office/drawing/2014/main" id="{2C575C88-2CF8-419D-8226-909D562BAA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5255" y="137536"/>
            <a:ext cx="11298446" cy="6852491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031A0C3-682D-4E38-9D76-0F234F0AF8BF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680AD9-2C4D-4226-B040-01AA1CE72555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339427B-4202-4962-8692-AA7AFFF0665B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833B6B1-C2D9-4775-97FE-E622A02C6F19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8455741-B3A9-407A-84B1-627A72B4F610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33AB7E3-BA81-4970-9E99-EA67794DBDB3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AC33751-ABD1-4E21-8345-AC109DB6D281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9019E0-7624-42B6-872A-9C827016A95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0F9260F-0C1E-4C5C-9384-A7ACCFA4885E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F3B7AC6-7122-4DD3-B6B1-F33DD8579112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781F57D-1013-4ECF-B391-D0309D5D2C52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2C67CBB-A63C-4028-A6CB-DA807010BB4E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349704A-5103-4DA0-B2BB-7B89624936B6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1F3BA04-8409-465D-8C94-06A94749D3A8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A094533-6578-40FB-94FF-3793E44AE320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9F8EE74-7A4F-4F89-8B8E-451522F57C13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CCF307-9328-4546-858B-E77344A68EC5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69F4DAD-1231-4735-B16B-057FCECAE147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1E5FF50-4E48-42F3-B3F8-80603B31D949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0AF721-7C65-4D67-8F22-AE0093AB7D6E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5E764A-902D-4691-9846-3A750B84C1DB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886B5B3-839F-413C-BBE0-F1CB18D9BF99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ACD84E6-DF1C-40C7-AEA9-97B4A6901F1F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E0CDE09-FCC7-4E52-AD52-C0FB267D32F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6D453D-5540-4FCC-BE65-5D44FC72448C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FBC5E24-EE0B-470F-A415-E629F6669D50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6DFCA1-F6F2-453C-8DDF-4C33200CE4B8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507C612-5E41-41E2-9EA0-E1D83582FE8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58FF7A0-90E2-4C3F-B3C3-883030E94497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5BF71B9-C129-4CE6-9611-50D1EA60945B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B301EEC-5BC7-4C2B-A581-0670DB56CCC6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FFFB53C-62EF-493B-AA63-6A6C7E96A825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63C779-14C6-4A46-9F74-AEF96D2A7C03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765DE8D-B5E2-49B5-9F51-E66EE556E19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0C327B3-BE30-4212-9399-6CBF67D2FE8A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D3DA028-95C4-4674-BBB9-8E9037592408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99FAFED-736C-46CC-87EA-3477EC0E6E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6973923-C23A-4AB4-9EF4-850B0C56E97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FF711D-F950-4FB5-A98D-D942AFB9B75F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656C23-5568-4D69-BA78-07EA6E804807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4DC7A11-DDE8-487D-B43C-DBEEF19AF3F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81DA283-C84A-40B8-AB70-9C40C70F5BD5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5C0F091-3570-4EC9-BFE6-151448E136F7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02B98CF-CB73-70EC-3CB9-9CE23F4182CA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F730818-0AB2-6866-DDD3-61F34D6D4BE7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0388494-1F4C-26C7-FD91-E138476FFF59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9E3B385-00D6-A6F9-B94F-6D18D1AB913A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3CAFD8C-091F-0C39-3FE9-694B8884218D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A9F0608-AB87-E084-33F0-1E5E1191B755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EA96D3E-D5E5-A357-EBB3-928D7B746A6A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202A-4094-457A-6369-F49D05115310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DCACF01-E70F-0727-52AF-434107CBFA9D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BC25A74F-4D16-BFDB-98D9-7480D0C02623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4E6FE92-C23D-AE61-07C3-4632084D09FA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96A7D6F-A0D9-16A5-85F8-4FA8AA31518C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C4ECCE5-942B-A384-23ED-CF8369B259CC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1773F2D-6FE8-A677-A011-AC4499FD71C4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308C1248-BD4C-B5A4-EC5B-1BABA52AAB75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7341F031-2E91-701A-02FC-D8D38E9BF267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F0FF35-C631-140B-7A2B-2AC5F8AAF976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FDAF87DC-4DA9-3CDE-DBAD-5397A2F7B118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ED25378-EE4B-B08F-78F8-512ADDDCA3BB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ED4A09F-3E37-CC1D-92F1-EA0FE20918C9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6931FFC8-E1D8-F384-F34B-CA03A03C6F0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75ACEE37-E61A-E9FD-651E-6CF01A6BE165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9C74442-97A0-FF6C-26F5-BCE382F2F3D0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E260AC8-75FF-EC55-11DA-F23FD24B8F60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B41BDC9-ADD1-A702-C6CB-F1C9B18784A2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2E747117-A47E-0E92-1C19-19B98F000A4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F2D2E210-AFE9-EFD3-6812-7232711D6ECB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6C41FE4-7E20-3CE6-615B-40A7C62FB432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2E11F46-21A9-E907-3985-7C792BE5BEB1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F88C247-88B1-E2A4-ACD2-692E13C7DC11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D964FEC-8A37-27A4-DBE3-9FFAC3BD5C90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740734-D4DE-E6A5-86A1-471FADDCF07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5BBA6788-71B7-966E-FC24-1E8BCD2D275F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8CA4711-8AD7-F659-B061-AD47C827D096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3754AF2-2FD5-9C9E-698E-76986CB254C6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2285EE81-3D2F-CBE5-6E0C-293131640B8D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C8C8F1FE-75E0-5362-41AC-00EA0F665D29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DCEC0E7C-7AD8-D0C4-63D7-C635FC9CA05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3DF1B2E-D2B6-5B53-F7F9-8393BF86603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E422CB2-B28E-E7F3-5B82-FF2D37E14FD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1F40789A-36F4-E582-A98C-4C6B74CA9C1D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362622A-2EC4-0B1B-2E00-B3C863957149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4120031-8E30-2193-24A6-44A4ABB610BB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BBF77AC-99C2-35E7-3601-5F4E0AA138B1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EB29C499-1B7A-1002-DF14-E349603C6347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65C84BBD-2166-F0C6-8DF1-236EEC1AB2CD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D2B295F-BD5D-C224-AD22-057EFDF30C2F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138E505-FA14-3CB8-9DE2-0B278AEEE123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135AE379-718B-5279-E8CE-9445F207E74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DE7BA99D-E7F2-4CE9-BCFC-57F02D9D6525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8BBFEEC-C062-99A6-F43B-07DA7FFFFBAA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2FCF0270-3CC5-10C2-3AC2-E032398377C6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6B8F3A2-B8D4-3507-0A53-9A4839823D45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E578B920-2FBC-DB5E-6B4C-0ED24F87FF7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85D289-4D54-51AC-31FC-4443DA077737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B922D73A-E5FC-57A3-16CA-D070B3610E10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C321644-E784-A83F-B130-01DE2F44D26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188FA97B-39B5-FF1A-C402-696871B8BE72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A47DA58-2F4C-3DDF-EA45-4E585619EFF7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E7A9842-1709-3BDF-D3D1-866984CB29EA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3CC1F60-CF39-A403-BECA-42E45F628ED4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CB174D0-F4A1-A8E9-9C63-525DFB973D20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DFEBE8F6-D491-263A-BED0-B51DFD156E01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B7B09B8-23C8-F166-33E0-DBABB231448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63A570C8-4C2B-45BE-FDA7-1C6F8E1C1722}"/>
              </a:ext>
            </a:extLst>
          </p:cNvPr>
          <p:cNvSpPr/>
          <p:nvPr/>
        </p:nvSpPr>
        <p:spPr>
          <a:xfrm>
            <a:off x="4431156" y="244257"/>
            <a:ext cx="3415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turns: 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D7EC850-5C82-09EF-63AB-5D2F6C65A7A1}"/>
              </a:ext>
            </a:extLst>
          </p:cNvPr>
          <p:cNvSpPr txBox="1"/>
          <p:nvPr/>
        </p:nvSpPr>
        <p:spPr>
          <a:xfrm>
            <a:off x="1380797" y="1114286"/>
            <a:ext cx="10202662" cy="56323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(1) _____________________.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playing the violin. </a:t>
            </a:r>
          </a:p>
          <a:p>
            <a:pPr algn="l"/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vi-VN" sz="4000" b="0" i="0" u="none" strike="noStrike" baseline="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(2) ___ like? 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  <a:p>
            <a:pPr algn="l"/>
            <a:r>
              <a:rPr lang="en-GB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  <a:p>
            <a:pPr algn="l"/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4000" b="0" i="0" u="none" strike="noStrike" baseline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4000" b="0" i="0" u="none" strike="noStrike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(3) ______________.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11781F0-C052-CBA4-5216-1530BCE9EA3E}"/>
              </a:ext>
            </a:extLst>
          </p:cNvPr>
          <p:cNvSpPr/>
          <p:nvPr/>
        </p:nvSpPr>
        <p:spPr>
          <a:xfrm>
            <a:off x="4398957" y="1518496"/>
            <a:ext cx="6003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word puzzles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D9A9B43-A9E5-EC60-A416-6683B8E5E2CC}"/>
              </a:ext>
            </a:extLst>
          </p:cNvPr>
          <p:cNvSpPr/>
          <p:nvPr/>
        </p:nvSpPr>
        <p:spPr>
          <a:xfrm>
            <a:off x="8488896" y="3992797"/>
            <a:ext cx="8931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B060A76-96EE-B92E-DF5E-DA177140E914}"/>
              </a:ext>
            </a:extLst>
          </p:cNvPr>
          <p:cNvSpPr/>
          <p:nvPr/>
        </p:nvSpPr>
        <p:spPr>
          <a:xfrm>
            <a:off x="4028393" y="5853521"/>
            <a:ext cx="41858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 projects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Track 69">
            <a:hlinkClick r:id="" action="ppaction://media"/>
            <a:extLst>
              <a:ext uri="{FF2B5EF4-FFF2-40B4-BE49-F238E27FC236}">
                <a16:creationId xmlns:a16="http://schemas.microsoft.com/office/drawing/2014/main" id="{724010FD-9E64-4BC4-9284-450425BCD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7118" y="448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533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48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1438" y="368681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5863856" y="-156709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0619" y="2159884"/>
            <a:ext cx="10256057" cy="16043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2509140" y="2481251"/>
            <a:ext cx="90989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6600" dirty="0">
                <a:latin typeface="Sitka Text Semibold" pitchFamily="2" charset="0"/>
                <a:cs typeface="Arial" panose="020B0604020202020204" pitchFamily="34" charset="0"/>
              </a:rPr>
              <a:t>Fun corner &amp; Wrap-up</a:t>
            </a:r>
          </a:p>
        </p:txBody>
      </p:sp>
    </p:spTree>
    <p:extLst>
      <p:ext uri="{BB962C8B-B14F-4D97-AF65-F5344CB8AC3E}">
        <p14:creationId xmlns:p14="http://schemas.microsoft.com/office/powerpoint/2010/main" val="242752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A367CDBC-FA93-48D4-A3CB-7195DDE9B1B2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62E034-A6C1-48F6-9947-2BEBA29620D9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50542B-97E3-4429-83A0-B79E374A4037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C4B75E5-4040-4F18-B9E1-4C95E4261CFB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E6374B3-E272-4296-8774-E644C096EE7C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B42BBA4-0FC1-4E6C-87D6-08428028DC3E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3A18B4C-20C1-405E-BDEB-FA383F36AA46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F2E6E77-D3FF-4C08-9481-596C0479D281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A5A9E20-9A03-475F-9724-B868847B7FC5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8B0D57A-6B07-4260-B0FA-1E17A34030EB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0424CE0-A33E-40CB-8C4C-D02006C4EEC3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F10188-6062-4AD8-B714-1E1190EF6FB9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052F759-1AFD-4F6D-BD5D-900D6895DE24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085F2C2-0C37-4455-887F-41D7FB3DE9E3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9338AA-B6B6-4A9E-A8F7-0312604151F6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DFD6F3-D79C-45B5-A13E-9C53564C3590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4A4CEFD-685F-4F01-9703-E628C82818B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5A7F87-3501-4C28-A3FF-F8D745601F3D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F151C8C-E1EF-4109-9497-B1308B92FE92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A627AA-CFB3-4C7D-8EE9-31021CB241F0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FFEAB84-D5A2-47FE-AC76-232E78117A0D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7EAFD8-7C67-4A37-8CC8-ABD985300712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F663C86-348B-4C0E-A587-5A597467D9B8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565E6EB-418C-4803-A83C-12F2370D0939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13522B0-B790-45D5-BDE6-41F162019CBE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7B84EF3-07BF-4627-AC7C-8C84FC42F82D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89F005-9440-48C6-AC61-66818FC86FA5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D7499FC-61D4-468A-BA2D-1D8C09748752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2C88CBE-8ADA-46EE-A0C2-FF5386F5BE34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FAED97-C90A-49D6-91E0-2BC8848CD94D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F8C3857-3CBA-4FA0-8911-613F3E0AE2A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311A030-6A26-4035-8E2E-4FB249078608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7140254-2E84-4341-BACE-6CBD3D37BC2F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D775B5B-904B-415D-BB56-0947EB60B0AD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3447D79-D0AC-4372-9723-541DE810EF61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F832C65-B2BE-463F-8B38-62D708CA3A9B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31DBD24-5BFA-45D6-B460-2C95BFA5B170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D07557C-20DF-4AEE-ADA8-1D3BE41D2419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A5650F0-66D4-470E-B3DB-7B5301D2605D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9A79FB-79C0-4E2F-9C03-9AE37A0C02F2}"/>
              </a:ext>
            </a:extLst>
          </p:cNvPr>
          <p:cNvGrpSpPr/>
          <p:nvPr/>
        </p:nvGrpSpPr>
        <p:grpSpPr>
          <a:xfrm>
            <a:off x="11874190" y="1776440"/>
            <a:ext cx="219627" cy="269168"/>
            <a:chOff x="11714074" y="4445567"/>
            <a:chExt cx="219627" cy="26916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479CE01-3583-413A-9610-442E763FCEEF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ADC2DEE-1725-4EB8-8481-E1BCE369AA88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92918D5-95BC-4EEA-BFD1-F77913812772}"/>
              </a:ext>
            </a:extLst>
          </p:cNvPr>
          <p:cNvSpPr/>
          <p:nvPr/>
        </p:nvSpPr>
        <p:spPr>
          <a:xfrm>
            <a:off x="11847552" y="6078687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F80F893-CDBA-4110-9BEE-069489800895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2D74868-C0A2-458C-99CF-B37CFA63B019}"/>
              </a:ext>
            </a:extLst>
          </p:cNvPr>
          <p:cNvGrpSpPr/>
          <p:nvPr/>
        </p:nvGrpSpPr>
        <p:grpSpPr>
          <a:xfrm>
            <a:off x="412723" y="4790952"/>
            <a:ext cx="1115360" cy="1891197"/>
            <a:chOff x="10947587" y="5253678"/>
            <a:chExt cx="1115360" cy="1891197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E297FE-AC16-40AA-95B3-4AD147D16353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BF778E9-B3E3-4DAB-A7D0-A337F76C2DCD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90EE36F0-BE52-46A5-9A46-0832057F2133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846CEB0-5670-4260-8DB5-D2751774972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FB0B735-50CD-469F-B599-75AFEF5D2F35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38FB02D-751A-41DD-B9DD-EF2CCD77A89A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8B47A980-044E-4F84-9A2B-3538AD8798FC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5EAD9F0-E193-4B56-94F6-8DBD0A610CB9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1A6670-74C9-4B15-B142-6A88724E57F8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ACD0EAB3-E8AE-4A06-B7A4-FBDD48DF7FD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C18F439-EC96-4438-BD09-81EC3C9F79DD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E016FFC-A9FD-48A9-85C6-73189F865D90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F2C9BEA-CB39-43EC-9A99-E98E5B97284E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5F3F57E-A712-4CDF-A524-53AEEA293A9B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9B75A64-D4FD-4FB0-919F-6689B97C2339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0DBA6EB3-EEE3-44CC-97BA-6644421B11A9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FB7DC2-EBD1-4713-AA6A-8EB5F2AF770C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7033152-4D77-4B2F-8D4A-5F70D9D0AAE4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205BD9EB-E862-42AD-A7C8-2DFD0D932DBC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ECAC742-C5AA-486A-B14A-B21A0D1C0A0F}"/>
              </a:ext>
            </a:extLst>
          </p:cNvPr>
          <p:cNvSpPr txBox="1"/>
          <p:nvPr/>
        </p:nvSpPr>
        <p:spPr>
          <a:xfrm>
            <a:off x="544475" y="1755776"/>
            <a:ext cx="765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Warm-up &amp; Review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402E2D-360E-42FA-9122-A831850CCC59}"/>
              </a:ext>
            </a:extLst>
          </p:cNvPr>
          <p:cNvSpPr txBox="1"/>
          <p:nvPr/>
        </p:nvSpPr>
        <p:spPr>
          <a:xfrm>
            <a:off x="2478900" y="3706679"/>
            <a:ext cx="6836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Read and complete.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0229BBD-3F36-4052-906B-3D4655AB3388}"/>
              </a:ext>
            </a:extLst>
          </p:cNvPr>
          <p:cNvSpPr txBox="1"/>
          <p:nvPr/>
        </p:nvSpPr>
        <p:spPr>
          <a:xfrm>
            <a:off x="2423733" y="2785439"/>
            <a:ext cx="6254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 and number.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0F1DDC7-7192-4DCA-B999-543CCAF5B30C}"/>
              </a:ext>
            </a:extLst>
          </p:cNvPr>
          <p:cNvSpPr txBox="1"/>
          <p:nvPr/>
        </p:nvSpPr>
        <p:spPr>
          <a:xfrm>
            <a:off x="3502479" y="4585008"/>
            <a:ext cx="8473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Listen, complete and sing.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F092AFB-4A70-4BDA-AE2F-53F55AEC2C93}"/>
              </a:ext>
            </a:extLst>
          </p:cNvPr>
          <p:cNvSpPr txBox="1"/>
          <p:nvPr/>
        </p:nvSpPr>
        <p:spPr>
          <a:xfrm>
            <a:off x="2395003" y="335840"/>
            <a:ext cx="793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Comic Sans MS" panose="030F0702030302020204" pitchFamily="66" charset="0"/>
                <a:cs typeface="2005_iannnnnMTV" panose="02000000000000000000" pitchFamily="2" charset="0"/>
              </a:rPr>
              <a:t>Table of contents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A73EB0D-EEBB-453E-9AFB-CB68E4CD0C0A}"/>
              </a:ext>
            </a:extLst>
          </p:cNvPr>
          <p:cNvGrpSpPr/>
          <p:nvPr/>
        </p:nvGrpSpPr>
        <p:grpSpPr>
          <a:xfrm>
            <a:off x="10210296" y="838127"/>
            <a:ext cx="1864191" cy="1403213"/>
            <a:chOff x="5337376" y="3832625"/>
            <a:chExt cx="1864191" cy="1403213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BB6A5BB8-F907-4BBB-AADC-504A93B310B1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D97978-0947-40A4-AE6E-7FB1C852730B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6968256-2BD2-4CCF-887C-993B9CF0FF8E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61E70FA-47C8-4543-9E39-91E9CF9B03CC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18EE7EA-0A24-430F-86B1-FF161650B266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61A84EE-4DF9-45C5-A1DD-3E5FEEA2B150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DB0D00A-3490-4233-8ED9-5F57538FC98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366B2D1-F613-4206-B1C4-D955B1D9775C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248752E1-50A7-4C2C-8831-302D6463FDEB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25B6721-4F91-482B-85CB-EBE656EF0EE7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EBFC927-3CF2-4714-9EB3-871F5CDC3D79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ED5CF856-B8D8-4B7F-A110-380030DA8AA0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DDB70DA-31B6-4E04-AE1D-44091E0CAAD9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CA86904-08C9-4D9B-AE96-C363F77A7567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2690971-5282-4863-B396-27AEB229077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6E8522C8-FF57-4A5D-84C9-91FEEC14DC0C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30EEBDC7-820F-494C-99C4-2BCC89C0BA7A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FD65F29-36F1-44D5-96E9-65F67D7E481C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FA2FE52-910A-4DAA-8EB2-693440398CE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F3671A1B-141B-4FFE-B59E-B6E846082548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10674C4-83EB-49A7-A16A-0511D6B63885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0EECF9C-4782-4385-8E09-0E687A12A2AC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26C82B19-B755-4083-A83F-327B36DAF3E6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A27659F-DD3F-4809-A7A2-8CB32B4EDAC8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D2E055AA-63DF-498F-BEBA-8453083D0715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05CAE51-C085-4AD4-9A2E-102AB363456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677C0D7-1C2F-48B7-921E-FA8BA2A3DB91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863915D-79FA-458D-BF9F-B8F52F95B678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D5A559EE-5BFF-4DE0-AD6D-B6EEB14CCDFB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4F133201-CC67-40CE-B92A-DC1471D067C0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92D1B-16B9-4EA5-8916-ED3C462827F2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093A2C6-4966-4E91-9964-67941AE7363D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31541E98-D952-4A11-B71A-A9109933DF30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6267E4B-0B00-4F13-8E40-4D6F0B9AFC43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364CD4ED-15C5-48DF-BCFB-F1E3D306FE2F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F26D21A-CEFB-445F-B1E4-ED1202CBA3BF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188675-5BA5-43EF-B4FD-F3965AFC7201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7198281-96DF-4E13-A764-4E45D08BC0FB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037D20E-601C-448E-9EA2-E891BFB57C4E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BA8F7CA-4EA1-4A33-B1DC-5071A4F3EBCC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868C3D5-8D34-4BB0-A00A-32566DF80C3B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BAFD229-54DB-410E-9061-0DB28E2DF89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A135A2D5-8BC3-6956-6E39-260B23265DE5}"/>
              </a:ext>
            </a:extLst>
          </p:cNvPr>
          <p:cNvSpPr txBox="1"/>
          <p:nvPr/>
        </p:nvSpPr>
        <p:spPr>
          <a:xfrm>
            <a:off x="4048720" y="5593726"/>
            <a:ext cx="7382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Fun</a:t>
            </a:r>
            <a:r>
              <a:rPr lang="en-US" sz="5400" dirty="0">
                <a:solidFill>
                  <a:srgbClr val="009B93"/>
                </a:solidFill>
                <a:latin typeface="Comic Sans MS" panose="030F0702030302020204" pitchFamily="66" charset="0"/>
                <a:cs typeface="2005_iannnnnMTV" panose="02000000000000000000" pitchFamily="2" charset="0"/>
              </a:rPr>
              <a:t> </a:t>
            </a:r>
            <a:r>
              <a:rPr lang="en-US" sz="5400" dirty="0">
                <a:latin typeface="Comic Sans MS" panose="030F0702030302020204" pitchFamily="66" charset="0"/>
                <a:cs typeface="2005_iannnnnMTV" panose="02000000000000000000" pitchFamily="2" charset="0"/>
              </a:rPr>
              <a:t>corner &amp; Wrap-up</a:t>
            </a:r>
          </a:p>
        </p:txBody>
      </p:sp>
      <p:pic>
        <p:nvPicPr>
          <p:cNvPr id="131" name="Graphic 130">
            <a:extLst>
              <a:ext uri="{FF2B5EF4-FFF2-40B4-BE49-F238E27FC236}">
                <a16:creationId xmlns:a16="http://schemas.microsoft.com/office/drawing/2014/main" id="{EA274A9B-425E-39A2-85D6-343DD67A9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8533" y="1805203"/>
            <a:ext cx="974627" cy="944170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CE108CEC-059E-F3BC-B0B3-1E6AD8F6F16B}"/>
              </a:ext>
            </a:extLst>
          </p:cNvPr>
          <p:cNvSpPr txBox="1"/>
          <p:nvPr/>
        </p:nvSpPr>
        <p:spPr>
          <a:xfrm>
            <a:off x="1101037" y="1760100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133" name="Graphic 132">
            <a:extLst>
              <a:ext uri="{FF2B5EF4-FFF2-40B4-BE49-F238E27FC236}">
                <a16:creationId xmlns:a16="http://schemas.microsoft.com/office/drawing/2014/main" id="{0EF438BB-32FE-A8B9-793F-8B14A6CDCA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3947" y="2842529"/>
            <a:ext cx="974627" cy="944170"/>
          </a:xfrm>
          <a:prstGeom prst="rect">
            <a:avLst/>
          </a:prstGeom>
        </p:spPr>
      </p:pic>
      <p:sp>
        <p:nvSpPr>
          <p:cNvPr id="134" name="TextBox 133">
            <a:extLst>
              <a:ext uri="{FF2B5EF4-FFF2-40B4-BE49-F238E27FC236}">
                <a16:creationId xmlns:a16="http://schemas.microsoft.com/office/drawing/2014/main" id="{E2E73391-EC4D-EF69-E008-20D76F5B783A}"/>
              </a:ext>
            </a:extLst>
          </p:cNvPr>
          <p:cNvSpPr txBox="1"/>
          <p:nvPr/>
        </p:nvSpPr>
        <p:spPr>
          <a:xfrm>
            <a:off x="1487850" y="2731506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02</a:t>
            </a:r>
          </a:p>
        </p:txBody>
      </p:sp>
      <p:pic>
        <p:nvPicPr>
          <p:cNvPr id="135" name="Graphic 134">
            <a:extLst>
              <a:ext uri="{FF2B5EF4-FFF2-40B4-BE49-F238E27FC236}">
                <a16:creationId xmlns:a16="http://schemas.microsoft.com/office/drawing/2014/main" id="{7F702000-C642-03C2-4E79-209868068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6535" y="3799384"/>
            <a:ext cx="974627" cy="94417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id="{8157C555-4FB0-BC22-53AE-C705B594A80B}"/>
              </a:ext>
            </a:extLst>
          </p:cNvPr>
          <p:cNvSpPr txBox="1"/>
          <p:nvPr/>
        </p:nvSpPr>
        <p:spPr>
          <a:xfrm>
            <a:off x="2064739" y="371577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137" name="Graphic 136">
            <a:extLst>
              <a:ext uri="{FF2B5EF4-FFF2-40B4-BE49-F238E27FC236}">
                <a16:creationId xmlns:a16="http://schemas.microsoft.com/office/drawing/2014/main" id="{895D786B-2CF2-4715-CBBF-DB75B227C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8900" y="4709380"/>
            <a:ext cx="974627" cy="9441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46B814EC-0607-478D-6A56-16D832676E45}"/>
              </a:ext>
            </a:extLst>
          </p:cNvPr>
          <p:cNvSpPr txBox="1"/>
          <p:nvPr/>
        </p:nvSpPr>
        <p:spPr>
          <a:xfrm>
            <a:off x="2590195" y="4519935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04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CAFFF328-A20E-2911-3FEF-8CCB697A0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1289" y="5654729"/>
            <a:ext cx="974627" cy="944170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id="{BFD98983-24F0-42D3-AE04-20F232E72E89}"/>
              </a:ext>
            </a:extLst>
          </p:cNvPr>
          <p:cNvSpPr txBox="1"/>
          <p:nvPr/>
        </p:nvSpPr>
        <p:spPr>
          <a:xfrm>
            <a:off x="3158096" y="5465284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7949397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C25987-B53D-4A4B-BCE8-9E9B27BE3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5" y="1339487"/>
            <a:ext cx="6574971" cy="36984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379A2-C2E3-4E93-8EC1-4BAC13C23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46" y="-1"/>
            <a:ext cx="8027407" cy="140745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73BF61-57FE-4CEF-AC61-CB8193B68E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86" t="17144" r="2131" b="15454"/>
          <a:stretch/>
        </p:blipFill>
        <p:spPr>
          <a:xfrm>
            <a:off x="9515906" y="2528493"/>
            <a:ext cx="2393576" cy="13234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646B16-D331-464F-A583-E5F9DDB191DD}"/>
              </a:ext>
            </a:extLst>
          </p:cNvPr>
          <p:cNvSpPr txBox="1"/>
          <p:nvPr/>
        </p:nvSpPr>
        <p:spPr>
          <a:xfrm>
            <a:off x="722146" y="372102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roll your dice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2DF780-65E8-47A6-A4C7-AEFED402A084}"/>
              </a:ext>
            </a:extLst>
          </p:cNvPr>
          <p:cNvCxnSpPr>
            <a:cxnSpLocks/>
          </p:cNvCxnSpPr>
          <p:nvPr/>
        </p:nvCxnSpPr>
        <p:spPr>
          <a:xfrm>
            <a:off x="2093746" y="4013409"/>
            <a:ext cx="714768" cy="22689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8C9A46-E5C6-40D9-81F8-326F6B16964F}"/>
              </a:ext>
            </a:extLst>
          </p:cNvPr>
          <p:cNvCxnSpPr/>
          <p:nvPr/>
        </p:nvCxnSpPr>
        <p:spPr>
          <a:xfrm flipV="1">
            <a:off x="3092824" y="2420471"/>
            <a:ext cx="0" cy="135367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12C5B1-289A-48AF-84B8-0F34C88C9828}"/>
              </a:ext>
            </a:extLst>
          </p:cNvPr>
          <p:cNvSpPr txBox="1"/>
          <p:nvPr/>
        </p:nvSpPr>
        <p:spPr>
          <a:xfrm>
            <a:off x="9667795" y="5359839"/>
            <a:ext cx="1635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here to clear the throw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B8AEED-7064-494B-BA1F-20217024EA33}"/>
              </a:ext>
            </a:extLst>
          </p:cNvPr>
          <p:cNvCxnSpPr>
            <a:cxnSpLocks/>
          </p:cNvCxnSpPr>
          <p:nvPr/>
        </p:nvCxnSpPr>
        <p:spPr>
          <a:xfrm flipH="1" flipV="1">
            <a:off x="9101964" y="4903185"/>
            <a:ext cx="660209" cy="48678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8B8EA6F-FD03-4890-B76D-982BBC749750}"/>
              </a:ext>
            </a:extLst>
          </p:cNvPr>
          <p:cNvSpPr txBox="1"/>
          <p:nvPr/>
        </p:nvSpPr>
        <p:spPr>
          <a:xfrm>
            <a:off x="4028109" y="5513639"/>
            <a:ext cx="239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Blue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Left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F79498-2103-489E-8019-8D05780B68E9}"/>
              </a:ext>
            </a:extLst>
          </p:cNvPr>
          <p:cNvSpPr txBox="1"/>
          <p:nvPr/>
        </p:nvSpPr>
        <p:spPr>
          <a:xfrm>
            <a:off x="6499125" y="5513639"/>
            <a:ext cx="2510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Red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player clicks on the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Right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side of the dotted line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DFE441-6C05-4C88-BC24-EFC6E847B5B3}"/>
              </a:ext>
            </a:extLst>
          </p:cNvPr>
          <p:cNvSpPr txBox="1"/>
          <p:nvPr/>
        </p:nvSpPr>
        <p:spPr>
          <a:xfrm>
            <a:off x="0" y="1438107"/>
            <a:ext cx="2765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Play to the standard rules of Snakes &amp; Ladders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F96E00-AF0A-4EAB-927A-49F5856EC911}"/>
              </a:ext>
            </a:extLst>
          </p:cNvPr>
          <p:cNvSpPr txBox="1"/>
          <p:nvPr/>
        </p:nvSpPr>
        <p:spPr>
          <a:xfrm>
            <a:off x="1366102" y="5330296"/>
            <a:ext cx="2410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 along the number of boxes according to your dice throw 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and click on that box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62979F4-EF71-448F-B56B-CB32E7939CA1}"/>
              </a:ext>
            </a:extLst>
          </p:cNvPr>
          <p:cNvSpPr txBox="1"/>
          <p:nvPr/>
        </p:nvSpPr>
        <p:spPr>
          <a:xfrm>
            <a:off x="9809982" y="3851933"/>
            <a:ext cx="2099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Once you have clicked to reveal the position of your new counter,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click on the previous counter to remove it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D2737B6F-A39C-440E-8279-921D7B214D78}"/>
              </a:ext>
            </a:extLst>
          </p:cNvPr>
          <p:cNvSpPr>
            <a:spLocks noChangeAspect="1"/>
          </p:cNvSpPr>
          <p:nvPr/>
        </p:nvSpPr>
        <p:spPr>
          <a:xfrm>
            <a:off x="6324567" y="4623848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3AEEB30-E6FA-4EB8-8566-426616A54881}"/>
              </a:ext>
            </a:extLst>
          </p:cNvPr>
          <p:cNvSpPr>
            <a:spLocks noChangeAspect="1"/>
          </p:cNvSpPr>
          <p:nvPr/>
        </p:nvSpPr>
        <p:spPr>
          <a:xfrm>
            <a:off x="6113930" y="4632813"/>
            <a:ext cx="180000" cy="180000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B248AC8C-1429-49C6-913D-F2BC9AC9D2F7}"/>
              </a:ext>
            </a:extLst>
          </p:cNvPr>
          <p:cNvCxnSpPr>
            <a:cxnSpLocks/>
          </p:cNvCxnSpPr>
          <p:nvPr/>
        </p:nvCxnSpPr>
        <p:spPr>
          <a:xfrm flipH="1" flipV="1">
            <a:off x="6412767" y="4713847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F82B83-5DCD-470B-BF4C-BEFF12ECE068}"/>
              </a:ext>
            </a:extLst>
          </p:cNvPr>
          <p:cNvCxnSpPr>
            <a:cxnSpLocks/>
          </p:cNvCxnSpPr>
          <p:nvPr/>
        </p:nvCxnSpPr>
        <p:spPr>
          <a:xfrm flipV="1">
            <a:off x="5780314" y="4713848"/>
            <a:ext cx="411064" cy="7673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2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8" grpId="0" animBg="1"/>
      <p:bldP spid="4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Oval 540"/>
          <p:cNvSpPr/>
          <p:nvPr/>
        </p:nvSpPr>
        <p:spPr>
          <a:xfrm>
            <a:off x="9785826" y="2200753"/>
            <a:ext cx="1562388" cy="2517392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Oval 541"/>
          <p:cNvSpPr/>
          <p:nvPr/>
        </p:nvSpPr>
        <p:spPr>
          <a:xfrm>
            <a:off x="815548" y="2200753"/>
            <a:ext cx="1562388" cy="2517392"/>
          </a:xfrm>
          <a:prstGeom prst="ellipse">
            <a:avLst/>
          </a:prstGeom>
          <a:solidFill>
            <a:srgbClr val="2F5597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83A724-69A8-4A8F-94E2-833EA5D9E7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9" t="1037" r="681" b="400"/>
          <a:stretch/>
        </p:blipFill>
        <p:spPr>
          <a:xfrm>
            <a:off x="1596742" y="98612"/>
            <a:ext cx="8960445" cy="6759388"/>
          </a:xfrm>
          <a:prstGeom prst="rect">
            <a:avLst/>
          </a:prstGeom>
        </p:spPr>
      </p:pic>
      <p:sp>
        <p:nvSpPr>
          <p:cNvPr id="377" name="Rectangle 376"/>
          <p:cNvSpPr/>
          <p:nvPr/>
        </p:nvSpPr>
        <p:spPr>
          <a:xfrm>
            <a:off x="191118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9" name="Oval 378"/>
          <p:cNvSpPr/>
          <p:nvPr/>
        </p:nvSpPr>
        <p:spPr>
          <a:xfrm>
            <a:off x="190755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Rectangle 380"/>
          <p:cNvSpPr/>
          <p:nvPr/>
        </p:nvSpPr>
        <p:spPr>
          <a:xfrm>
            <a:off x="275005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2" name="Rectangle 381"/>
          <p:cNvSpPr/>
          <p:nvPr/>
        </p:nvSpPr>
        <p:spPr>
          <a:xfrm>
            <a:off x="316949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3" name="Oval 382"/>
          <p:cNvSpPr/>
          <p:nvPr/>
        </p:nvSpPr>
        <p:spPr>
          <a:xfrm>
            <a:off x="274735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Oval 383"/>
          <p:cNvSpPr/>
          <p:nvPr/>
        </p:nvSpPr>
        <p:spPr>
          <a:xfrm>
            <a:off x="316725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Rectangle 384"/>
          <p:cNvSpPr/>
          <p:nvPr/>
        </p:nvSpPr>
        <p:spPr>
          <a:xfrm>
            <a:off x="358893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Rectangle 385"/>
          <p:cNvSpPr/>
          <p:nvPr/>
        </p:nvSpPr>
        <p:spPr>
          <a:xfrm>
            <a:off x="400837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Oval 386"/>
          <p:cNvSpPr/>
          <p:nvPr/>
        </p:nvSpPr>
        <p:spPr>
          <a:xfrm>
            <a:off x="358715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Rectangle 388"/>
          <p:cNvSpPr/>
          <p:nvPr/>
        </p:nvSpPr>
        <p:spPr>
          <a:xfrm>
            <a:off x="442780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Rectangle 392"/>
          <p:cNvSpPr/>
          <p:nvPr/>
        </p:nvSpPr>
        <p:spPr>
          <a:xfrm>
            <a:off x="526668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Rectangle 393"/>
          <p:cNvSpPr/>
          <p:nvPr/>
        </p:nvSpPr>
        <p:spPr>
          <a:xfrm>
            <a:off x="568612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Oval 394"/>
          <p:cNvSpPr/>
          <p:nvPr/>
        </p:nvSpPr>
        <p:spPr>
          <a:xfrm>
            <a:off x="526676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Oval 395"/>
          <p:cNvSpPr/>
          <p:nvPr/>
        </p:nvSpPr>
        <p:spPr>
          <a:xfrm>
            <a:off x="5686664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Rectangle 396"/>
          <p:cNvSpPr/>
          <p:nvPr/>
        </p:nvSpPr>
        <p:spPr>
          <a:xfrm>
            <a:off x="610556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Rectangle 397"/>
          <p:cNvSpPr/>
          <p:nvPr/>
        </p:nvSpPr>
        <p:spPr>
          <a:xfrm>
            <a:off x="652499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1" name="Rectangle 400"/>
          <p:cNvSpPr/>
          <p:nvPr/>
        </p:nvSpPr>
        <p:spPr>
          <a:xfrm>
            <a:off x="694443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2" name="Rectangle 401"/>
          <p:cNvSpPr/>
          <p:nvPr/>
        </p:nvSpPr>
        <p:spPr>
          <a:xfrm>
            <a:off x="736387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3" name="Oval 402"/>
          <p:cNvSpPr/>
          <p:nvPr/>
        </p:nvSpPr>
        <p:spPr>
          <a:xfrm>
            <a:off x="6946367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4" name="Oval 403"/>
          <p:cNvSpPr/>
          <p:nvPr/>
        </p:nvSpPr>
        <p:spPr>
          <a:xfrm>
            <a:off x="7366268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5" name="Rectangle 404"/>
          <p:cNvSpPr/>
          <p:nvPr/>
        </p:nvSpPr>
        <p:spPr>
          <a:xfrm>
            <a:off x="7783313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6" name="Rectangle 405"/>
          <p:cNvSpPr/>
          <p:nvPr/>
        </p:nvSpPr>
        <p:spPr>
          <a:xfrm>
            <a:off x="820275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7" name="Oval 406"/>
          <p:cNvSpPr/>
          <p:nvPr/>
        </p:nvSpPr>
        <p:spPr>
          <a:xfrm>
            <a:off x="7786169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8" name="Oval 407"/>
          <p:cNvSpPr/>
          <p:nvPr/>
        </p:nvSpPr>
        <p:spPr>
          <a:xfrm>
            <a:off x="820607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" name="Rectangle 408"/>
          <p:cNvSpPr/>
          <p:nvPr/>
        </p:nvSpPr>
        <p:spPr>
          <a:xfrm>
            <a:off x="8622189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" name="Rectangle 409"/>
          <p:cNvSpPr/>
          <p:nvPr/>
        </p:nvSpPr>
        <p:spPr>
          <a:xfrm>
            <a:off x="9041627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1" name="Oval 410"/>
          <p:cNvSpPr/>
          <p:nvPr/>
        </p:nvSpPr>
        <p:spPr>
          <a:xfrm>
            <a:off x="862597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2" name="Oval 411"/>
          <p:cNvSpPr/>
          <p:nvPr/>
        </p:nvSpPr>
        <p:spPr>
          <a:xfrm>
            <a:off x="904587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3" name="Rectangle 412"/>
          <p:cNvSpPr/>
          <p:nvPr/>
        </p:nvSpPr>
        <p:spPr>
          <a:xfrm>
            <a:off x="9461065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4" name="Rectangle 413"/>
          <p:cNvSpPr/>
          <p:nvPr/>
        </p:nvSpPr>
        <p:spPr>
          <a:xfrm>
            <a:off x="9880511" y="31565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5" name="Oval 414"/>
          <p:cNvSpPr/>
          <p:nvPr/>
        </p:nvSpPr>
        <p:spPr>
          <a:xfrm>
            <a:off x="9465773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6" name="Oval 415"/>
          <p:cNvSpPr/>
          <p:nvPr/>
        </p:nvSpPr>
        <p:spPr>
          <a:xfrm>
            <a:off x="9885677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0" name="Rectangle 899"/>
          <p:cNvSpPr/>
          <p:nvPr/>
        </p:nvSpPr>
        <p:spPr>
          <a:xfrm>
            <a:off x="191118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" name="Rectangle 900"/>
          <p:cNvSpPr/>
          <p:nvPr/>
        </p:nvSpPr>
        <p:spPr>
          <a:xfrm>
            <a:off x="233061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2" name="Oval 901"/>
          <p:cNvSpPr/>
          <p:nvPr/>
        </p:nvSpPr>
        <p:spPr>
          <a:xfrm>
            <a:off x="190755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3" name="Oval 902"/>
          <p:cNvSpPr/>
          <p:nvPr/>
        </p:nvSpPr>
        <p:spPr>
          <a:xfrm>
            <a:off x="232745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4" name="Rectangle 903"/>
          <p:cNvSpPr/>
          <p:nvPr/>
        </p:nvSpPr>
        <p:spPr>
          <a:xfrm>
            <a:off x="275005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5" name="Rectangle 904"/>
          <p:cNvSpPr/>
          <p:nvPr/>
        </p:nvSpPr>
        <p:spPr>
          <a:xfrm>
            <a:off x="316949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6" name="Oval 905"/>
          <p:cNvSpPr/>
          <p:nvPr/>
        </p:nvSpPr>
        <p:spPr>
          <a:xfrm>
            <a:off x="274735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7" name="Oval 906"/>
          <p:cNvSpPr/>
          <p:nvPr/>
        </p:nvSpPr>
        <p:spPr>
          <a:xfrm>
            <a:off x="316725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8" name="Rectangle 907"/>
          <p:cNvSpPr/>
          <p:nvPr/>
        </p:nvSpPr>
        <p:spPr>
          <a:xfrm>
            <a:off x="358893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9" name="Rectangle 908"/>
          <p:cNvSpPr/>
          <p:nvPr/>
        </p:nvSpPr>
        <p:spPr>
          <a:xfrm>
            <a:off x="400837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Oval 909"/>
          <p:cNvSpPr/>
          <p:nvPr/>
        </p:nvSpPr>
        <p:spPr>
          <a:xfrm>
            <a:off x="358715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" name="Oval 910"/>
          <p:cNvSpPr/>
          <p:nvPr/>
        </p:nvSpPr>
        <p:spPr>
          <a:xfrm>
            <a:off x="400706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Rectangle 911"/>
          <p:cNvSpPr/>
          <p:nvPr/>
        </p:nvSpPr>
        <p:spPr>
          <a:xfrm>
            <a:off x="442780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Rectangle 912"/>
          <p:cNvSpPr/>
          <p:nvPr/>
        </p:nvSpPr>
        <p:spPr>
          <a:xfrm>
            <a:off x="484724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4" name="Oval 913"/>
          <p:cNvSpPr/>
          <p:nvPr/>
        </p:nvSpPr>
        <p:spPr>
          <a:xfrm>
            <a:off x="442696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Oval 914"/>
          <p:cNvSpPr/>
          <p:nvPr/>
        </p:nvSpPr>
        <p:spPr>
          <a:xfrm>
            <a:off x="484686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6" name="Rectangle 915"/>
          <p:cNvSpPr/>
          <p:nvPr/>
        </p:nvSpPr>
        <p:spPr>
          <a:xfrm>
            <a:off x="526668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Rectangle 916"/>
          <p:cNvSpPr/>
          <p:nvPr/>
        </p:nvSpPr>
        <p:spPr>
          <a:xfrm>
            <a:off x="568612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Oval 917"/>
          <p:cNvSpPr/>
          <p:nvPr/>
        </p:nvSpPr>
        <p:spPr>
          <a:xfrm>
            <a:off x="526676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Oval 918"/>
          <p:cNvSpPr/>
          <p:nvPr/>
        </p:nvSpPr>
        <p:spPr>
          <a:xfrm>
            <a:off x="5686664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Rectangle 919"/>
          <p:cNvSpPr/>
          <p:nvPr/>
        </p:nvSpPr>
        <p:spPr>
          <a:xfrm>
            <a:off x="610556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Rectangle 920"/>
          <p:cNvSpPr/>
          <p:nvPr/>
        </p:nvSpPr>
        <p:spPr>
          <a:xfrm>
            <a:off x="652499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2" name="Oval 921"/>
          <p:cNvSpPr/>
          <p:nvPr/>
        </p:nvSpPr>
        <p:spPr>
          <a:xfrm>
            <a:off x="6106565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Oval 922"/>
          <p:cNvSpPr/>
          <p:nvPr/>
        </p:nvSpPr>
        <p:spPr>
          <a:xfrm>
            <a:off x="6526466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4" name="Rectangle 923"/>
          <p:cNvSpPr/>
          <p:nvPr/>
        </p:nvSpPr>
        <p:spPr>
          <a:xfrm>
            <a:off x="694443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5" name="Rectangle 924"/>
          <p:cNvSpPr/>
          <p:nvPr/>
        </p:nvSpPr>
        <p:spPr>
          <a:xfrm>
            <a:off x="736387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6" name="Oval 925"/>
          <p:cNvSpPr/>
          <p:nvPr/>
        </p:nvSpPr>
        <p:spPr>
          <a:xfrm>
            <a:off x="6946367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7" name="Oval 926"/>
          <p:cNvSpPr/>
          <p:nvPr/>
        </p:nvSpPr>
        <p:spPr>
          <a:xfrm>
            <a:off x="7366268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Rectangle 927"/>
          <p:cNvSpPr/>
          <p:nvPr/>
        </p:nvSpPr>
        <p:spPr>
          <a:xfrm>
            <a:off x="7783313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9" name="Rectangle 928"/>
          <p:cNvSpPr/>
          <p:nvPr/>
        </p:nvSpPr>
        <p:spPr>
          <a:xfrm>
            <a:off x="820275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Rectangle 931"/>
          <p:cNvSpPr/>
          <p:nvPr/>
        </p:nvSpPr>
        <p:spPr>
          <a:xfrm>
            <a:off x="8622189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Rectangle 932"/>
          <p:cNvSpPr/>
          <p:nvPr/>
        </p:nvSpPr>
        <p:spPr>
          <a:xfrm>
            <a:off x="9041627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Oval 933"/>
          <p:cNvSpPr/>
          <p:nvPr/>
        </p:nvSpPr>
        <p:spPr>
          <a:xfrm>
            <a:off x="8625971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Oval 934"/>
          <p:cNvSpPr/>
          <p:nvPr/>
        </p:nvSpPr>
        <p:spPr>
          <a:xfrm>
            <a:off x="9045872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Rectangle 935"/>
          <p:cNvSpPr/>
          <p:nvPr/>
        </p:nvSpPr>
        <p:spPr>
          <a:xfrm>
            <a:off x="9461065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Rectangle 936"/>
          <p:cNvSpPr/>
          <p:nvPr/>
        </p:nvSpPr>
        <p:spPr>
          <a:xfrm>
            <a:off x="9880511" y="948837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Oval 937"/>
          <p:cNvSpPr/>
          <p:nvPr/>
        </p:nvSpPr>
        <p:spPr>
          <a:xfrm>
            <a:off x="9465773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9" name="Oval 938"/>
          <p:cNvSpPr/>
          <p:nvPr/>
        </p:nvSpPr>
        <p:spPr>
          <a:xfrm>
            <a:off x="9885677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" name="Rectangle 943"/>
          <p:cNvSpPr/>
          <p:nvPr/>
        </p:nvSpPr>
        <p:spPr>
          <a:xfrm>
            <a:off x="274454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5" name="Rectangle 944"/>
          <p:cNvSpPr/>
          <p:nvPr/>
        </p:nvSpPr>
        <p:spPr>
          <a:xfrm>
            <a:off x="316398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" name="Oval 945"/>
          <p:cNvSpPr/>
          <p:nvPr/>
        </p:nvSpPr>
        <p:spPr>
          <a:xfrm>
            <a:off x="274184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7" name="Oval 946"/>
          <p:cNvSpPr/>
          <p:nvPr/>
        </p:nvSpPr>
        <p:spPr>
          <a:xfrm>
            <a:off x="3140546" y="169804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8" name="Rectangle 947"/>
          <p:cNvSpPr/>
          <p:nvPr/>
        </p:nvSpPr>
        <p:spPr>
          <a:xfrm>
            <a:off x="358342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9" name="Rectangle 948"/>
          <p:cNvSpPr/>
          <p:nvPr/>
        </p:nvSpPr>
        <p:spPr>
          <a:xfrm>
            <a:off x="400286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0" name="Oval 949"/>
          <p:cNvSpPr/>
          <p:nvPr/>
        </p:nvSpPr>
        <p:spPr>
          <a:xfrm>
            <a:off x="358164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Oval 950"/>
          <p:cNvSpPr/>
          <p:nvPr/>
        </p:nvSpPr>
        <p:spPr>
          <a:xfrm>
            <a:off x="400154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2" name="Rectangle 951"/>
          <p:cNvSpPr/>
          <p:nvPr/>
        </p:nvSpPr>
        <p:spPr>
          <a:xfrm>
            <a:off x="442229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3" name="Rectangle 952"/>
          <p:cNvSpPr/>
          <p:nvPr/>
        </p:nvSpPr>
        <p:spPr>
          <a:xfrm>
            <a:off x="484173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6" name="Rectangle 955"/>
          <p:cNvSpPr/>
          <p:nvPr/>
        </p:nvSpPr>
        <p:spPr>
          <a:xfrm>
            <a:off x="526117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7" name="Rectangle 956"/>
          <p:cNvSpPr/>
          <p:nvPr/>
        </p:nvSpPr>
        <p:spPr>
          <a:xfrm>
            <a:off x="568061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Oval 957"/>
          <p:cNvSpPr/>
          <p:nvPr/>
        </p:nvSpPr>
        <p:spPr>
          <a:xfrm>
            <a:off x="526125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Oval 958"/>
          <p:cNvSpPr/>
          <p:nvPr/>
        </p:nvSpPr>
        <p:spPr>
          <a:xfrm>
            <a:off x="5681153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0" name="Rectangle 959"/>
          <p:cNvSpPr/>
          <p:nvPr/>
        </p:nvSpPr>
        <p:spPr>
          <a:xfrm>
            <a:off x="610005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1" name="Rectangle 960"/>
          <p:cNvSpPr/>
          <p:nvPr/>
        </p:nvSpPr>
        <p:spPr>
          <a:xfrm>
            <a:off x="651948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Oval 961"/>
          <p:cNvSpPr/>
          <p:nvPr/>
        </p:nvSpPr>
        <p:spPr>
          <a:xfrm>
            <a:off x="610105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Oval 962"/>
          <p:cNvSpPr/>
          <p:nvPr/>
        </p:nvSpPr>
        <p:spPr>
          <a:xfrm>
            <a:off x="652095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4" name="Rectangle 963"/>
          <p:cNvSpPr/>
          <p:nvPr/>
        </p:nvSpPr>
        <p:spPr>
          <a:xfrm>
            <a:off x="693892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5" name="Rectangle 964"/>
          <p:cNvSpPr/>
          <p:nvPr/>
        </p:nvSpPr>
        <p:spPr>
          <a:xfrm>
            <a:off x="735836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6" name="Oval 965"/>
          <p:cNvSpPr/>
          <p:nvPr/>
        </p:nvSpPr>
        <p:spPr>
          <a:xfrm>
            <a:off x="6940856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Oval 966"/>
          <p:cNvSpPr/>
          <p:nvPr/>
        </p:nvSpPr>
        <p:spPr>
          <a:xfrm>
            <a:off x="7360757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Rectangle 967"/>
          <p:cNvSpPr/>
          <p:nvPr/>
        </p:nvSpPr>
        <p:spPr>
          <a:xfrm>
            <a:off x="7777802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9" name="Rectangle 968"/>
          <p:cNvSpPr/>
          <p:nvPr/>
        </p:nvSpPr>
        <p:spPr>
          <a:xfrm>
            <a:off x="819724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0" name="Oval 969"/>
          <p:cNvSpPr/>
          <p:nvPr/>
        </p:nvSpPr>
        <p:spPr>
          <a:xfrm>
            <a:off x="7780658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1" name="Oval 970"/>
          <p:cNvSpPr/>
          <p:nvPr/>
        </p:nvSpPr>
        <p:spPr>
          <a:xfrm>
            <a:off x="8200559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Rectangle 971"/>
          <p:cNvSpPr/>
          <p:nvPr/>
        </p:nvSpPr>
        <p:spPr>
          <a:xfrm>
            <a:off x="8616678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Rectangle 972"/>
          <p:cNvSpPr/>
          <p:nvPr/>
        </p:nvSpPr>
        <p:spPr>
          <a:xfrm>
            <a:off x="9036116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4" name="Oval 973"/>
          <p:cNvSpPr/>
          <p:nvPr/>
        </p:nvSpPr>
        <p:spPr>
          <a:xfrm>
            <a:off x="862046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5" name="Oval 974"/>
          <p:cNvSpPr/>
          <p:nvPr/>
        </p:nvSpPr>
        <p:spPr>
          <a:xfrm>
            <a:off x="904036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6" name="Rectangle 975"/>
          <p:cNvSpPr/>
          <p:nvPr/>
        </p:nvSpPr>
        <p:spPr>
          <a:xfrm>
            <a:off x="9455554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Rectangle 976"/>
          <p:cNvSpPr/>
          <p:nvPr/>
        </p:nvSpPr>
        <p:spPr>
          <a:xfrm>
            <a:off x="9875000" y="156854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Oval 977"/>
          <p:cNvSpPr/>
          <p:nvPr/>
        </p:nvSpPr>
        <p:spPr>
          <a:xfrm>
            <a:off x="9460262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0" name="Rectangle 979"/>
          <p:cNvSpPr/>
          <p:nvPr/>
        </p:nvSpPr>
        <p:spPr>
          <a:xfrm>
            <a:off x="190567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1" name="Rectangle 980"/>
          <p:cNvSpPr/>
          <p:nvPr/>
        </p:nvSpPr>
        <p:spPr>
          <a:xfrm>
            <a:off x="232510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Oval 981"/>
          <p:cNvSpPr/>
          <p:nvPr/>
        </p:nvSpPr>
        <p:spPr>
          <a:xfrm>
            <a:off x="190204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Oval 982"/>
          <p:cNvSpPr/>
          <p:nvPr/>
        </p:nvSpPr>
        <p:spPr>
          <a:xfrm>
            <a:off x="232194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4" name="Rectangle 983"/>
          <p:cNvSpPr/>
          <p:nvPr/>
        </p:nvSpPr>
        <p:spPr>
          <a:xfrm>
            <a:off x="274454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Rectangle 984"/>
          <p:cNvSpPr/>
          <p:nvPr/>
        </p:nvSpPr>
        <p:spPr>
          <a:xfrm>
            <a:off x="316398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8" name="Rectangle 987"/>
          <p:cNvSpPr/>
          <p:nvPr/>
        </p:nvSpPr>
        <p:spPr>
          <a:xfrm>
            <a:off x="358342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9" name="Rectangle 988"/>
          <p:cNvSpPr/>
          <p:nvPr/>
        </p:nvSpPr>
        <p:spPr>
          <a:xfrm>
            <a:off x="400286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0" name="Oval 989"/>
          <p:cNvSpPr/>
          <p:nvPr/>
        </p:nvSpPr>
        <p:spPr>
          <a:xfrm>
            <a:off x="358164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1" name="Oval 990"/>
          <p:cNvSpPr/>
          <p:nvPr/>
        </p:nvSpPr>
        <p:spPr>
          <a:xfrm>
            <a:off x="400154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2" name="Rectangle 991"/>
          <p:cNvSpPr/>
          <p:nvPr/>
        </p:nvSpPr>
        <p:spPr>
          <a:xfrm>
            <a:off x="442229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" name="Rectangle 992"/>
          <p:cNvSpPr/>
          <p:nvPr/>
        </p:nvSpPr>
        <p:spPr>
          <a:xfrm>
            <a:off x="484173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4" name="Oval 993"/>
          <p:cNvSpPr/>
          <p:nvPr/>
        </p:nvSpPr>
        <p:spPr>
          <a:xfrm>
            <a:off x="442145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Oval 994"/>
          <p:cNvSpPr/>
          <p:nvPr/>
        </p:nvSpPr>
        <p:spPr>
          <a:xfrm>
            <a:off x="484135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Rectangle 995"/>
          <p:cNvSpPr/>
          <p:nvPr/>
        </p:nvSpPr>
        <p:spPr>
          <a:xfrm>
            <a:off x="526117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Rectangle 996"/>
          <p:cNvSpPr/>
          <p:nvPr/>
        </p:nvSpPr>
        <p:spPr>
          <a:xfrm>
            <a:off x="568061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Oval 997"/>
          <p:cNvSpPr/>
          <p:nvPr/>
        </p:nvSpPr>
        <p:spPr>
          <a:xfrm>
            <a:off x="526125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Oval 998"/>
          <p:cNvSpPr/>
          <p:nvPr/>
        </p:nvSpPr>
        <p:spPr>
          <a:xfrm>
            <a:off x="5681153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Rectangle 999"/>
          <p:cNvSpPr/>
          <p:nvPr/>
        </p:nvSpPr>
        <p:spPr>
          <a:xfrm>
            <a:off x="610005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1" name="Rectangle 1000"/>
          <p:cNvSpPr/>
          <p:nvPr/>
        </p:nvSpPr>
        <p:spPr>
          <a:xfrm>
            <a:off x="651948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2" name="Oval 1001"/>
          <p:cNvSpPr/>
          <p:nvPr/>
        </p:nvSpPr>
        <p:spPr>
          <a:xfrm>
            <a:off x="6101054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" name="Oval 1002"/>
          <p:cNvSpPr/>
          <p:nvPr/>
        </p:nvSpPr>
        <p:spPr>
          <a:xfrm>
            <a:off x="6520955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4" name="Rectangle 1003"/>
          <p:cNvSpPr/>
          <p:nvPr/>
        </p:nvSpPr>
        <p:spPr>
          <a:xfrm>
            <a:off x="693892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Rectangle 1004"/>
          <p:cNvSpPr/>
          <p:nvPr/>
        </p:nvSpPr>
        <p:spPr>
          <a:xfrm>
            <a:off x="735836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Oval 1005"/>
          <p:cNvSpPr/>
          <p:nvPr/>
        </p:nvSpPr>
        <p:spPr>
          <a:xfrm>
            <a:off x="694085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7" name="Oval 1006"/>
          <p:cNvSpPr/>
          <p:nvPr/>
        </p:nvSpPr>
        <p:spPr>
          <a:xfrm>
            <a:off x="736075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8" name="Rectangle 1007"/>
          <p:cNvSpPr/>
          <p:nvPr/>
        </p:nvSpPr>
        <p:spPr>
          <a:xfrm>
            <a:off x="7777802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9" name="Rectangle 1008"/>
          <p:cNvSpPr/>
          <p:nvPr/>
        </p:nvSpPr>
        <p:spPr>
          <a:xfrm>
            <a:off x="819724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0" name="Oval 1009"/>
          <p:cNvSpPr/>
          <p:nvPr/>
        </p:nvSpPr>
        <p:spPr>
          <a:xfrm>
            <a:off x="7780658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1" name="Oval 1010"/>
          <p:cNvSpPr/>
          <p:nvPr/>
        </p:nvSpPr>
        <p:spPr>
          <a:xfrm>
            <a:off x="8200559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2" name="Rectangle 1011"/>
          <p:cNvSpPr/>
          <p:nvPr/>
        </p:nvSpPr>
        <p:spPr>
          <a:xfrm>
            <a:off x="8616678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" name="Rectangle 1012"/>
          <p:cNvSpPr/>
          <p:nvPr/>
        </p:nvSpPr>
        <p:spPr>
          <a:xfrm>
            <a:off x="9036116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4" name="Oval 1013"/>
          <p:cNvSpPr/>
          <p:nvPr/>
        </p:nvSpPr>
        <p:spPr>
          <a:xfrm>
            <a:off x="8620460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5" name="Oval 1014"/>
          <p:cNvSpPr/>
          <p:nvPr/>
        </p:nvSpPr>
        <p:spPr>
          <a:xfrm>
            <a:off x="9040361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6" name="Rectangle 1015"/>
          <p:cNvSpPr/>
          <p:nvPr/>
        </p:nvSpPr>
        <p:spPr>
          <a:xfrm>
            <a:off x="9455554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7" name="Rectangle 1016"/>
          <p:cNvSpPr/>
          <p:nvPr/>
        </p:nvSpPr>
        <p:spPr>
          <a:xfrm>
            <a:off x="9875000" y="218306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8" name="Oval 1017"/>
          <p:cNvSpPr/>
          <p:nvPr/>
        </p:nvSpPr>
        <p:spPr>
          <a:xfrm>
            <a:off x="9460262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9" name="Oval 1018"/>
          <p:cNvSpPr/>
          <p:nvPr/>
        </p:nvSpPr>
        <p:spPr>
          <a:xfrm>
            <a:off x="9880166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0" name="Rectangle 1019"/>
          <p:cNvSpPr/>
          <p:nvPr/>
        </p:nvSpPr>
        <p:spPr>
          <a:xfrm>
            <a:off x="191605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1" name="Rectangle 1020"/>
          <p:cNvSpPr/>
          <p:nvPr/>
        </p:nvSpPr>
        <p:spPr>
          <a:xfrm>
            <a:off x="233549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2" name="Oval 1021"/>
          <p:cNvSpPr/>
          <p:nvPr/>
        </p:nvSpPr>
        <p:spPr>
          <a:xfrm>
            <a:off x="191243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3" name="Oval 1022"/>
          <p:cNvSpPr/>
          <p:nvPr/>
        </p:nvSpPr>
        <p:spPr>
          <a:xfrm>
            <a:off x="233233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Rectangle 1023"/>
          <p:cNvSpPr/>
          <p:nvPr/>
        </p:nvSpPr>
        <p:spPr>
          <a:xfrm>
            <a:off x="275493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5" name="Rectangle 1024"/>
          <p:cNvSpPr/>
          <p:nvPr/>
        </p:nvSpPr>
        <p:spPr>
          <a:xfrm>
            <a:off x="317437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6" name="Oval 1025"/>
          <p:cNvSpPr/>
          <p:nvPr/>
        </p:nvSpPr>
        <p:spPr>
          <a:xfrm>
            <a:off x="275223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7" name="Oval 1026"/>
          <p:cNvSpPr/>
          <p:nvPr/>
        </p:nvSpPr>
        <p:spPr>
          <a:xfrm>
            <a:off x="317213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8" name="Rectangle 1027"/>
          <p:cNvSpPr/>
          <p:nvPr/>
        </p:nvSpPr>
        <p:spPr>
          <a:xfrm>
            <a:off x="359380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Rectangle 1028"/>
          <p:cNvSpPr/>
          <p:nvPr/>
        </p:nvSpPr>
        <p:spPr>
          <a:xfrm>
            <a:off x="401324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Oval 1029"/>
          <p:cNvSpPr/>
          <p:nvPr/>
        </p:nvSpPr>
        <p:spPr>
          <a:xfrm>
            <a:off x="359203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1" name="Oval 1030"/>
          <p:cNvSpPr/>
          <p:nvPr/>
        </p:nvSpPr>
        <p:spPr>
          <a:xfrm>
            <a:off x="401193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2" name="Rectangle 1031"/>
          <p:cNvSpPr/>
          <p:nvPr/>
        </p:nvSpPr>
        <p:spPr>
          <a:xfrm>
            <a:off x="443268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/>
          <p:cNvSpPr/>
          <p:nvPr/>
        </p:nvSpPr>
        <p:spPr>
          <a:xfrm>
            <a:off x="485212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Rectangle 1035"/>
          <p:cNvSpPr/>
          <p:nvPr/>
        </p:nvSpPr>
        <p:spPr>
          <a:xfrm>
            <a:off x="527156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/>
          <p:cNvSpPr/>
          <p:nvPr/>
        </p:nvSpPr>
        <p:spPr>
          <a:xfrm>
            <a:off x="569099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Oval 1037"/>
          <p:cNvSpPr/>
          <p:nvPr/>
        </p:nvSpPr>
        <p:spPr>
          <a:xfrm>
            <a:off x="527163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Oval 1038"/>
          <p:cNvSpPr/>
          <p:nvPr/>
        </p:nvSpPr>
        <p:spPr>
          <a:xfrm>
            <a:off x="5691539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0" name="Rectangle 1039"/>
          <p:cNvSpPr/>
          <p:nvPr/>
        </p:nvSpPr>
        <p:spPr>
          <a:xfrm>
            <a:off x="611043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/>
          <p:cNvSpPr/>
          <p:nvPr/>
        </p:nvSpPr>
        <p:spPr>
          <a:xfrm>
            <a:off x="652987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Oval 1041"/>
          <p:cNvSpPr/>
          <p:nvPr/>
        </p:nvSpPr>
        <p:spPr>
          <a:xfrm>
            <a:off x="6111440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Oval 1042"/>
          <p:cNvSpPr/>
          <p:nvPr/>
        </p:nvSpPr>
        <p:spPr>
          <a:xfrm>
            <a:off x="6531341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4" name="Rectangle 1043"/>
          <p:cNvSpPr/>
          <p:nvPr/>
        </p:nvSpPr>
        <p:spPr>
          <a:xfrm>
            <a:off x="694931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Rectangle 1044"/>
          <p:cNvSpPr/>
          <p:nvPr/>
        </p:nvSpPr>
        <p:spPr>
          <a:xfrm>
            <a:off x="736875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Oval 1045"/>
          <p:cNvSpPr/>
          <p:nvPr/>
        </p:nvSpPr>
        <p:spPr>
          <a:xfrm>
            <a:off x="6951242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7" name="Oval 1046"/>
          <p:cNvSpPr/>
          <p:nvPr/>
        </p:nvSpPr>
        <p:spPr>
          <a:xfrm>
            <a:off x="7371143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8" name="Rectangle 1047"/>
          <p:cNvSpPr/>
          <p:nvPr/>
        </p:nvSpPr>
        <p:spPr>
          <a:xfrm>
            <a:off x="7788188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Rectangle 1048"/>
          <p:cNvSpPr/>
          <p:nvPr/>
        </p:nvSpPr>
        <p:spPr>
          <a:xfrm>
            <a:off x="820762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Oval 1049"/>
          <p:cNvSpPr/>
          <p:nvPr/>
        </p:nvSpPr>
        <p:spPr>
          <a:xfrm>
            <a:off x="7791044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Oval 1050"/>
          <p:cNvSpPr/>
          <p:nvPr/>
        </p:nvSpPr>
        <p:spPr>
          <a:xfrm>
            <a:off x="8210945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Rectangle 1051"/>
          <p:cNvSpPr/>
          <p:nvPr/>
        </p:nvSpPr>
        <p:spPr>
          <a:xfrm>
            <a:off x="8627064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Rectangle 1052"/>
          <p:cNvSpPr/>
          <p:nvPr/>
        </p:nvSpPr>
        <p:spPr>
          <a:xfrm>
            <a:off x="9046502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6" name="Rectangle 1055"/>
          <p:cNvSpPr/>
          <p:nvPr/>
        </p:nvSpPr>
        <p:spPr>
          <a:xfrm>
            <a:off x="9465940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7" name="Rectangle 1056"/>
          <p:cNvSpPr/>
          <p:nvPr/>
        </p:nvSpPr>
        <p:spPr>
          <a:xfrm>
            <a:off x="9885386" y="281356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8" name="Oval 1057"/>
          <p:cNvSpPr/>
          <p:nvPr/>
        </p:nvSpPr>
        <p:spPr>
          <a:xfrm>
            <a:off x="9470648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Oval 1058"/>
          <p:cNvSpPr/>
          <p:nvPr/>
        </p:nvSpPr>
        <p:spPr>
          <a:xfrm>
            <a:off x="9890552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0" name="Rectangle 1059"/>
          <p:cNvSpPr/>
          <p:nvPr/>
        </p:nvSpPr>
        <p:spPr>
          <a:xfrm>
            <a:off x="191964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1" name="Rectangle 1060"/>
          <p:cNvSpPr/>
          <p:nvPr/>
        </p:nvSpPr>
        <p:spPr>
          <a:xfrm>
            <a:off x="233908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2" name="Oval 1061"/>
          <p:cNvSpPr/>
          <p:nvPr/>
        </p:nvSpPr>
        <p:spPr>
          <a:xfrm>
            <a:off x="191602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3" name="Oval 1062"/>
          <p:cNvSpPr/>
          <p:nvPr/>
        </p:nvSpPr>
        <p:spPr>
          <a:xfrm>
            <a:off x="233592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4" name="Rectangle 1063"/>
          <p:cNvSpPr/>
          <p:nvPr/>
        </p:nvSpPr>
        <p:spPr>
          <a:xfrm>
            <a:off x="275852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tangle 1064"/>
          <p:cNvSpPr/>
          <p:nvPr/>
        </p:nvSpPr>
        <p:spPr>
          <a:xfrm>
            <a:off x="317796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6" name="Oval 1065"/>
          <p:cNvSpPr/>
          <p:nvPr/>
        </p:nvSpPr>
        <p:spPr>
          <a:xfrm>
            <a:off x="275582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7" name="Oval 1066"/>
          <p:cNvSpPr/>
          <p:nvPr/>
        </p:nvSpPr>
        <p:spPr>
          <a:xfrm>
            <a:off x="317572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8" name="Rectangle 1067"/>
          <p:cNvSpPr/>
          <p:nvPr/>
        </p:nvSpPr>
        <p:spPr>
          <a:xfrm>
            <a:off x="359740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9" name="Rectangle 1068"/>
          <p:cNvSpPr/>
          <p:nvPr/>
        </p:nvSpPr>
        <p:spPr>
          <a:xfrm>
            <a:off x="401683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0" name="Oval 1069"/>
          <p:cNvSpPr/>
          <p:nvPr/>
        </p:nvSpPr>
        <p:spPr>
          <a:xfrm>
            <a:off x="359562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1" name="Oval 1070"/>
          <p:cNvSpPr/>
          <p:nvPr/>
        </p:nvSpPr>
        <p:spPr>
          <a:xfrm>
            <a:off x="401552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2" name="Rectangle 1071"/>
          <p:cNvSpPr/>
          <p:nvPr/>
        </p:nvSpPr>
        <p:spPr>
          <a:xfrm>
            <a:off x="443627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3" name="Rectangle 1072"/>
          <p:cNvSpPr/>
          <p:nvPr/>
        </p:nvSpPr>
        <p:spPr>
          <a:xfrm>
            <a:off x="485571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4" name="Oval 1073"/>
          <p:cNvSpPr/>
          <p:nvPr/>
        </p:nvSpPr>
        <p:spPr>
          <a:xfrm>
            <a:off x="443542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5" name="Oval 1074"/>
          <p:cNvSpPr/>
          <p:nvPr/>
        </p:nvSpPr>
        <p:spPr>
          <a:xfrm>
            <a:off x="485533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6" name="Rectangle 1075"/>
          <p:cNvSpPr/>
          <p:nvPr/>
        </p:nvSpPr>
        <p:spPr>
          <a:xfrm>
            <a:off x="527515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7" name="Rectangle 1076"/>
          <p:cNvSpPr/>
          <p:nvPr/>
        </p:nvSpPr>
        <p:spPr>
          <a:xfrm>
            <a:off x="569459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8" name="Oval 1077"/>
          <p:cNvSpPr/>
          <p:nvPr/>
        </p:nvSpPr>
        <p:spPr>
          <a:xfrm>
            <a:off x="527523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9" name="Oval 1078"/>
          <p:cNvSpPr/>
          <p:nvPr/>
        </p:nvSpPr>
        <p:spPr>
          <a:xfrm>
            <a:off x="5695132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0" name="Rectangle 1079"/>
          <p:cNvSpPr/>
          <p:nvPr/>
        </p:nvSpPr>
        <p:spPr>
          <a:xfrm>
            <a:off x="611402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1" name="Rectangle 1080"/>
          <p:cNvSpPr/>
          <p:nvPr/>
        </p:nvSpPr>
        <p:spPr>
          <a:xfrm>
            <a:off x="653346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2" name="Oval 1081"/>
          <p:cNvSpPr/>
          <p:nvPr/>
        </p:nvSpPr>
        <p:spPr>
          <a:xfrm>
            <a:off x="6115033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3" name="Oval 1082"/>
          <p:cNvSpPr/>
          <p:nvPr/>
        </p:nvSpPr>
        <p:spPr>
          <a:xfrm>
            <a:off x="6534934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4" name="Rectangle 1083"/>
          <p:cNvSpPr/>
          <p:nvPr/>
        </p:nvSpPr>
        <p:spPr>
          <a:xfrm>
            <a:off x="695290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Rectangle 1084"/>
          <p:cNvSpPr/>
          <p:nvPr/>
        </p:nvSpPr>
        <p:spPr>
          <a:xfrm>
            <a:off x="737234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6" name="Oval 1085"/>
          <p:cNvSpPr/>
          <p:nvPr/>
        </p:nvSpPr>
        <p:spPr>
          <a:xfrm>
            <a:off x="6954835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7" name="Oval 1086"/>
          <p:cNvSpPr/>
          <p:nvPr/>
        </p:nvSpPr>
        <p:spPr>
          <a:xfrm>
            <a:off x="7374736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8" name="Rectangle 1087"/>
          <p:cNvSpPr/>
          <p:nvPr/>
        </p:nvSpPr>
        <p:spPr>
          <a:xfrm>
            <a:off x="7791781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Rectangle 1088"/>
          <p:cNvSpPr/>
          <p:nvPr/>
        </p:nvSpPr>
        <p:spPr>
          <a:xfrm>
            <a:off x="821121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Oval 1089"/>
          <p:cNvSpPr/>
          <p:nvPr/>
        </p:nvSpPr>
        <p:spPr>
          <a:xfrm>
            <a:off x="7794637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Oval 1090"/>
          <p:cNvSpPr/>
          <p:nvPr/>
        </p:nvSpPr>
        <p:spPr>
          <a:xfrm>
            <a:off x="8214538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2" name="Rectangle 1091"/>
          <p:cNvSpPr/>
          <p:nvPr/>
        </p:nvSpPr>
        <p:spPr>
          <a:xfrm>
            <a:off x="8630657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3" name="Rectangle 1092"/>
          <p:cNvSpPr/>
          <p:nvPr/>
        </p:nvSpPr>
        <p:spPr>
          <a:xfrm>
            <a:off x="9050095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4" name="Oval 1093"/>
          <p:cNvSpPr/>
          <p:nvPr/>
        </p:nvSpPr>
        <p:spPr>
          <a:xfrm>
            <a:off x="8634439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5" name="Oval 1094"/>
          <p:cNvSpPr/>
          <p:nvPr/>
        </p:nvSpPr>
        <p:spPr>
          <a:xfrm>
            <a:off x="9054340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6" name="Rectangle 1095"/>
          <p:cNvSpPr/>
          <p:nvPr/>
        </p:nvSpPr>
        <p:spPr>
          <a:xfrm>
            <a:off x="9469533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7" name="Rectangle 1096"/>
          <p:cNvSpPr/>
          <p:nvPr/>
        </p:nvSpPr>
        <p:spPr>
          <a:xfrm>
            <a:off x="9888979" y="344756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Oval 1097"/>
          <p:cNvSpPr/>
          <p:nvPr/>
        </p:nvSpPr>
        <p:spPr>
          <a:xfrm>
            <a:off x="9474241" y="357002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9" name="Oval 1098"/>
          <p:cNvSpPr/>
          <p:nvPr/>
        </p:nvSpPr>
        <p:spPr>
          <a:xfrm>
            <a:off x="9894145" y="357002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Rectangle 1099"/>
          <p:cNvSpPr/>
          <p:nvPr/>
        </p:nvSpPr>
        <p:spPr>
          <a:xfrm>
            <a:off x="191964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1" name="Rectangle 1100"/>
          <p:cNvSpPr/>
          <p:nvPr/>
        </p:nvSpPr>
        <p:spPr>
          <a:xfrm>
            <a:off x="233908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2" name="Oval 1101"/>
          <p:cNvSpPr/>
          <p:nvPr/>
        </p:nvSpPr>
        <p:spPr>
          <a:xfrm>
            <a:off x="191602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3" name="Oval 1102"/>
          <p:cNvSpPr/>
          <p:nvPr/>
        </p:nvSpPr>
        <p:spPr>
          <a:xfrm>
            <a:off x="233592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4" name="Rectangle 1103"/>
          <p:cNvSpPr/>
          <p:nvPr/>
        </p:nvSpPr>
        <p:spPr>
          <a:xfrm>
            <a:off x="275852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5" name="Rectangle 1104"/>
          <p:cNvSpPr/>
          <p:nvPr/>
        </p:nvSpPr>
        <p:spPr>
          <a:xfrm>
            <a:off x="317796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" name="Oval 1105"/>
          <p:cNvSpPr/>
          <p:nvPr/>
        </p:nvSpPr>
        <p:spPr>
          <a:xfrm>
            <a:off x="275582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" name="Oval 1106"/>
          <p:cNvSpPr/>
          <p:nvPr/>
        </p:nvSpPr>
        <p:spPr>
          <a:xfrm>
            <a:off x="317572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8" name="Rectangle 1107"/>
          <p:cNvSpPr/>
          <p:nvPr/>
        </p:nvSpPr>
        <p:spPr>
          <a:xfrm>
            <a:off x="359740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9" name="Rectangle 1108"/>
          <p:cNvSpPr/>
          <p:nvPr/>
        </p:nvSpPr>
        <p:spPr>
          <a:xfrm>
            <a:off x="401683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0" name="Oval 1109"/>
          <p:cNvSpPr/>
          <p:nvPr/>
        </p:nvSpPr>
        <p:spPr>
          <a:xfrm>
            <a:off x="359562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1" name="Oval 1110"/>
          <p:cNvSpPr/>
          <p:nvPr/>
        </p:nvSpPr>
        <p:spPr>
          <a:xfrm>
            <a:off x="401552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Rectangle 1111"/>
          <p:cNvSpPr/>
          <p:nvPr/>
        </p:nvSpPr>
        <p:spPr>
          <a:xfrm>
            <a:off x="443627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Rectangle 1112"/>
          <p:cNvSpPr/>
          <p:nvPr/>
        </p:nvSpPr>
        <p:spPr>
          <a:xfrm>
            <a:off x="485571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4" name="Oval 1113"/>
          <p:cNvSpPr/>
          <p:nvPr/>
        </p:nvSpPr>
        <p:spPr>
          <a:xfrm>
            <a:off x="443542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5" name="Oval 1114"/>
          <p:cNvSpPr/>
          <p:nvPr/>
        </p:nvSpPr>
        <p:spPr>
          <a:xfrm>
            <a:off x="4855330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Rectangle 1115"/>
          <p:cNvSpPr/>
          <p:nvPr/>
        </p:nvSpPr>
        <p:spPr>
          <a:xfrm>
            <a:off x="527515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Rectangle 1116"/>
          <p:cNvSpPr/>
          <p:nvPr/>
        </p:nvSpPr>
        <p:spPr>
          <a:xfrm>
            <a:off x="569459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Oval 1117"/>
          <p:cNvSpPr/>
          <p:nvPr/>
        </p:nvSpPr>
        <p:spPr>
          <a:xfrm>
            <a:off x="527523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Oval 1118"/>
          <p:cNvSpPr/>
          <p:nvPr/>
        </p:nvSpPr>
        <p:spPr>
          <a:xfrm>
            <a:off x="5695132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0" name="Rectangle 1119"/>
          <p:cNvSpPr/>
          <p:nvPr/>
        </p:nvSpPr>
        <p:spPr>
          <a:xfrm>
            <a:off x="611402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1" name="Rectangle 1120"/>
          <p:cNvSpPr/>
          <p:nvPr/>
        </p:nvSpPr>
        <p:spPr>
          <a:xfrm>
            <a:off x="653346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2" name="Oval 1121"/>
          <p:cNvSpPr/>
          <p:nvPr/>
        </p:nvSpPr>
        <p:spPr>
          <a:xfrm>
            <a:off x="6115033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Oval 1122"/>
          <p:cNvSpPr/>
          <p:nvPr/>
        </p:nvSpPr>
        <p:spPr>
          <a:xfrm>
            <a:off x="6534934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Rectangle 1123"/>
          <p:cNvSpPr/>
          <p:nvPr/>
        </p:nvSpPr>
        <p:spPr>
          <a:xfrm>
            <a:off x="695290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Rectangle 1124"/>
          <p:cNvSpPr/>
          <p:nvPr/>
        </p:nvSpPr>
        <p:spPr>
          <a:xfrm>
            <a:off x="737234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Oval 1125"/>
          <p:cNvSpPr/>
          <p:nvPr/>
        </p:nvSpPr>
        <p:spPr>
          <a:xfrm>
            <a:off x="6954835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Oval 1126"/>
          <p:cNvSpPr/>
          <p:nvPr/>
        </p:nvSpPr>
        <p:spPr>
          <a:xfrm>
            <a:off x="7374736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Rectangle 1127"/>
          <p:cNvSpPr/>
          <p:nvPr/>
        </p:nvSpPr>
        <p:spPr>
          <a:xfrm>
            <a:off x="7791781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Rectangle 1128"/>
          <p:cNvSpPr/>
          <p:nvPr/>
        </p:nvSpPr>
        <p:spPr>
          <a:xfrm>
            <a:off x="821121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Oval 1129"/>
          <p:cNvSpPr/>
          <p:nvPr/>
        </p:nvSpPr>
        <p:spPr>
          <a:xfrm>
            <a:off x="7794637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Oval 1130"/>
          <p:cNvSpPr/>
          <p:nvPr/>
        </p:nvSpPr>
        <p:spPr>
          <a:xfrm>
            <a:off x="8214538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Rectangle 1131"/>
          <p:cNvSpPr/>
          <p:nvPr/>
        </p:nvSpPr>
        <p:spPr>
          <a:xfrm>
            <a:off x="8630657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Rectangle 1132"/>
          <p:cNvSpPr/>
          <p:nvPr/>
        </p:nvSpPr>
        <p:spPr>
          <a:xfrm>
            <a:off x="9050095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Oval 1133"/>
          <p:cNvSpPr/>
          <p:nvPr/>
        </p:nvSpPr>
        <p:spPr>
          <a:xfrm>
            <a:off x="8634439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Oval 1134"/>
          <p:cNvSpPr/>
          <p:nvPr/>
        </p:nvSpPr>
        <p:spPr>
          <a:xfrm>
            <a:off x="906330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Rectangle 1135"/>
          <p:cNvSpPr/>
          <p:nvPr/>
        </p:nvSpPr>
        <p:spPr>
          <a:xfrm>
            <a:off x="9469533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Rectangle 1136"/>
          <p:cNvSpPr/>
          <p:nvPr/>
        </p:nvSpPr>
        <p:spPr>
          <a:xfrm>
            <a:off x="9888979" y="4080748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Oval 1137"/>
          <p:cNvSpPr/>
          <p:nvPr/>
        </p:nvSpPr>
        <p:spPr>
          <a:xfrm>
            <a:off x="9474241" y="4203213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Oval 1138"/>
          <p:cNvSpPr/>
          <p:nvPr/>
        </p:nvSpPr>
        <p:spPr>
          <a:xfrm>
            <a:off x="9894145" y="420321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Rectangle 1139"/>
          <p:cNvSpPr/>
          <p:nvPr/>
        </p:nvSpPr>
        <p:spPr>
          <a:xfrm>
            <a:off x="191413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Rectangle 1140"/>
          <p:cNvSpPr/>
          <p:nvPr/>
        </p:nvSpPr>
        <p:spPr>
          <a:xfrm>
            <a:off x="233357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Oval 1141"/>
          <p:cNvSpPr/>
          <p:nvPr/>
        </p:nvSpPr>
        <p:spPr>
          <a:xfrm>
            <a:off x="191051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Oval 1142"/>
          <p:cNvSpPr/>
          <p:nvPr/>
        </p:nvSpPr>
        <p:spPr>
          <a:xfrm>
            <a:off x="2330413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Rectangle 1143"/>
          <p:cNvSpPr/>
          <p:nvPr/>
        </p:nvSpPr>
        <p:spPr>
          <a:xfrm>
            <a:off x="275301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Rectangle 1144"/>
          <p:cNvSpPr/>
          <p:nvPr/>
        </p:nvSpPr>
        <p:spPr>
          <a:xfrm>
            <a:off x="317245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Rectangle 1147"/>
          <p:cNvSpPr/>
          <p:nvPr/>
        </p:nvSpPr>
        <p:spPr>
          <a:xfrm>
            <a:off x="359189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9" name="Rectangle 1148"/>
          <p:cNvSpPr/>
          <p:nvPr/>
        </p:nvSpPr>
        <p:spPr>
          <a:xfrm>
            <a:off x="401132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0" name="Oval 1149"/>
          <p:cNvSpPr/>
          <p:nvPr/>
        </p:nvSpPr>
        <p:spPr>
          <a:xfrm>
            <a:off x="359011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1" name="Oval 1150"/>
          <p:cNvSpPr/>
          <p:nvPr/>
        </p:nvSpPr>
        <p:spPr>
          <a:xfrm>
            <a:off x="4010017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Rectangle 1151"/>
          <p:cNvSpPr/>
          <p:nvPr/>
        </p:nvSpPr>
        <p:spPr>
          <a:xfrm>
            <a:off x="443076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Rectangle 1152"/>
          <p:cNvSpPr/>
          <p:nvPr/>
        </p:nvSpPr>
        <p:spPr>
          <a:xfrm>
            <a:off x="485020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4" name="Oval 1153"/>
          <p:cNvSpPr/>
          <p:nvPr/>
        </p:nvSpPr>
        <p:spPr>
          <a:xfrm>
            <a:off x="442991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5" name="Oval 1154"/>
          <p:cNvSpPr/>
          <p:nvPr/>
        </p:nvSpPr>
        <p:spPr>
          <a:xfrm>
            <a:off x="4849819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6" name="Rectangle 1155"/>
          <p:cNvSpPr/>
          <p:nvPr/>
        </p:nvSpPr>
        <p:spPr>
          <a:xfrm>
            <a:off x="526964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" name="Rectangle 1156"/>
          <p:cNvSpPr/>
          <p:nvPr/>
        </p:nvSpPr>
        <p:spPr>
          <a:xfrm>
            <a:off x="568908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8" name="Oval 1157"/>
          <p:cNvSpPr/>
          <p:nvPr/>
        </p:nvSpPr>
        <p:spPr>
          <a:xfrm>
            <a:off x="526972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9" name="Oval 1158"/>
          <p:cNvSpPr/>
          <p:nvPr/>
        </p:nvSpPr>
        <p:spPr>
          <a:xfrm>
            <a:off x="5698586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0" name="Rectangle 1159"/>
          <p:cNvSpPr/>
          <p:nvPr/>
        </p:nvSpPr>
        <p:spPr>
          <a:xfrm>
            <a:off x="610851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1" name="Rectangle 1160"/>
          <p:cNvSpPr/>
          <p:nvPr/>
        </p:nvSpPr>
        <p:spPr>
          <a:xfrm>
            <a:off x="652795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2" name="Oval 1161"/>
          <p:cNvSpPr/>
          <p:nvPr/>
        </p:nvSpPr>
        <p:spPr>
          <a:xfrm>
            <a:off x="6109522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3" name="Oval 1162"/>
          <p:cNvSpPr/>
          <p:nvPr/>
        </p:nvSpPr>
        <p:spPr>
          <a:xfrm>
            <a:off x="6538388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4" name="Rectangle 1163"/>
          <p:cNvSpPr/>
          <p:nvPr/>
        </p:nvSpPr>
        <p:spPr>
          <a:xfrm>
            <a:off x="694739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5" name="Rectangle 1164"/>
          <p:cNvSpPr/>
          <p:nvPr/>
        </p:nvSpPr>
        <p:spPr>
          <a:xfrm>
            <a:off x="736683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6" name="Oval 1165"/>
          <p:cNvSpPr/>
          <p:nvPr/>
        </p:nvSpPr>
        <p:spPr>
          <a:xfrm>
            <a:off x="694932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7" name="Oval 1166"/>
          <p:cNvSpPr/>
          <p:nvPr/>
        </p:nvSpPr>
        <p:spPr>
          <a:xfrm>
            <a:off x="7378190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8" name="Rectangle 1167"/>
          <p:cNvSpPr/>
          <p:nvPr/>
        </p:nvSpPr>
        <p:spPr>
          <a:xfrm>
            <a:off x="7786270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9" name="Rectangle 1168"/>
          <p:cNvSpPr/>
          <p:nvPr/>
        </p:nvSpPr>
        <p:spPr>
          <a:xfrm>
            <a:off x="820570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0" name="Oval 1169"/>
          <p:cNvSpPr/>
          <p:nvPr/>
        </p:nvSpPr>
        <p:spPr>
          <a:xfrm>
            <a:off x="7789126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1" name="Oval 1170"/>
          <p:cNvSpPr/>
          <p:nvPr/>
        </p:nvSpPr>
        <p:spPr>
          <a:xfrm>
            <a:off x="8217992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2" name="Rectangle 1171"/>
          <p:cNvSpPr/>
          <p:nvPr/>
        </p:nvSpPr>
        <p:spPr>
          <a:xfrm>
            <a:off x="8625146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3" name="Rectangle 1172"/>
          <p:cNvSpPr/>
          <p:nvPr/>
        </p:nvSpPr>
        <p:spPr>
          <a:xfrm>
            <a:off x="9044584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4" name="Oval 1173"/>
          <p:cNvSpPr/>
          <p:nvPr/>
        </p:nvSpPr>
        <p:spPr>
          <a:xfrm>
            <a:off x="8628928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5" name="Oval 1174"/>
          <p:cNvSpPr/>
          <p:nvPr/>
        </p:nvSpPr>
        <p:spPr>
          <a:xfrm>
            <a:off x="905779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6" name="Rectangle 1175"/>
          <p:cNvSpPr/>
          <p:nvPr/>
        </p:nvSpPr>
        <p:spPr>
          <a:xfrm>
            <a:off x="9464022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7" name="Rectangle 1176"/>
          <p:cNvSpPr/>
          <p:nvPr/>
        </p:nvSpPr>
        <p:spPr>
          <a:xfrm>
            <a:off x="9883468" y="4700454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8" name="Oval 1177"/>
          <p:cNvSpPr/>
          <p:nvPr/>
        </p:nvSpPr>
        <p:spPr>
          <a:xfrm>
            <a:off x="9468730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9" name="Oval 1178"/>
          <p:cNvSpPr/>
          <p:nvPr/>
        </p:nvSpPr>
        <p:spPr>
          <a:xfrm>
            <a:off x="9888634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0" name="Rectangle 1179"/>
          <p:cNvSpPr/>
          <p:nvPr/>
        </p:nvSpPr>
        <p:spPr>
          <a:xfrm>
            <a:off x="191413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1" name="Rectangle 1180"/>
          <p:cNvSpPr/>
          <p:nvPr/>
        </p:nvSpPr>
        <p:spPr>
          <a:xfrm>
            <a:off x="233357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Oval 1181"/>
          <p:cNvSpPr/>
          <p:nvPr/>
        </p:nvSpPr>
        <p:spPr>
          <a:xfrm>
            <a:off x="191051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Oval 1182"/>
          <p:cNvSpPr/>
          <p:nvPr/>
        </p:nvSpPr>
        <p:spPr>
          <a:xfrm>
            <a:off x="2330413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Rectangle 1183"/>
          <p:cNvSpPr/>
          <p:nvPr/>
        </p:nvSpPr>
        <p:spPr>
          <a:xfrm>
            <a:off x="275301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Rectangle 1184"/>
          <p:cNvSpPr/>
          <p:nvPr/>
        </p:nvSpPr>
        <p:spPr>
          <a:xfrm>
            <a:off x="317245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Oval 1185"/>
          <p:cNvSpPr/>
          <p:nvPr/>
        </p:nvSpPr>
        <p:spPr>
          <a:xfrm>
            <a:off x="275031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Oval 1186"/>
          <p:cNvSpPr/>
          <p:nvPr/>
        </p:nvSpPr>
        <p:spPr>
          <a:xfrm>
            <a:off x="3170215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Rectangle 1187"/>
          <p:cNvSpPr/>
          <p:nvPr/>
        </p:nvSpPr>
        <p:spPr>
          <a:xfrm>
            <a:off x="359189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9" name="Rectangle 1188"/>
          <p:cNvSpPr/>
          <p:nvPr/>
        </p:nvSpPr>
        <p:spPr>
          <a:xfrm>
            <a:off x="401132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0" name="Oval 1189"/>
          <p:cNvSpPr/>
          <p:nvPr/>
        </p:nvSpPr>
        <p:spPr>
          <a:xfrm>
            <a:off x="3609480" y="544447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1" name="Oval 1190"/>
          <p:cNvSpPr/>
          <p:nvPr/>
        </p:nvSpPr>
        <p:spPr>
          <a:xfrm>
            <a:off x="4010017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2" name="Rectangle 1191"/>
          <p:cNvSpPr/>
          <p:nvPr/>
        </p:nvSpPr>
        <p:spPr>
          <a:xfrm>
            <a:off x="443076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3" name="Rectangle 1192"/>
          <p:cNvSpPr/>
          <p:nvPr/>
        </p:nvSpPr>
        <p:spPr>
          <a:xfrm>
            <a:off x="485020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6" name="Rectangle 1195"/>
          <p:cNvSpPr/>
          <p:nvPr/>
        </p:nvSpPr>
        <p:spPr>
          <a:xfrm>
            <a:off x="526964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7" name="Rectangle 1196"/>
          <p:cNvSpPr/>
          <p:nvPr/>
        </p:nvSpPr>
        <p:spPr>
          <a:xfrm>
            <a:off x="568908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8" name="Oval 1197"/>
          <p:cNvSpPr/>
          <p:nvPr/>
        </p:nvSpPr>
        <p:spPr>
          <a:xfrm>
            <a:off x="526972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9" name="Oval 1198"/>
          <p:cNvSpPr/>
          <p:nvPr/>
        </p:nvSpPr>
        <p:spPr>
          <a:xfrm>
            <a:off x="5698586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0" name="Rectangle 1199"/>
          <p:cNvSpPr/>
          <p:nvPr/>
        </p:nvSpPr>
        <p:spPr>
          <a:xfrm>
            <a:off x="610851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1" name="Rectangle 1200"/>
          <p:cNvSpPr/>
          <p:nvPr/>
        </p:nvSpPr>
        <p:spPr>
          <a:xfrm>
            <a:off x="652795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2" name="Oval 1201"/>
          <p:cNvSpPr/>
          <p:nvPr/>
        </p:nvSpPr>
        <p:spPr>
          <a:xfrm>
            <a:off x="6109522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3" name="Oval 1202"/>
          <p:cNvSpPr/>
          <p:nvPr/>
        </p:nvSpPr>
        <p:spPr>
          <a:xfrm>
            <a:off x="6538388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4" name="Rectangle 1203"/>
          <p:cNvSpPr/>
          <p:nvPr/>
        </p:nvSpPr>
        <p:spPr>
          <a:xfrm>
            <a:off x="694739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5" name="Rectangle 1204"/>
          <p:cNvSpPr/>
          <p:nvPr/>
        </p:nvSpPr>
        <p:spPr>
          <a:xfrm>
            <a:off x="736683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6" name="Oval 1205"/>
          <p:cNvSpPr/>
          <p:nvPr/>
        </p:nvSpPr>
        <p:spPr>
          <a:xfrm>
            <a:off x="6949324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7" name="Oval 1206"/>
          <p:cNvSpPr/>
          <p:nvPr/>
        </p:nvSpPr>
        <p:spPr>
          <a:xfrm>
            <a:off x="7378190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" name="Rectangle 1207"/>
          <p:cNvSpPr/>
          <p:nvPr/>
        </p:nvSpPr>
        <p:spPr>
          <a:xfrm>
            <a:off x="7786270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9" name="Rectangle 1208"/>
          <p:cNvSpPr/>
          <p:nvPr/>
        </p:nvSpPr>
        <p:spPr>
          <a:xfrm>
            <a:off x="820570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0" name="Oval 1209"/>
          <p:cNvSpPr/>
          <p:nvPr/>
        </p:nvSpPr>
        <p:spPr>
          <a:xfrm>
            <a:off x="7789126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1" name="Oval 1210"/>
          <p:cNvSpPr/>
          <p:nvPr/>
        </p:nvSpPr>
        <p:spPr>
          <a:xfrm>
            <a:off x="8217992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2" name="Rectangle 1211"/>
          <p:cNvSpPr/>
          <p:nvPr/>
        </p:nvSpPr>
        <p:spPr>
          <a:xfrm>
            <a:off x="8625146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3" name="Rectangle 1212"/>
          <p:cNvSpPr/>
          <p:nvPr/>
        </p:nvSpPr>
        <p:spPr>
          <a:xfrm>
            <a:off x="9044584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4" name="Oval 1213"/>
          <p:cNvSpPr/>
          <p:nvPr/>
        </p:nvSpPr>
        <p:spPr>
          <a:xfrm>
            <a:off x="862892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5" name="Oval 1214"/>
          <p:cNvSpPr/>
          <p:nvPr/>
        </p:nvSpPr>
        <p:spPr>
          <a:xfrm>
            <a:off x="905779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6" name="Rectangle 1215"/>
          <p:cNvSpPr/>
          <p:nvPr/>
        </p:nvSpPr>
        <p:spPr>
          <a:xfrm>
            <a:off x="9464022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7" name="Rectangle 1216"/>
          <p:cNvSpPr/>
          <p:nvPr/>
        </p:nvSpPr>
        <p:spPr>
          <a:xfrm>
            <a:off x="9883468" y="5314973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8" name="Oval 1217"/>
          <p:cNvSpPr/>
          <p:nvPr/>
        </p:nvSpPr>
        <p:spPr>
          <a:xfrm>
            <a:off x="9468730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9" name="Oval 1218"/>
          <p:cNvSpPr/>
          <p:nvPr/>
        </p:nvSpPr>
        <p:spPr>
          <a:xfrm>
            <a:off x="988863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0" name="Rectangle 1219"/>
          <p:cNvSpPr/>
          <p:nvPr/>
        </p:nvSpPr>
        <p:spPr>
          <a:xfrm>
            <a:off x="192452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1" name="Rectangle 1220"/>
          <p:cNvSpPr/>
          <p:nvPr/>
        </p:nvSpPr>
        <p:spPr>
          <a:xfrm>
            <a:off x="234396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2" name="Oval 1221"/>
          <p:cNvSpPr/>
          <p:nvPr/>
        </p:nvSpPr>
        <p:spPr>
          <a:xfrm>
            <a:off x="190296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3" name="Oval 1222"/>
          <p:cNvSpPr/>
          <p:nvPr/>
        </p:nvSpPr>
        <p:spPr>
          <a:xfrm>
            <a:off x="2322869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4" name="Rectangle 1223"/>
          <p:cNvSpPr/>
          <p:nvPr/>
        </p:nvSpPr>
        <p:spPr>
          <a:xfrm>
            <a:off x="276340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5" name="Rectangle 1224"/>
          <p:cNvSpPr/>
          <p:nvPr/>
        </p:nvSpPr>
        <p:spPr>
          <a:xfrm>
            <a:off x="318283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6" name="Oval 1225"/>
          <p:cNvSpPr/>
          <p:nvPr/>
        </p:nvSpPr>
        <p:spPr>
          <a:xfrm>
            <a:off x="274277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7" name="Oval 1226"/>
          <p:cNvSpPr/>
          <p:nvPr/>
        </p:nvSpPr>
        <p:spPr>
          <a:xfrm>
            <a:off x="3171636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8" name="Rectangle 1227"/>
          <p:cNvSpPr/>
          <p:nvPr/>
        </p:nvSpPr>
        <p:spPr>
          <a:xfrm>
            <a:off x="360227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9" name="Rectangle 1228"/>
          <p:cNvSpPr/>
          <p:nvPr/>
        </p:nvSpPr>
        <p:spPr>
          <a:xfrm>
            <a:off x="402171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0" name="Oval 1229"/>
          <p:cNvSpPr/>
          <p:nvPr/>
        </p:nvSpPr>
        <p:spPr>
          <a:xfrm>
            <a:off x="358257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1" name="Oval 1230"/>
          <p:cNvSpPr/>
          <p:nvPr/>
        </p:nvSpPr>
        <p:spPr>
          <a:xfrm>
            <a:off x="401143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2" name="Rectangle 1231"/>
          <p:cNvSpPr/>
          <p:nvPr/>
        </p:nvSpPr>
        <p:spPr>
          <a:xfrm>
            <a:off x="444115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3" name="Rectangle 1232"/>
          <p:cNvSpPr/>
          <p:nvPr/>
        </p:nvSpPr>
        <p:spPr>
          <a:xfrm>
            <a:off x="486059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4" name="Oval 1233"/>
          <p:cNvSpPr/>
          <p:nvPr/>
        </p:nvSpPr>
        <p:spPr>
          <a:xfrm>
            <a:off x="442237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5" name="Oval 1234"/>
          <p:cNvSpPr/>
          <p:nvPr/>
        </p:nvSpPr>
        <p:spPr>
          <a:xfrm>
            <a:off x="485124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6" name="Rectangle 1235"/>
          <p:cNvSpPr/>
          <p:nvPr/>
        </p:nvSpPr>
        <p:spPr>
          <a:xfrm>
            <a:off x="528002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7" name="Rectangle 1236"/>
          <p:cNvSpPr/>
          <p:nvPr/>
        </p:nvSpPr>
        <p:spPr>
          <a:xfrm>
            <a:off x="569946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8" name="Oval 1237"/>
          <p:cNvSpPr/>
          <p:nvPr/>
        </p:nvSpPr>
        <p:spPr>
          <a:xfrm>
            <a:off x="526217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9" name="Oval 1238"/>
          <p:cNvSpPr/>
          <p:nvPr/>
        </p:nvSpPr>
        <p:spPr>
          <a:xfrm>
            <a:off x="5691042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0" name="Rectangle 1239"/>
          <p:cNvSpPr/>
          <p:nvPr/>
        </p:nvSpPr>
        <p:spPr>
          <a:xfrm>
            <a:off x="611890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1" name="Rectangle 1240"/>
          <p:cNvSpPr/>
          <p:nvPr/>
        </p:nvSpPr>
        <p:spPr>
          <a:xfrm>
            <a:off x="653834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2" name="Oval 1241"/>
          <p:cNvSpPr/>
          <p:nvPr/>
        </p:nvSpPr>
        <p:spPr>
          <a:xfrm>
            <a:off x="6101978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3" name="Oval 1242"/>
          <p:cNvSpPr/>
          <p:nvPr/>
        </p:nvSpPr>
        <p:spPr>
          <a:xfrm>
            <a:off x="6530844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4" name="Rectangle 1243"/>
          <p:cNvSpPr/>
          <p:nvPr/>
        </p:nvSpPr>
        <p:spPr>
          <a:xfrm>
            <a:off x="695778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5" name="Rectangle 1244"/>
          <p:cNvSpPr/>
          <p:nvPr/>
        </p:nvSpPr>
        <p:spPr>
          <a:xfrm>
            <a:off x="737721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6" name="Oval 1245"/>
          <p:cNvSpPr/>
          <p:nvPr/>
        </p:nvSpPr>
        <p:spPr>
          <a:xfrm>
            <a:off x="6941780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7" name="Oval 1246"/>
          <p:cNvSpPr/>
          <p:nvPr/>
        </p:nvSpPr>
        <p:spPr>
          <a:xfrm>
            <a:off x="7379611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8" name="Rectangle 1247"/>
          <p:cNvSpPr/>
          <p:nvPr/>
        </p:nvSpPr>
        <p:spPr>
          <a:xfrm>
            <a:off x="7796656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9" name="Rectangle 1248"/>
          <p:cNvSpPr/>
          <p:nvPr/>
        </p:nvSpPr>
        <p:spPr>
          <a:xfrm>
            <a:off x="821609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0" name="Oval 1249"/>
          <p:cNvSpPr/>
          <p:nvPr/>
        </p:nvSpPr>
        <p:spPr>
          <a:xfrm>
            <a:off x="7781582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1" name="Oval 1250"/>
          <p:cNvSpPr/>
          <p:nvPr/>
        </p:nvSpPr>
        <p:spPr>
          <a:xfrm>
            <a:off x="8210448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2" name="Rectangle 1251"/>
          <p:cNvSpPr/>
          <p:nvPr/>
        </p:nvSpPr>
        <p:spPr>
          <a:xfrm>
            <a:off x="8635532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3" name="Rectangle 1252"/>
          <p:cNvSpPr/>
          <p:nvPr/>
        </p:nvSpPr>
        <p:spPr>
          <a:xfrm>
            <a:off x="9054970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4" name="Oval 1253"/>
          <p:cNvSpPr/>
          <p:nvPr/>
        </p:nvSpPr>
        <p:spPr>
          <a:xfrm>
            <a:off x="8621384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5" name="Oval 1254"/>
          <p:cNvSpPr/>
          <p:nvPr/>
        </p:nvSpPr>
        <p:spPr>
          <a:xfrm>
            <a:off x="9059215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6" name="Rectangle 1255"/>
          <p:cNvSpPr/>
          <p:nvPr/>
        </p:nvSpPr>
        <p:spPr>
          <a:xfrm>
            <a:off x="9474408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7" name="Rectangle 1256"/>
          <p:cNvSpPr/>
          <p:nvPr/>
        </p:nvSpPr>
        <p:spPr>
          <a:xfrm>
            <a:off x="9893854" y="5945471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8" name="Oval 1257"/>
          <p:cNvSpPr/>
          <p:nvPr/>
        </p:nvSpPr>
        <p:spPr>
          <a:xfrm>
            <a:off x="9461186" y="6067936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9" name="Oval 1258"/>
          <p:cNvSpPr/>
          <p:nvPr/>
        </p:nvSpPr>
        <p:spPr>
          <a:xfrm>
            <a:off x="9881090" y="6067936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61" name="Picture 1460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5742"/>
            <a:ext cx="1771047" cy="1754590"/>
          </a:xfrm>
          <a:prstGeom prst="rect">
            <a:avLst/>
          </a:prstGeom>
        </p:spPr>
      </p:pic>
      <p:pic>
        <p:nvPicPr>
          <p:cNvPr id="1462" name="Picture 1461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827" y="493221"/>
            <a:ext cx="1766605" cy="1739633"/>
          </a:xfrm>
          <a:prstGeom prst="rect">
            <a:avLst/>
          </a:prstGeom>
        </p:spPr>
      </p:pic>
      <p:pic>
        <p:nvPicPr>
          <p:cNvPr id="1463" name="Picture 1462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730" y="485370"/>
            <a:ext cx="1755333" cy="1755334"/>
          </a:xfrm>
          <a:prstGeom prst="rect">
            <a:avLst/>
          </a:prstGeom>
        </p:spPr>
      </p:pic>
      <p:pic>
        <p:nvPicPr>
          <p:cNvPr id="1464" name="Picture 1463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0301" y="485742"/>
            <a:ext cx="1845265" cy="1754590"/>
          </a:xfrm>
          <a:prstGeom prst="rect">
            <a:avLst/>
          </a:prstGeom>
        </p:spPr>
      </p:pic>
      <p:pic>
        <p:nvPicPr>
          <p:cNvPr id="1465" name="Picture 1464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25967" y="510591"/>
            <a:ext cx="1572730" cy="1704893"/>
          </a:xfrm>
          <a:prstGeom prst="rect">
            <a:avLst/>
          </a:prstGeom>
        </p:spPr>
      </p:pic>
      <p:pic>
        <p:nvPicPr>
          <p:cNvPr id="1466" name="Picture 1465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114" y="510591"/>
            <a:ext cx="1704892" cy="1704893"/>
          </a:xfrm>
          <a:prstGeom prst="rect">
            <a:avLst/>
          </a:prstGeom>
        </p:spPr>
      </p:pic>
      <p:pic>
        <p:nvPicPr>
          <p:cNvPr id="1500" name="Picture 1499">
            <a:extLst>
              <a:ext uri="{FF2B5EF4-FFF2-40B4-BE49-F238E27FC236}">
                <a16:creationId xmlns:a16="http://schemas.microsoft.com/office/drawing/2014/main" id="{0D96A0BA-FC18-4C80-8652-11D7E9CA92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5742"/>
            <a:ext cx="1771047" cy="1754590"/>
          </a:xfrm>
          <a:prstGeom prst="rect">
            <a:avLst/>
          </a:prstGeom>
        </p:spPr>
      </p:pic>
      <p:pic>
        <p:nvPicPr>
          <p:cNvPr id="1501" name="Picture 1500">
            <a:extLst>
              <a:ext uri="{FF2B5EF4-FFF2-40B4-BE49-F238E27FC236}">
                <a16:creationId xmlns:a16="http://schemas.microsoft.com/office/drawing/2014/main" id="{51F79E3D-78C8-4D2D-9C90-7719D7492E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22369" y="493221"/>
            <a:ext cx="1766605" cy="1739633"/>
          </a:xfrm>
          <a:prstGeom prst="rect">
            <a:avLst/>
          </a:prstGeom>
        </p:spPr>
      </p:pic>
      <p:pic>
        <p:nvPicPr>
          <p:cNvPr id="1502" name="Picture 1501">
            <a:extLst>
              <a:ext uri="{FF2B5EF4-FFF2-40B4-BE49-F238E27FC236}">
                <a16:creationId xmlns:a16="http://schemas.microsoft.com/office/drawing/2014/main" id="{80C42190-16AB-4873-AE27-F06EEA68DE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466" y="485370"/>
            <a:ext cx="1755333" cy="1755334"/>
          </a:xfrm>
          <a:prstGeom prst="rect">
            <a:avLst/>
          </a:prstGeom>
        </p:spPr>
      </p:pic>
      <p:pic>
        <p:nvPicPr>
          <p:cNvPr id="1503" name="Picture 1502">
            <a:extLst>
              <a:ext uri="{FF2B5EF4-FFF2-40B4-BE49-F238E27FC236}">
                <a16:creationId xmlns:a16="http://schemas.microsoft.com/office/drawing/2014/main" id="{70E47007-95F6-4F7B-9F7F-FC3183E136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3895" y="485742"/>
            <a:ext cx="1845265" cy="1754590"/>
          </a:xfrm>
          <a:prstGeom prst="rect">
            <a:avLst/>
          </a:prstGeom>
        </p:spPr>
      </p:pic>
      <p:pic>
        <p:nvPicPr>
          <p:cNvPr id="1504" name="Picture 1503">
            <a:extLst>
              <a:ext uri="{FF2B5EF4-FFF2-40B4-BE49-F238E27FC236}">
                <a16:creationId xmlns:a16="http://schemas.microsoft.com/office/drawing/2014/main" id="{7CCAB040-C59F-453D-A1D0-BD22FA3DF1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494" b="89981" l="52968" r="64466">
                        <a14:foregroundMark x1="53175" y1="29062" x2="53084" y2="37291"/>
                        <a14:foregroundMark x1="53635" y1="22820" x2="58036" y2="6494"/>
                        <a14:foregroundMark x1="58036" y1="6494" x2="58152" y2="6865"/>
                        <a14:foregroundMark x1="53692" y1="22449" x2="53345" y2="25788"/>
                        <a14:foregroundMark x1="53287" y1="25417" x2="53287" y2="26716"/>
                        <a14:backgroundMark x1="53134" y1="24996" x2="52911" y2="28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3" r="34068"/>
          <a:stretch/>
        </p:blipFill>
        <p:spPr>
          <a:xfrm>
            <a:off x="10650163" y="510591"/>
            <a:ext cx="1572730" cy="1704893"/>
          </a:xfrm>
          <a:prstGeom prst="rect">
            <a:avLst/>
          </a:prstGeom>
        </p:spPr>
      </p:pic>
      <p:pic>
        <p:nvPicPr>
          <p:cNvPr id="1505" name="Picture 1504">
            <a:extLst>
              <a:ext uri="{FF2B5EF4-FFF2-40B4-BE49-F238E27FC236}">
                <a16:creationId xmlns:a16="http://schemas.microsoft.com/office/drawing/2014/main" id="{20F810EA-3933-43C5-AEC0-8F2798E4412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4082" y="510591"/>
            <a:ext cx="1704892" cy="1704893"/>
          </a:xfrm>
          <a:prstGeom prst="rect">
            <a:avLst/>
          </a:prstGeom>
        </p:spPr>
      </p:pic>
      <p:pic>
        <p:nvPicPr>
          <p:cNvPr id="1494" name="Picture 1493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5" name="Picture 1494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6" name="Picture 1495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7" name="Picture 1496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8" name="Picture 1497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499" name="Picture 1498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9110" y="4866068"/>
            <a:ext cx="1771047" cy="1754590"/>
          </a:xfrm>
          <a:prstGeom prst="rect">
            <a:avLst/>
          </a:prstGeom>
        </p:spPr>
      </p:pic>
      <p:pic>
        <p:nvPicPr>
          <p:cNvPr id="1506" name="Picture 1505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1846" y="4897676"/>
            <a:ext cx="1771047" cy="1754590"/>
          </a:xfrm>
          <a:prstGeom prst="rect">
            <a:avLst/>
          </a:prstGeom>
        </p:spPr>
      </p:pic>
      <p:pic>
        <p:nvPicPr>
          <p:cNvPr id="1508" name="Picture 1507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2353" y="4765023"/>
            <a:ext cx="1946600" cy="1928512"/>
          </a:xfrm>
          <a:prstGeom prst="rect">
            <a:avLst/>
          </a:prstGeom>
        </p:spPr>
      </p:pic>
      <p:grpSp>
        <p:nvGrpSpPr>
          <p:cNvPr id="1509" name="Group 1508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0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1" name="Straight Connector 1510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2" name="Straight Connector 1511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3" name="Group 1512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4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5" name="Straight Connector 1514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6" name="Straight Connector 1515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7" name="Group 1516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18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19" name="Straight Connector 1518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0" name="Straight Connector 1519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1" name="Group 1520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2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3" name="Straight Connector 1522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4" name="Straight Connector 1523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5" name="Group 1524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26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27" name="Straight Connector 1526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8" name="Straight Connector 1527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9" name="Group 1528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10824400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530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31" name="Straight Connector 1530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2" name="Straight Connector 1531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55" name="Picture 1454">
            <a:extLst>
              <a:ext uri="{FF2B5EF4-FFF2-40B4-BE49-F238E27FC236}">
                <a16:creationId xmlns:a16="http://schemas.microsoft.com/office/drawing/2014/main" id="{CBC50BD4-2387-432A-9462-053BD36D8F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6" name="Picture 1455">
            <a:extLst>
              <a:ext uri="{FF2B5EF4-FFF2-40B4-BE49-F238E27FC236}">
                <a16:creationId xmlns:a16="http://schemas.microsoft.com/office/drawing/2014/main" id="{62789DBF-3859-4EE2-A487-2C55A8B8B7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7" name="Picture 1456">
            <a:extLst>
              <a:ext uri="{FF2B5EF4-FFF2-40B4-BE49-F238E27FC236}">
                <a16:creationId xmlns:a16="http://schemas.microsoft.com/office/drawing/2014/main" id="{1006F763-063C-42DF-BD7D-42111E2B13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8" name="Picture 1457">
            <a:extLst>
              <a:ext uri="{FF2B5EF4-FFF2-40B4-BE49-F238E27FC236}">
                <a16:creationId xmlns:a16="http://schemas.microsoft.com/office/drawing/2014/main" id="{F1D5AD05-1562-4CA5-BDD8-FAC787579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59" name="Picture 1458">
            <a:extLst>
              <a:ext uri="{FF2B5EF4-FFF2-40B4-BE49-F238E27FC236}">
                <a16:creationId xmlns:a16="http://schemas.microsoft.com/office/drawing/2014/main" id="{AEB7CA9B-5B6F-417E-80E1-8CF60C4CC4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0" name="Picture 1459">
            <a:extLst>
              <a:ext uri="{FF2B5EF4-FFF2-40B4-BE49-F238E27FC236}">
                <a16:creationId xmlns:a16="http://schemas.microsoft.com/office/drawing/2014/main" id="{777BE86E-14CB-4395-9A96-05534F3B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85086" y="4866068"/>
            <a:ext cx="1771047" cy="1754590"/>
          </a:xfrm>
          <a:prstGeom prst="rect">
            <a:avLst/>
          </a:prstGeom>
        </p:spPr>
      </p:pic>
      <p:pic>
        <p:nvPicPr>
          <p:cNvPr id="1467" name="Picture 1466">
            <a:extLst>
              <a:ext uri="{FF2B5EF4-FFF2-40B4-BE49-F238E27FC236}">
                <a16:creationId xmlns:a16="http://schemas.microsoft.com/office/drawing/2014/main" id="{D5D44221-78FD-4087-85B5-35E8DCB7C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350" y="4897676"/>
            <a:ext cx="1771047" cy="1754590"/>
          </a:xfrm>
          <a:prstGeom prst="rect">
            <a:avLst/>
          </a:prstGeom>
        </p:spPr>
      </p:pic>
      <p:pic>
        <p:nvPicPr>
          <p:cNvPr id="1469" name="Picture 1468">
            <a:extLst>
              <a:ext uri="{FF2B5EF4-FFF2-40B4-BE49-F238E27FC236}">
                <a16:creationId xmlns:a16="http://schemas.microsoft.com/office/drawing/2014/main" id="{24B3B021-AE98-4074-8487-1F2B3BC2BAA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1843" y="4765023"/>
            <a:ext cx="1946600" cy="1928512"/>
          </a:xfrm>
          <a:prstGeom prst="rect">
            <a:avLst/>
          </a:prstGeom>
        </p:spPr>
      </p:pic>
      <p:grpSp>
        <p:nvGrpSpPr>
          <p:cNvPr id="1470" name="Group 1469">
            <a:extLst>
              <a:ext uri="{FF2B5EF4-FFF2-40B4-BE49-F238E27FC236}">
                <a16:creationId xmlns:a16="http://schemas.microsoft.com/office/drawing/2014/main" id="{346E851F-9543-4225-8433-370EE762CC39}"/>
              </a:ext>
            </a:extLst>
          </p:cNvPr>
          <p:cNvGrpSpPr/>
          <p:nvPr/>
        </p:nvGrpSpPr>
        <p:grpSpPr>
          <a:xfrm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1" name="Freeform: Shape 365">
              <a:extLst>
                <a:ext uri="{FF2B5EF4-FFF2-40B4-BE49-F238E27FC236}">
                  <a16:creationId xmlns:a16="http://schemas.microsoft.com/office/drawing/2014/main" id="{9D2314C8-C66C-4924-8901-E009E0FE6E1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2" name="Straight Connector 1471">
              <a:extLst>
                <a:ext uri="{FF2B5EF4-FFF2-40B4-BE49-F238E27FC236}">
                  <a16:creationId xmlns:a16="http://schemas.microsoft.com/office/drawing/2014/main" id="{E13CCF06-0573-4855-B9F2-C5966C1F0A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3" name="Straight Connector 1472">
              <a:extLst>
                <a:ext uri="{FF2B5EF4-FFF2-40B4-BE49-F238E27FC236}">
                  <a16:creationId xmlns:a16="http://schemas.microsoft.com/office/drawing/2014/main" id="{EE5C119D-CDB1-4D7D-8D00-65477E02E7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4" name="Group 1473">
            <a:extLst>
              <a:ext uri="{FF2B5EF4-FFF2-40B4-BE49-F238E27FC236}">
                <a16:creationId xmlns:a16="http://schemas.microsoft.com/office/drawing/2014/main" id="{1BC9F503-1D44-47DC-9D65-657EECFF2B9D}"/>
              </a:ext>
            </a:extLst>
          </p:cNvPr>
          <p:cNvGrpSpPr/>
          <p:nvPr/>
        </p:nvGrpSpPr>
        <p:grpSpPr>
          <a:xfrm rot="180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5" name="Freeform: Shape 369">
              <a:extLst>
                <a:ext uri="{FF2B5EF4-FFF2-40B4-BE49-F238E27FC236}">
                  <a16:creationId xmlns:a16="http://schemas.microsoft.com/office/drawing/2014/main" id="{870E8805-39BE-4922-9BA5-A642ADA1C8D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76" name="Straight Connector 1475">
              <a:extLst>
                <a:ext uri="{FF2B5EF4-FFF2-40B4-BE49-F238E27FC236}">
                  <a16:creationId xmlns:a16="http://schemas.microsoft.com/office/drawing/2014/main" id="{43AE5885-BA1D-4202-B330-402B0AAEDC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7" name="Straight Connector 1476">
              <a:extLst>
                <a:ext uri="{FF2B5EF4-FFF2-40B4-BE49-F238E27FC236}">
                  <a16:creationId xmlns:a16="http://schemas.microsoft.com/office/drawing/2014/main" id="{DE3EDBC5-C00E-4A50-8E04-C8BD2C6B51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8" name="Group 1477">
            <a:extLst>
              <a:ext uri="{FF2B5EF4-FFF2-40B4-BE49-F238E27FC236}">
                <a16:creationId xmlns:a16="http://schemas.microsoft.com/office/drawing/2014/main" id="{D1FC92A7-BC86-45DF-8FAC-6169B4A603F5}"/>
              </a:ext>
            </a:extLst>
          </p:cNvPr>
          <p:cNvGrpSpPr/>
          <p:nvPr/>
        </p:nvGrpSpPr>
        <p:grpSpPr>
          <a:xfrm rot="144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79" name="Freeform: Shape 373">
              <a:extLst>
                <a:ext uri="{FF2B5EF4-FFF2-40B4-BE49-F238E27FC236}">
                  <a16:creationId xmlns:a16="http://schemas.microsoft.com/office/drawing/2014/main" id="{FFFFB2FD-0B1F-4552-9260-C9E6865F7722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0" name="Straight Connector 1479">
              <a:extLst>
                <a:ext uri="{FF2B5EF4-FFF2-40B4-BE49-F238E27FC236}">
                  <a16:creationId xmlns:a16="http://schemas.microsoft.com/office/drawing/2014/main" id="{810A4C92-45C0-4A04-B5C6-DF73B06F8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1" name="Straight Connector 1480">
              <a:extLst>
                <a:ext uri="{FF2B5EF4-FFF2-40B4-BE49-F238E27FC236}">
                  <a16:creationId xmlns:a16="http://schemas.microsoft.com/office/drawing/2014/main" id="{003CFC9B-4017-42A4-B75E-75D1BC2620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2" name="Group 1481">
            <a:extLst>
              <a:ext uri="{FF2B5EF4-FFF2-40B4-BE49-F238E27FC236}">
                <a16:creationId xmlns:a16="http://schemas.microsoft.com/office/drawing/2014/main" id="{931F5304-600F-43A0-81E0-6293D47D3800}"/>
              </a:ext>
            </a:extLst>
          </p:cNvPr>
          <p:cNvGrpSpPr/>
          <p:nvPr/>
        </p:nvGrpSpPr>
        <p:grpSpPr>
          <a:xfrm rot="108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3" name="Freeform: Shape 377">
              <a:extLst>
                <a:ext uri="{FF2B5EF4-FFF2-40B4-BE49-F238E27FC236}">
                  <a16:creationId xmlns:a16="http://schemas.microsoft.com/office/drawing/2014/main" id="{A573D58B-0FE7-4126-861E-2AD16C43DC2E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4" name="Straight Connector 1483">
              <a:extLst>
                <a:ext uri="{FF2B5EF4-FFF2-40B4-BE49-F238E27FC236}">
                  <a16:creationId xmlns:a16="http://schemas.microsoft.com/office/drawing/2014/main" id="{54DBC392-4D88-4E23-A705-2633E09FC0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5" name="Straight Connector 1484">
              <a:extLst>
                <a:ext uri="{FF2B5EF4-FFF2-40B4-BE49-F238E27FC236}">
                  <a16:creationId xmlns:a16="http://schemas.microsoft.com/office/drawing/2014/main" id="{E701A81E-2211-4DE9-9A98-BEC72D2D24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6" name="Group 1485">
            <a:extLst>
              <a:ext uri="{FF2B5EF4-FFF2-40B4-BE49-F238E27FC236}">
                <a16:creationId xmlns:a16="http://schemas.microsoft.com/office/drawing/2014/main" id="{4D7CF346-C79E-4522-9837-984E457BB93C}"/>
              </a:ext>
            </a:extLst>
          </p:cNvPr>
          <p:cNvGrpSpPr/>
          <p:nvPr/>
        </p:nvGrpSpPr>
        <p:grpSpPr>
          <a:xfrm rot="72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87" name="Freeform: Shape 381">
              <a:extLst>
                <a:ext uri="{FF2B5EF4-FFF2-40B4-BE49-F238E27FC236}">
                  <a16:creationId xmlns:a16="http://schemas.microsoft.com/office/drawing/2014/main" id="{312E73BC-5955-4925-9020-47EC257D19F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8" name="Straight Connector 1487">
              <a:extLst>
                <a:ext uri="{FF2B5EF4-FFF2-40B4-BE49-F238E27FC236}">
                  <a16:creationId xmlns:a16="http://schemas.microsoft.com/office/drawing/2014/main" id="{3F4B1720-A7F4-41DF-927A-4E94F573F9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9" name="Straight Connector 1488">
              <a:extLst>
                <a:ext uri="{FF2B5EF4-FFF2-40B4-BE49-F238E27FC236}">
                  <a16:creationId xmlns:a16="http://schemas.microsoft.com/office/drawing/2014/main" id="{D8DB91D4-F2B5-4224-8B05-76947E1A91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0" name="Group 1489">
            <a:extLst>
              <a:ext uri="{FF2B5EF4-FFF2-40B4-BE49-F238E27FC236}">
                <a16:creationId xmlns:a16="http://schemas.microsoft.com/office/drawing/2014/main" id="{06DC1427-7281-4616-B25D-57D63601B492}"/>
              </a:ext>
            </a:extLst>
          </p:cNvPr>
          <p:cNvGrpSpPr/>
          <p:nvPr/>
        </p:nvGrpSpPr>
        <p:grpSpPr>
          <a:xfrm rot="3600000">
            <a:off x="200204" y="5026747"/>
            <a:ext cx="1080000" cy="1080000"/>
            <a:chOff x="4912918" y="2963818"/>
            <a:chExt cx="1080000" cy="1080000"/>
          </a:xfrm>
          <a:solidFill>
            <a:srgbClr val="FBE5D6">
              <a:alpha val="1176"/>
            </a:srgbClr>
          </a:solidFill>
        </p:grpSpPr>
        <p:sp>
          <p:nvSpPr>
            <p:cNvPr id="1491" name="Freeform: Shape 385">
              <a:extLst>
                <a:ext uri="{FF2B5EF4-FFF2-40B4-BE49-F238E27FC236}">
                  <a16:creationId xmlns:a16="http://schemas.microsoft.com/office/drawing/2014/main" id="{11A1D4AB-6C28-4418-9866-E1C9FF622736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92" name="Straight Connector 1491">
              <a:extLst>
                <a:ext uri="{FF2B5EF4-FFF2-40B4-BE49-F238E27FC236}">
                  <a16:creationId xmlns:a16="http://schemas.microsoft.com/office/drawing/2014/main" id="{1F349004-A26E-4A56-B070-A1C7033FF1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3" name="Straight Connector 1492">
              <a:extLst>
                <a:ext uri="{FF2B5EF4-FFF2-40B4-BE49-F238E27FC236}">
                  <a16:creationId xmlns:a16="http://schemas.microsoft.com/office/drawing/2014/main" id="{8BE0BE21-1CEF-4974-B877-2804E02012E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6" name="Oval 1145"/>
          <p:cNvSpPr/>
          <p:nvPr/>
        </p:nvSpPr>
        <p:spPr>
          <a:xfrm>
            <a:off x="2750314" y="4822919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7" name="Oval 1146"/>
          <p:cNvSpPr/>
          <p:nvPr/>
        </p:nvSpPr>
        <p:spPr>
          <a:xfrm>
            <a:off x="3170215" y="482291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Oval 985"/>
          <p:cNvSpPr/>
          <p:nvPr/>
        </p:nvSpPr>
        <p:spPr>
          <a:xfrm>
            <a:off x="2741846" y="230552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Oval 986"/>
          <p:cNvSpPr/>
          <p:nvPr/>
        </p:nvSpPr>
        <p:spPr>
          <a:xfrm>
            <a:off x="3161747" y="230552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Oval 1033"/>
          <p:cNvSpPr/>
          <p:nvPr/>
        </p:nvSpPr>
        <p:spPr>
          <a:xfrm>
            <a:off x="443183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Oval 1034"/>
          <p:cNvSpPr/>
          <p:nvPr/>
        </p:nvSpPr>
        <p:spPr>
          <a:xfrm>
            <a:off x="485173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0" name="Oval 929"/>
          <p:cNvSpPr/>
          <p:nvPr/>
        </p:nvSpPr>
        <p:spPr>
          <a:xfrm>
            <a:off x="7786169" y="1071302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Oval 930"/>
          <p:cNvSpPr/>
          <p:nvPr/>
        </p:nvSpPr>
        <p:spPr>
          <a:xfrm>
            <a:off x="8206070" y="10713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Oval 398"/>
          <p:cNvSpPr/>
          <p:nvPr/>
        </p:nvSpPr>
        <p:spPr>
          <a:xfrm>
            <a:off x="6106565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4" name="Oval 1193"/>
          <p:cNvSpPr/>
          <p:nvPr/>
        </p:nvSpPr>
        <p:spPr>
          <a:xfrm>
            <a:off x="4429918" y="543743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5" name="Oval 1194"/>
          <p:cNvSpPr/>
          <p:nvPr/>
        </p:nvSpPr>
        <p:spPr>
          <a:xfrm>
            <a:off x="4858784" y="543743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4" name="Oval 1053"/>
          <p:cNvSpPr/>
          <p:nvPr/>
        </p:nvSpPr>
        <p:spPr>
          <a:xfrm>
            <a:off x="8630846" y="2936025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5" name="Oval 1054"/>
          <p:cNvSpPr/>
          <p:nvPr/>
        </p:nvSpPr>
        <p:spPr>
          <a:xfrm>
            <a:off x="9050747" y="2936025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30401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Straight Connector 530"/>
          <p:cNvCxnSpPr/>
          <p:nvPr/>
        </p:nvCxnSpPr>
        <p:spPr>
          <a:xfrm>
            <a:off x="3154611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2" name="Straight Connector 531"/>
          <p:cNvCxnSpPr/>
          <p:nvPr/>
        </p:nvCxnSpPr>
        <p:spPr>
          <a:xfrm>
            <a:off x="399114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3" name="Straight Connector 532"/>
          <p:cNvCxnSpPr/>
          <p:nvPr/>
        </p:nvCxnSpPr>
        <p:spPr>
          <a:xfrm>
            <a:off x="482380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Straight Connector 534"/>
          <p:cNvCxnSpPr/>
          <p:nvPr/>
        </p:nvCxnSpPr>
        <p:spPr>
          <a:xfrm>
            <a:off x="5653827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Straight Connector 535"/>
          <p:cNvCxnSpPr/>
          <p:nvPr/>
        </p:nvCxnSpPr>
        <p:spPr>
          <a:xfrm>
            <a:off x="6499324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7" name="Straight Connector 536"/>
          <p:cNvCxnSpPr/>
          <p:nvPr/>
        </p:nvCxnSpPr>
        <p:spPr>
          <a:xfrm>
            <a:off x="7358885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" name="Straight Connector 537"/>
          <p:cNvCxnSpPr/>
          <p:nvPr/>
        </p:nvCxnSpPr>
        <p:spPr>
          <a:xfrm>
            <a:off x="8200286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" name="Straight Connector 538"/>
          <p:cNvCxnSpPr/>
          <p:nvPr/>
        </p:nvCxnSpPr>
        <p:spPr>
          <a:xfrm>
            <a:off x="9045783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0" name="Straight Connector 539"/>
          <p:cNvCxnSpPr/>
          <p:nvPr/>
        </p:nvCxnSpPr>
        <p:spPr>
          <a:xfrm>
            <a:off x="9860519" y="295351"/>
            <a:ext cx="0" cy="6256219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8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250437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7" name="Rectangle: Rounded Corners 363">
            <a:extLst>
              <a:ext uri="{FF2B5EF4-FFF2-40B4-BE49-F238E27FC236}">
                <a16:creationId xmlns:a16="http://schemas.microsoft.com/office/drawing/2014/main" id="{7E2C87FC-05E3-4100-AD5B-E7B8F67B56B5}"/>
              </a:ext>
            </a:extLst>
          </p:cNvPr>
          <p:cNvSpPr/>
          <p:nvPr/>
        </p:nvSpPr>
        <p:spPr>
          <a:xfrm>
            <a:off x="10955671" y="6476658"/>
            <a:ext cx="900000" cy="288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8" name="Rectangle 377"/>
          <p:cNvSpPr/>
          <p:nvPr/>
        </p:nvSpPr>
        <p:spPr>
          <a:xfrm>
            <a:off x="2330619" y="315652"/>
            <a:ext cx="396000" cy="626400"/>
          </a:xfrm>
          <a:prstGeom prst="rect">
            <a:avLst/>
          </a:prstGeom>
          <a:solidFill>
            <a:srgbClr val="FFFFFF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0" name="Oval 379"/>
          <p:cNvSpPr/>
          <p:nvPr/>
        </p:nvSpPr>
        <p:spPr>
          <a:xfrm>
            <a:off x="232745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Oval 387"/>
          <p:cNvSpPr/>
          <p:nvPr/>
        </p:nvSpPr>
        <p:spPr>
          <a:xfrm>
            <a:off x="4007060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Rectangle 389"/>
          <p:cNvSpPr/>
          <p:nvPr/>
        </p:nvSpPr>
        <p:spPr>
          <a:xfrm>
            <a:off x="4838036" y="340802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1" name="Rectangle 940"/>
          <p:cNvSpPr/>
          <p:nvPr/>
        </p:nvSpPr>
        <p:spPr>
          <a:xfrm>
            <a:off x="2317186" y="1541650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0" name="Rectangle 939"/>
          <p:cNvSpPr/>
          <p:nvPr/>
        </p:nvSpPr>
        <p:spPr>
          <a:xfrm>
            <a:off x="1897034" y="1578245"/>
            <a:ext cx="396000" cy="626400"/>
          </a:xfrm>
          <a:prstGeom prst="rect">
            <a:avLst/>
          </a:prstGeom>
          <a:solidFill>
            <a:srgbClr val="000000">
              <a:alpha val="1176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3" name="Oval 942"/>
          <p:cNvSpPr/>
          <p:nvPr/>
        </p:nvSpPr>
        <p:spPr>
          <a:xfrm>
            <a:off x="2321945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" name="Oval 941"/>
          <p:cNvSpPr/>
          <p:nvPr/>
        </p:nvSpPr>
        <p:spPr>
          <a:xfrm>
            <a:off x="1902044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Oval 390"/>
          <p:cNvSpPr/>
          <p:nvPr/>
        </p:nvSpPr>
        <p:spPr>
          <a:xfrm>
            <a:off x="4426961" y="438117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Oval 391"/>
          <p:cNvSpPr/>
          <p:nvPr/>
        </p:nvSpPr>
        <p:spPr>
          <a:xfrm>
            <a:off x="4846862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0" name="Oval 399"/>
          <p:cNvSpPr/>
          <p:nvPr/>
        </p:nvSpPr>
        <p:spPr>
          <a:xfrm>
            <a:off x="6526466" y="438117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4" name="Oval 953"/>
          <p:cNvSpPr/>
          <p:nvPr/>
        </p:nvSpPr>
        <p:spPr>
          <a:xfrm>
            <a:off x="4421450" y="1691008"/>
            <a:ext cx="367393" cy="36739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5" name="Oval 954"/>
          <p:cNvSpPr/>
          <p:nvPr/>
        </p:nvSpPr>
        <p:spPr>
          <a:xfrm>
            <a:off x="4841351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9" name="Oval 978"/>
          <p:cNvSpPr/>
          <p:nvPr/>
        </p:nvSpPr>
        <p:spPr>
          <a:xfrm>
            <a:off x="9880166" y="169100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5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00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7000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7000" fill="hold"/>
                                        <p:tgtEl>
                                          <p:spTgt spid="1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70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000" fill="hold"/>
                                        <p:tgtEl>
                                          <p:spTgt spid="1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7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70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7000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7000" fill="hold"/>
                                        <p:tgtEl>
                                          <p:spTgt spid="15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7000" fill="hold"/>
                                        <p:tgtEl>
                                          <p:spTgt spid="15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7000" fill="hold"/>
                                        <p:tgtEl>
                                          <p:spTgt spid="15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7000" fill="hold"/>
                                        <p:tgtEl>
                                          <p:spTgt spid="15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remove"/>
                                        <p:tgtEl>
                                          <p:spTgt spid="3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7" presetClass="emph" presetSubtype="0" repeatCount="300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autoRev="1" fill="remove"/>
                                        <p:tgtEl>
                                          <p:spTgt spid="3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85 0.00116 -0.02318 0.00555 -0.03463 0.01157 C -0.03672 0.01551 -0.03919 0.01643 -0.04127 0.02083 C -0.04336 0.02523 -0.04388 0.03125 -0.04492 0.03657 C -0.04466 0.04051 -0.04492 0.04467 -0.04414 0.04838 C -0.04388 0.04977 -0.04258 0.04977 -0.04193 0.05092 C -0.0362 0.06111 -0.04557 0.04815 -0.03828 0.05879 C -0.03489 0.06366 -0.03034 0.06666 -0.02656 0.0706 C -0.02344 0.07384 -0.02213 0.0787 -0.01914 0.08217 C -0.01849 0.08634 -0.01654 0.09236 -0.01471 0.09537 C -0.01328 0.10416 -0.01198 0.1125 -0.01107 0.12153 C -0.01185 0.13981 -0.01042 0.13866 -0.01849 0.14375 C -0.02565 0.15741 -0.0431 0.15116 -0.05 0.15162 C -0.05963 0.15278 -0.06914 0.1544 -0.07877 0.15555 C -0.08242 0.15694 -0.08945 0.15972 -0.09271 0.16342 C -0.09505 0.1662 -0.097 0.16967 -0.09935 0.17245 C -0.10221 0.18032 -0.1069 0.18055 -0.11185 0.18171 C -0.12109 0.18379 -0.13034 0.18426 -0.13971 0.18565 C -0.14062 0.18588 -0.13776 0.18565 -0.13685 0.18565 " pathEditMode="relative" ptsTypes="ffffffffffffffffffA">
                                      <p:cBhvr>
                                        <p:cTn id="14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00"/>
                            </p:stCondLst>
                            <p:childTnLst>
                              <p:par>
                                <p:cTn id="15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1133 -0.00717 -0.03476 -0.00208 -0.04635 -0.00139 C -0.05117 0.00093 -0.05625 0.00232 -0.06106 0.0051 C -0.06185 0.00556 -0.06263 0.00579 -0.06328 0.00648 C -0.06406 0.00718 -0.06458 0.00857 -0.06536 0.00903 C -0.06862 0.01111 -0.07057 0.01088 -0.07356 0.01435 C -0.07643 0.02222 -0.07695 0.02778 -0.07864 0.03658 C -0.0776 0.04722 -0.07487 0.05162 -0.06979 0.05741 C -0.06836 0.06158 -0.06354 0.07037 -0.06106 0.07176 C -0.05898 0.07709 -0.05729 0.08033 -0.05364 0.08218 C -0.05078 0.08588 -0.04961 0.09121 -0.047 0.09537 C -0.04622 0.09977 -0.04518 0.10301 -0.04414 0.10718 C -0.04349 0.10972 -0.04258 0.11505 -0.04258 0.11505 C -0.04284 0.12338 -0.04271 0.13148 -0.04336 0.13959 C -0.04362 0.1426 -0.04843 0.15 -0.04856 0.15 C -0.0513 0.15347 -0.05351 0.15857 -0.05664 0.16065 C -0.05937 0.16227 -0.06159 0.16435 -0.06393 0.16736 C -0.06784 0.1669 -0.07187 0.16667 -0.07578 0.16597 C -0.07864 0.16528 -0.08138 0.16158 -0.0845 0.16065 C -0.09336 0.16111 -0.10221 0.16088 -0.11106 0.16204 C -0.11914 0.16297 -0.11523 0.16389 -0.11979 0.16597 C -0.122 0.1669 -0.12643 0.16852 -0.12643 0.16852 C -0.13047 0.17315 -0.13203 0.17986 -0.13528 0.18565 " pathEditMode="relative" ptsTypes="ffffffffffffffffffffffA">
                                      <p:cBhvr>
                                        <p:cTn id="16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6 C 0.01407 0.00463 0.02383 0.00532 0.03959 0.00625 C 0.04349 0.01064 0.0444 0.01134 0.04831 0.01389 C 0.05612 0.02754 0.0586 0.02592 0.07149 0.02685 C 0.08594 0.03356 0.10026 0.02893 0.11342 0.02291 C 0.12123 0.01041 0.13842 0.00208 0.14896 3.7037E-6 C 0.15951 -0.00625 0.17409 -0.00186 0.1836 -0.00139 C 0.18933 0.00231 0.18256 -0.00324 0.18659 0.00393 C 0.18802 0.00625 0.19245 0.01134 0.19454 0.0125 C 0.19714 0.0199 0.20261 0.02291 0.20599 0.02916 C 0.20769 0.03796 0.20821 0.04768 0.2112 0.05486 C 0.21185 0.05926 0.21315 0.0618 0.21394 0.0662 C 0.21472 0.07847 0.2155 0.09166 0.21758 0.10324 C 0.21797 0.10625 0.21823 0.10879 0.21914 0.11111 C 0.21993 0.11342 0.22136 0.11574 0.22188 0.11851 C 0.22357 0.12731 0.22539 0.14027 0.2306 0.14282 C 0.2323 0.14722 0.23516 0.15023 0.23789 0.15208 C 0.24675 0.15162 0.25573 0.15139 0.26459 0.15069 C 0.27058 0.15023 0.27605 0.14514 0.28204 0.14421 C 0.28724 0.14351 0.29258 0.14328 0.29792 0.14282 C 0.29922 0.14213 0.30079 0.14074 0.30222 0.14282 C 0.30378 0.1456 0.30417 0.15532 0.30521 0.15833 C 0.30834 0.16666 0.31211 0.17384 0.31381 0.18379 C 0.31289 0.19282 0.31133 0.19351 0.30795 0.19907 C 0.30599 0.21064 0.30664 0.23773 0.29857 0.24282 C 0.29766 0.24768 0.29688 0.24976 0.29427 0.25277 C 0.29323 0.25926 0.29284 0.26597 0.29206 0.27199 C 0.29245 0.28264 0.29245 0.29953 0.29727 0.30787 C 0.29792 0.31504 0.29883 0.32106 0.3 0.32824 C 0.29961 0.33773 0.29974 0.34861 0.29727 0.3574 C 0.2961 0.36134 0.29063 0.36389 0.29063 0.36412 C 0.28711 0.36805 0.27904 0.36805 0.27539 0.36273 C 0.275 0.36226 0.27631 0.36273 0.27683 0.36273 " pathEditMode="relative" rAng="0" ptsTypes="ffffffffffffffffffffffffffffffffA">
                                      <p:cBhvr>
                                        <p:cTn id="199" dur="2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0.01159 0.01389 0.0224 0.02685 0.03672 0.02893 C 0.05013 0.02847 0.06367 0.02847 0.07708 0.02778 C 0.08372 0.02731 0.08776 0.01713 0.09375 0.01389 C 0.0957 0.01018 0.09701 0.01065 0.09948 0.0088 C 0.1026 0.00602 0.10521 0.00301 0.1082 -0.00023 C 0.1112 -0.00394 0.12383 -0.00532 0.12839 -0.00648 C 0.14622 -0.00486 0.13776 -0.00556 0.14779 -0.00023 C 0.15052 0.0044 0.15469 0.00718 0.15794 0.01111 C 0.15925 0.01273 0.16224 0.01389 0.16224 0.01412 C 0.16406 0.0169 0.16875 0.01875 0.16875 0.01898 C 0.17109 0.02292 0.17318 0.02731 0.17526 0.03171 C 0.17552 0.0331 0.17578 0.03426 0.17604 0.03542 C 0.1763 0.03657 0.17643 0.03796 0.17669 0.03912 C 0.17721 0.04167 0.17826 0.04676 0.17826 0.04699 C 0.17891 0.05555 0.18021 0.07616 0.18242 0.0838 C 0.18372 0.08773 0.18542 0.09143 0.18685 0.09514 C 0.18763 0.09745 0.18737 0.10069 0.18828 0.10278 C 0.18906 0.1044 0.18971 0.10625 0.1905 0.10787 C 0.19154 0.11389 0.19219 0.11921 0.19414 0.12454 C 0.19609 0.13704 0.19883 0.14514 0.20638 0.15 C 0.22227 0.1493 0.23529 0.14884 0.25026 0.14606 C 0.25521 0.14653 0.26003 0.1463 0.26471 0.14722 C 0.26628 0.14745 0.26914 0.15 0.26914 0.15023 C 0.27044 0.15208 0.27214 0.15393 0.27344 0.15625 C 0.27565 0.15995 0.27617 0.16643 0.27708 0.17153 C 0.27669 0.1868 0.27747 0.20278 0.27122 0.21481 C 0.2707 0.21713 0.27057 0.22014 0.26992 0.22245 C 0.26914 0.22454 0.26784 0.22639 0.26693 0.2287 C 0.26537 0.23819 0.26758 0.22639 0.26471 0.23634 C 0.26302 0.24259 0.26159 0.25231 0.26042 0.25903 C 0.25885 0.26805 0.25833 0.27801 0.25755 0.28727 C 0.25781 0.29097 0.25755 0.29491 0.2582 0.29861 C 0.25951 0.30509 0.26211 0.30671 0.26406 0.31134 C 0.26849 0.3213 0.27227 0.33102 0.27422 0.34305 C 0.27448 0.34653 0.27448 0.34977 0.27487 0.35324 C 0.275 0.35463 0.27552 0.35579 0.27565 0.35694 C 0.27604 0.35949 0.27643 0.36481 0.27643 0.36481 " pathEditMode="relative" rAng="0" ptsTypes="fffffffffffffffffffffffffffffffffffffA">
                                      <p:cBhvr>
                                        <p:cTn id="214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4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0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4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6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4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8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4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4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4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4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"/>
                  </p:tgtEl>
                </p:cond>
              </p:nextCondLst>
            </p:seq>
            <p:seq concurrent="1" nextAc="seek">
              <p:cTn id="305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6" fill="hold">
                      <p:stCondLst>
                        <p:cond delay="0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9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0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2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9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9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3"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9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4"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9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6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9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5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9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7"/>
                  </p:tgtEl>
                </p:cond>
              </p:nextCondLst>
            </p:seq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9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8"/>
                  </p:tgtEl>
                </p:cond>
              </p:nextCondLst>
            </p:seq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9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0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9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9"/>
                  </p:tgtEl>
                </p:cond>
              </p:nextCondLst>
            </p:seq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9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9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2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9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9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3"/>
                  </p:tgtEl>
                </p:cond>
              </p:nextCondLst>
            </p:seq>
            <p:seq concurrent="1" nextAc="seek">
              <p:cTn id="407" restart="whenNotActive" fill="hold" evtFilter="cancelBubble" nodeType="interactiveSeq">
                <p:stCondLst>
                  <p:cond evt="onClick" delay="0">
                    <p:tgtEl>
                      <p:spTgt spid="9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8" fill="hold">
                      <p:stCondLst>
                        <p:cond delay="0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5"/>
                  </p:tgtEl>
                </p:cond>
              </p:nextCondLst>
            </p:seq>
            <p:seq concurrent="1" nextAc="seek">
              <p:cTn id="413" restart="whenNotActive" fill="hold" evtFilter="cancelBubble" nodeType="interactiveSeq">
                <p:stCondLst>
                  <p:cond evt="onClick" delay="0">
                    <p:tgtEl>
                      <p:spTgt spid="9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4" fill="hold">
                      <p:stCondLst>
                        <p:cond delay="0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8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6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9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8"/>
                  </p:tgtEl>
                </p:cond>
              </p:nextCondLst>
            </p:seq>
            <p:seq concurrent="1" nextAc="seek">
              <p:cTn id="425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6" fill="hold">
                      <p:stCondLst>
                        <p:cond delay="0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9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9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9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0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"/>
                  </p:tgtEl>
                </p:cond>
              </p:nextCondLst>
            </p:seq>
            <p:seq concurrent="1" nextAc="seek">
              <p:cTn id="449" restart="whenNotActive" fill="hold" evtFilter="cancelBubble" nodeType="interactiveSeq">
                <p:stCondLst>
                  <p:cond evt="onClick" delay="0">
                    <p:tgtEl>
                      <p:spTgt spid="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0" fill="hold">
                      <p:stCondLst>
                        <p:cond delay="0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"/>
                  </p:tgtEl>
                </p:cond>
              </p:nextCondLst>
            </p:seq>
            <p:seq concurrent="1" nextAc="seek">
              <p:cTn id="455" restart="whenNotActive" fill="hold" evtFilter="cancelBubble" nodeType="interactiveSeq">
                <p:stCondLst>
                  <p:cond evt="onClick" delay="0">
                    <p:tgtEl>
                      <p:spTgt spid="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6" fill="hold">
                      <p:stCondLst>
                        <p:cond delay="0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"/>
                  </p:tgtEl>
                </p:cond>
              </p:nextCondLst>
            </p:seq>
            <p:seq concurrent="1" nextAc="seek">
              <p:cTn id="473" restart="whenNotActive" fill="hold" evtFilter="cancelBubble" nodeType="interactiveSeq">
                <p:stCondLst>
                  <p:cond evt="onClick" delay="0">
                    <p:tgtEl>
                      <p:spTgt spid="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4" fill="hold">
                      <p:stCondLst>
                        <p:cond delay="0"/>
                      </p:stCondLst>
                      <p:childTnLst>
                        <p:par>
                          <p:cTn id="475" fill="hold">
                            <p:stCondLst>
                              <p:cond delay="0"/>
                            </p:stCondLst>
                            <p:childTnLst>
                              <p:par>
                                <p:cTn id="4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"/>
                  </p:tgtEl>
                </p:cond>
              </p:nextCondLst>
            </p:seq>
            <p:seq concurrent="1" nextAc="seek">
              <p:cTn id="479" restart="whenNotActive" fill="hold" evtFilter="cancelBubble" nodeType="interactiveSeq">
                <p:stCondLst>
                  <p:cond evt="onClick" delay="0">
                    <p:tgtEl>
                      <p:spTgt spid="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0" fill="hold">
                      <p:stCondLst>
                        <p:cond delay="0"/>
                      </p:stCondLst>
                      <p:childTnLst>
                        <p:par>
                          <p:cTn id="481" fill="hold">
                            <p:stCondLst>
                              <p:cond delay="0"/>
                            </p:stCondLst>
                            <p:childTnLst>
                              <p:par>
                                <p:cTn id="4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7"/>
                  </p:tgtEl>
                </p:cond>
              </p:nextCondLst>
            </p:seq>
            <p:seq concurrent="1" nextAc="seek">
              <p:cTn id="485" restart="whenNotActive" fill="hold" evtFilter="cancelBubble" nodeType="interactiveSeq">
                <p:stCondLst>
                  <p:cond evt="onClick" delay="0">
                    <p:tgtEl>
                      <p:spTgt spid="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6" fill="hold">
                      <p:stCondLst>
                        <p:cond delay="0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500"/>
                            </p:stCondLst>
                            <p:childTnLst>
                              <p:par>
                                <p:cTn id="49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3.46519E-6 C 0.00663 0.0037 0.01575 0.01018 0.02616 0.01273 C 0.03345 0.01712 0.03644 0.02961 0.03879 0.04164 C 0.03944 0.04511 0.04048 0.04812 0.04152 0.05136 C 0.04256 0.05483 0.04517 0.06107 0.04517 0.0613 C 0.04634 0.06778 0.04829 0.07333 0.04959 0.08027 C 0.05024 0.08351 0.05141 0.08976 0.05141 0.08999 C 0.05076 0.12607 0.05324 0.13116 0.04686 0.15406 C 0.04582 0.15776 0.04621 0.16077 0.04425 0.16378 C 0.03697 0.17511 0.04126 0.16702 0.03605 0.17164 C 0.03124 0.17581 0.0259 0.1802 0.02069 0.18298 C 0.01288 0.18714 0.00429 0.18714 -0.00365 0.19107 C -0.01211 0.19524 -0.02031 0.20079 -0.02812 0.20704 C -0.02981 0.20842 -0.0319 0.20842 -0.03346 0.21027 C -0.03762 0.21513 -0.04218 0.22045 -0.047 0.223 C -0.05077 0.22739 -0.05429 0.22994 -0.05793 0.23433 C -0.06119 0.25191 -0.05585 0.22624 -0.06145 0.24243 C -0.06249 0.2452 -0.06262 0.24867 -0.06327 0.25191 C -0.06626 0.26741 -0.06626 0.28476 -0.07147 0.29864 C -0.07251 0.30928 -0.07342 0.31992 -0.07772 0.32755 C -0.07915 0.33472 -0.08175 0.34051 -0.0841 0.34675 C -0.08514 0.34953 -0.08527 0.353 -0.08592 0.35624 C -0.08631 0.35832 -0.08787 0.35924 -0.08865 0.3611 C -0.09282 0.37081 -0.09529 0.38099 -0.10219 0.38515 C -0.11729 0.40389 -0.1471 0.39117 -0.15817 0.39163 C -0.16767 0.39441 -0.17626 0.40042 -0.18433 0.40921 C -0.18576 0.41707 -0.18785 0.42263 -0.19162 0.42702 C -0.19331 0.43558 -0.19514 0.44368 -0.19787 0.45108 C -0.20034 0.46889 -0.19696 0.44784 -0.2006 0.46218 C -0.20308 0.47167 -0.20412 0.48277 -0.20607 0.49272 C -0.2062 0.49364 -0.21037 0.50451 -0.21141 0.50729 C -0.21258 0.51053 -0.21505 0.51677 -0.21505 0.51701 C -0.22429 0.56605 -0.27493 0.5406 -0.29094 0.54106 C -0.29146 0.54129 -0.29602 0.54361 -0.29641 0.54407 C -0.30305 0.55217 -0.29524 0.54661 -0.30175 0.55055 C -0.30344 0.55355 -0.30565 0.5554 -0.30722 0.55864 C -0.31034 0.56489 -0.31203 0.57183 -0.31529 0.57784 C -0.31672 0.58571 -0.31867 0.59126 -0.32258 0.59542 C -0.32375 0.60144 -0.32765 0.60791 -0.33065 0.61162 C -0.33416 0.62087 -0.33729 0.6248 -0.34158 0.63243 " pathEditMode="relative" rAng="0" ptsTypes="fffffffffffffffffffffffffffffffffffffffA">
                                      <p:cBhvr>
                                        <p:cTn id="493" dur="4000" fill="hold"/>
                                        <p:tgtEl>
                                          <p:spTgt spid="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59" y="316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8"/>
                  </p:tgtEl>
                </p:cond>
              </p:nextCondLst>
            </p:seq>
            <p:seq concurrent="1" nextAc="seek">
              <p:cTn id="494" restart="whenNotActive" fill="hold" evtFilter="cancelBubble" nodeType="interactiveSeq">
                <p:stCondLst>
                  <p:cond evt="onClick" delay="0">
                    <p:tgtEl>
                      <p:spTgt spid="9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5" fill="hold">
                      <p:stCondLst>
                        <p:cond delay="0"/>
                      </p:stCondLst>
                      <p:childTnLst>
                        <p:par>
                          <p:cTn id="496" fill="hold">
                            <p:stCondLst>
                              <p:cond delay="0"/>
                            </p:stCondLst>
                            <p:childTnLst>
                              <p:par>
                                <p:cTn id="4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0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9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6" fill="hold">
                            <p:stCondLst>
                              <p:cond delay="500"/>
                            </p:stCondLst>
                            <p:childTnLst>
                              <p:par>
                                <p:cTn id="507" presetID="0" presetClass="path" presetSubtype="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067 C -0.0069 0.00417 -0.00703 0.01249 -0.00364 0.02105 C -0.00338 0.02244 -0.00338 0.02383 -0.00299 0.02499 C -0.0026 0.02614 -0.00169 0.02637 -0.00143 0.02753 C 0.00052 0.03424 0.00065 0.0421 0.003 0.04881 C 0.0056 0.06616 0.00859 0.08282 0.0112 0.10017 C 0.01289 0.12492 0.01328 0.15036 0.00378 0.16887 C 0.00274 0.17419 -1.88232E-6 0.17766 -0.00299 0.17928 C -0.00768 0.1883 -0.01718 0.18992 -0.02369 0.19131 C -0.02812 0.19362 -0.0315 0.19431 -0.03632 0.19524 C -0.04217 0.19825 -0.04803 0.20033 -0.05415 0.20172 C -0.05936 0.20495 -0.05701 0.2038 -0.06079 0.20565 C -0.06378 0.20935 -0.06665 0.2112 -0.06977 0.2149 C -0.07238 0.21791 -0.07446 0.22253 -0.07719 0.22554 C -0.0798 0.23248 -0.08409 0.23711 -0.08761 0.24266 C -0.09021 0.24682 -0.09255 0.25145 -0.09503 0.25584 C -0.09906 0.26278 -0.10219 0.27319 -0.10466 0.28221 C -0.10583 0.28661 -0.10609 0.28985 -0.10765 0.29401 C -0.10843 0.29864 -0.10869 0.30141 -0.11065 0.30465 C -0.11429 0.31853 -0.11494 0.33472 -0.11872 0.34814 C -0.1208 0.35554 -0.12405 0.36179 -0.12692 0.36803 C -0.13278 0.38053 -0.14007 0.39626 -0.14918 0.40088 C -0.16649 0.40019 -0.17873 0.40019 -0.19448 0.39441 C -0.20854 0.39602 -0.20593 0.39602 -0.21596 0.40227 C -0.22025 0.4099 -0.21453 0.40065 -0.21973 0.4062 C -0.22221 0.40898 -0.22572 0.41546 -0.22793 0.41939 C -0.22924 0.4217 -0.23028 0.42378 -0.23158 0.4261 C -0.2321 0.42702 -0.23314 0.42864 -0.23314 0.42887 C -0.23405 0.43419 -0.23613 0.43697 -0.23822 0.44183 C -0.24004 0.44599 -0.24108 0.45062 -0.24277 0.45501 C -0.24525 0.47491 -0.24342 0.50382 -0.25241 0.51978 C -0.25384 0.52718 -0.25566 0.53667 -0.25983 0.54083 C -0.26295 0.54407 -0.27063 0.54685 -0.27467 0.5487 C -0.283 0.54754 -0.29029 0.54523 -0.29836 0.54338 C -0.30604 0.54384 -0.31372 0.54384 -0.3214 0.54476 C -0.32374 0.545 -0.33689 0.55263 -0.33923 0.5554 C -0.34197 0.55864 -0.34392 0.56281 -0.34665 0.56581 C -0.34861 0.57553 -0.35238 0.58386 -0.35485 0.59357 C -0.35629 0.59889 -0.35668 0.60514 -0.35785 0.61069 C -0.35681 0.61809 -0.3529 0.62272 -0.34887 0.62526 C -0.34795 0.63105 -0.34665 0.63637 -0.34665 0.64238 " pathEditMode="relative" rAng="0" ptsTypes="ffffffffffffffffffffffffffffffffffffffffA">
                                      <p:cBhvr>
                                        <p:cTn id="508" dur="4000" fill="hold"/>
                                        <p:tgtEl>
                                          <p:spTgt spid="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3" y="3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9"/>
                  </p:tgtEl>
                </p:cond>
              </p:nextCondLst>
            </p:seq>
            <p:seq concurrent="1" nextAc="seek">
              <p:cTn id="509" restart="whenNotActive" fill="hold" evtFilter="cancelBubble" nodeType="interactiveSeq">
                <p:stCondLst>
                  <p:cond evt="onClick" delay="0">
                    <p:tgtEl>
                      <p:spTgt spid="9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0" fill="hold">
                      <p:stCondLst>
                        <p:cond delay="0"/>
                      </p:stCondLst>
                      <p:childTnLst>
                        <p:par>
                          <p:cTn id="511" fill="hold">
                            <p:stCondLst>
                              <p:cond delay="0"/>
                            </p:stCondLst>
                            <p:childTnLst>
                              <p:par>
                                <p:cTn id="5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9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0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2"/>
                  </p:tgtEl>
                </p:cond>
              </p:nextCondLst>
            </p:seq>
            <p:seq concurrent="1" nextAc="seek">
              <p:cTn id="521" restart="whenNotActive" fill="hold" evtFilter="cancelBubble" nodeType="interactiveSeq">
                <p:stCondLst>
                  <p:cond evt="onClick" delay="0">
                    <p:tgtEl>
                      <p:spTgt spid="9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2" fill="hold">
                      <p:stCondLst>
                        <p:cond delay="0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4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9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5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9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4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500"/>
                            </p:stCondLst>
                            <p:childTnLst>
                              <p:par>
                                <p:cTn id="54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8 -0.00046 0.00495 0 0.0073 -0.00139 C 0.01042 -0.00301 0.01277 -0.00879 0.01537 -0.0118 C 0.01641 -0.01736 0.0181 -0.02176 0.01902 -0.02754 C 0.01889 -0.0324 0.02188 -0.08148 0.01316 -0.09143 C 0.00951 -0.09097 0.00586 -0.09097 0.00222 -0.09027 C 0.00144 -0.09004 0 -0.08889 0 -0.08889 " pathEditMode="relative" ptsTypes="ffffffA">
                                      <p:cBhvr>
                                        <p:cTn id="547" dur="20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6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9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8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9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500"/>
                            </p:stCondLst>
                            <p:childTnLst>
                              <p:par>
                                <p:cTn id="5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74 -0.00186 -0.00339 -0.0051 -0.00586 -0.00787 C -0.00768 -0.01875 -0.00508 -0.00556 -0.00807 -0.01436 C -0.00964 -0.01898 -0.01003 -0.02639 -0.01094 -0.03148 C -0.0138 -0.04653 -0.0168 -0.06181 -0.01836 -0.07732 C -0.01602 -0.0882 -0.00274 -0.09028 0.00299 -0.09028 " pathEditMode="relative" ptsTypes="fffffA">
                                      <p:cBhvr>
                                        <p:cTn id="562" dur="2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7"/>
                  </p:tgtEl>
                </p:cond>
              </p:nextCondLst>
            </p:seq>
            <p:seq concurrent="1" nextAc="seek">
              <p:cTn id="563" restart="whenNotActive" fill="hold" evtFilter="cancelBubble" nodeType="interactiveSeq">
                <p:stCondLst>
                  <p:cond evt="onClick" delay="0">
                    <p:tgtEl>
                      <p:spTgt spid="9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4" fill="hold">
                      <p:stCondLst>
                        <p:cond delay="0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9"/>
                  </p:tgtEl>
                </p:cond>
              </p:nextCondLst>
            </p:seq>
            <p:seq concurrent="1" nextAc="seek">
              <p:cTn id="569" restart="whenNotActive" fill="hold" evtFilter="cancelBubble" nodeType="interactiveSeq">
                <p:stCondLst>
                  <p:cond evt="onClick" delay="0">
                    <p:tgtEl>
                      <p:spTgt spid="9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0" fill="hold">
                      <p:stCondLst>
                        <p:cond delay="0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500"/>
                            </p:stCondLst>
                            <p:childTnLst>
                              <p:par>
                                <p:cTn id="576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417 -0.00996 0.00964 -0.01875 0.0125 -0.03009 C 0.01602 -0.04398 0.01784 -0.0588 0.0207 -0.07315 C 0.02201 -0.09491 0.02539 -0.11574 0.02722 -0.13727 C 0.02695 -0.14468 0.02722 -0.15209 0.02656 -0.15949 C 0.02617 -0.1632 0.01615 -0.17292 0.01406 -0.17384 C 0.01263 -0.17546 0.01094 -0.17593 0.00964 -0.17778 C 0.00899 -0.17871 0.00886 -0.18079 0.0082 -0.18171 C 0.0069 -0.18357 0.00326 -0.18287 0.00222 -0.18287 " pathEditMode="relative" ptsTypes="ffffffffA">
                                      <p:cBhvr>
                                        <p:cTn id="577" dur="2000" fill="hold"/>
                                        <p:tgtEl>
                                          <p:spTgt spid="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2500"/>
                            </p:stCondLst>
                            <p:childTnLst>
                              <p:par>
                                <p:cTn id="579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0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1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2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3" dur="500" autoRev="1" fill="remove"/>
                                        <p:tgtEl>
                                          <p:spTgt spid="9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0"/>
                  </p:tgtEl>
                </p:cond>
              </p:nextCondLst>
            </p:seq>
            <p:seq concurrent="1" nextAc="seek">
              <p:cTn id="584" restart="whenNotActive" fill="hold" evtFilter="cancelBubble" nodeType="interactiveSeq">
                <p:stCondLst>
                  <p:cond evt="onClick" delay="0">
                    <p:tgtEl>
                      <p:spTgt spid="9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5" fill="hold">
                      <p:stCondLst>
                        <p:cond delay="0"/>
                      </p:stCondLst>
                      <p:childTnLst>
                        <p:par>
                          <p:cTn id="586" fill="hold">
                            <p:stCondLst>
                              <p:cond delay="0"/>
                            </p:stCondLst>
                            <p:childTnLst>
                              <p:par>
                                <p:cTn id="5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8" dur="500"/>
                                        <p:tgtEl>
                                          <p:spTgt spid="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9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5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500"/>
                            </p:stCondLst>
                            <p:childTnLst>
                              <p:par>
                                <p:cTn id="59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29 0.00138 -0.0082 0.00393 -0.0125 0.00509 C -0.02187 0.00254 -0.02317 0.00532 -0.02578 -0.00787 C -0.02526 -0.02084 -0.02656 -0.02755 -0.02278 -0.03658 C -0.02122 -0.0463 -0.01653 -0.05718 -0.01406 -0.06667 C -0.01263 -0.07223 -0.01276 -0.07709 -0.01028 -0.08102 C -0.00885 -0.08959 -0.00729 -0.09977 -0.00442 -0.10718 C -0.00416 -0.10903 -0.00416 -0.11088 -0.00377 -0.1125 C -0.00338 -0.11389 -0.00247 -0.11482 -0.00221 -0.11644 C 0.00157 -0.13658 0.00287 -0.15973 0.00287 -0.18056 " pathEditMode="relative" ptsTypes="fffffffffA">
                                      <p:cBhvr>
                                        <p:cTn id="598" dur="2000" fill="hold"/>
                                        <p:tgtEl>
                                          <p:spTgt spid="9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0" presetID="27" presetClass="emph" presetSubtype="0" repeatCount="3000" fill="remove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1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2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3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500" autoRev="1" fill="remove"/>
                                        <p:tgtEl>
                                          <p:spTgt spid="9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1"/>
                  </p:tgtEl>
                </p:cond>
              </p:nextCondLst>
            </p:seq>
            <p:seq concurrent="1" nextAc="seek">
              <p:cTn id="605" restart="whenNotActive" fill="hold" evtFilter="cancelBubble" nodeType="interactiveSeq">
                <p:stCondLst>
                  <p:cond evt="onClick" delay="0">
                    <p:tgtEl>
                      <p:spTgt spid="9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6" fill="hold">
                      <p:stCondLst>
                        <p:cond delay="0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3"/>
                  </p:tgtEl>
                </p:cond>
              </p:nextCondLst>
            </p:seq>
            <p:seq concurrent="1" nextAc="seek">
              <p:cTn id="611" restart="whenNotActive" fill="hold" evtFilter="cancelBubble" nodeType="interactiveSeq">
                <p:stCondLst>
                  <p:cond evt="onClick" delay="0">
                    <p:tgtEl>
                      <p:spTgt spid="9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2" fill="hold">
                      <p:stCondLst>
                        <p:cond delay="0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6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4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9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1" dur="500"/>
                                        <p:tgtEl>
                                          <p:spTgt spid="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6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9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8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5"/>
                  </p:tgtEl>
                </p:cond>
              </p:nextCondLst>
            </p:seq>
            <p:seq concurrent="1" nextAc="seek">
              <p:cTn id="629" restart="whenNotActive" fill="hold" evtFilter="cancelBubble" nodeType="interactiveSeq">
                <p:stCondLst>
                  <p:cond evt="onClick" delay="0">
                    <p:tgtEl>
                      <p:spTgt spid="9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0" fill="hold">
                      <p:stCondLst>
                        <p:cond delay="0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7"/>
                  </p:tgtEl>
                </p:cond>
              </p:nextCondLst>
            </p:seq>
            <p:seq concurrent="1" nextAc="seek">
              <p:cTn id="635" restart="whenNotActive" fill="hold" evtFilter="cancelBubble" nodeType="interactiveSeq">
                <p:stCondLst>
                  <p:cond evt="onClick" delay="0">
                    <p:tgtEl>
                      <p:spTgt spid="9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6" fill="hold">
                      <p:stCondLst>
                        <p:cond delay="0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0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8"/>
                  </p:tgtEl>
                </p:cond>
              </p:nextCondLst>
            </p:seq>
            <p:seq concurrent="1" nextAc="seek">
              <p:cTn id="641" restart="whenNotActive" fill="hold" evtFilter="cancelBubble" nodeType="interactiveSeq">
                <p:stCondLst>
                  <p:cond evt="onClick" delay="0">
                    <p:tgtEl>
                      <p:spTgt spid="9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2" fill="hold">
                      <p:stCondLst>
                        <p:cond delay="0"/>
                      </p:stCondLst>
                      <p:childTnLst>
                        <p:par>
                          <p:cTn id="643" fill="hold">
                            <p:stCondLst>
                              <p:cond delay="0"/>
                            </p:stCondLst>
                            <p:childTnLst>
                              <p:par>
                                <p:cTn id="6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5" dur="5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0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9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9"/>
                  </p:tgtEl>
                </p:cond>
              </p:nextCondLst>
            </p:seq>
            <p:seq concurrent="1" nextAc="seek">
              <p:cTn id="653" restart="whenNotActive" fill="hold" evtFilter="cancelBubble" nodeType="interactiveSeq">
                <p:stCondLst>
                  <p:cond evt="onClick" delay="0">
                    <p:tgtEl>
                      <p:spTgt spid="9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4" fill="hold">
                      <p:stCondLst>
                        <p:cond delay="0"/>
                      </p:stCondLst>
                      <p:childTnLst>
                        <p:par>
                          <p:cTn id="655" fill="hold">
                            <p:stCondLst>
                              <p:cond delay="0"/>
                            </p:stCondLst>
                            <p:childTnLst>
                              <p:par>
                                <p:cTn id="6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9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1"/>
                  </p:tgtEl>
                </p:cond>
              </p:nextCondLst>
            </p:seq>
            <p:seq concurrent="1" nextAc="seek">
              <p:cTn id="659" restart="whenNotActive" fill="hold" evtFilter="cancelBubble" nodeType="interactiveSeq">
                <p:stCondLst>
                  <p:cond evt="onClick" delay="0">
                    <p:tgtEl>
                      <p:spTgt spid="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0" fill="hold">
                      <p:stCondLst>
                        <p:cond delay="0"/>
                      </p:stCondLst>
                      <p:childTnLst>
                        <p:par>
                          <p:cTn id="661" fill="hold">
                            <p:stCondLst>
                              <p:cond delay="0"/>
                            </p:stCondLst>
                            <p:childTnLst>
                              <p:par>
                                <p:cTn id="6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4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9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9" dur="500"/>
                                        <p:tgtEl>
                                          <p:spTgt spid="9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4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6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3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9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5"/>
                  </p:tgtEl>
                </p:cond>
              </p:nextCondLst>
            </p:seq>
            <p:seq concurrent="1" nextAc="seek">
              <p:cTn id="683" restart="whenNotActive" fill="hold" evtFilter="cancelBubble" nodeType="interactiveSeq">
                <p:stCondLst>
                  <p:cond evt="onClick" delay="0">
                    <p:tgtEl>
                      <p:spTgt spid="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4" fill="hold">
                      <p:stCondLst>
                        <p:cond delay="0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8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6"/>
                  </p:tgtEl>
                </p:cond>
              </p:nextCondLst>
            </p:seq>
            <p:seq concurrent="1" nextAc="seek">
              <p:cTn id="689" restart="whenNotActive" fill="hold" evtFilter="cancelBubble" nodeType="interactiveSeq">
                <p:stCondLst>
                  <p:cond evt="onClick" delay="0">
                    <p:tgtEl>
                      <p:spTgt spid="9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0" fill="hold">
                      <p:stCondLst>
                        <p:cond delay="0"/>
                      </p:stCondLst>
                      <p:childTnLst>
                        <p:par>
                          <p:cTn id="691" fill="hold">
                            <p:stCondLst>
                              <p:cond delay="0"/>
                            </p:stCondLst>
                            <p:childTnLst>
                              <p:par>
                                <p:cTn id="6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3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8"/>
                  </p:tgtEl>
                </p:cond>
              </p:nextCondLst>
            </p:seq>
            <p:seq concurrent="1" nextAc="seek">
              <p:cTn id="695" restart="whenNotActive" fill="hold" evtFilter="cancelBubble" nodeType="interactiveSeq">
                <p:stCondLst>
                  <p:cond evt="onClick" delay="0">
                    <p:tgtEl>
                      <p:spTgt spid="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6" fill="hold">
                      <p:stCondLst>
                        <p:cond delay="0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0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7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9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"/>
                                        <p:tgtEl>
                                          <p:spTgt spid="9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9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9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2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3" fill="hold">
                            <p:stCondLst>
                              <p:cond delay="500"/>
                            </p:stCondLst>
                            <p:childTnLst>
                              <p:par>
                                <p:cTn id="7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C -0.00052 -0.00255 -0.00208 -0.00509 -0.00208 -0.00787 C -0.00208 -0.01528 0.00495 -0.03634 0.00899 -0.04306 C 0.01029 -0.04769 0.0138 -0.0537 0.01641 -0.05764 C 0.01927 -0.06736 0.01511 -0.05486 0.02031 -0.06528 C 0.02383 -0.07245 0.02578 -0.08241 0.02761 -0.09028 C 0.02721 -0.0919 0.02826 -0.09468 0.02643 -0.09537 C 0.02123 -0.09722 0.01029 -0.09282 0.00651 -0.08889 " pathEditMode="relative" rAng="0" ptsTypes="fffffffA">
                                      <p:cBhvr>
                                        <p:cTn id="715" dur="2000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0"/>
                  </p:tgtEl>
                </p:cond>
              </p:nextCondLst>
            </p:seq>
            <p:seq concurrent="1" nextAc="seek">
              <p:cTn id="716" restart="whenNotActive" fill="hold" evtFilter="cancelBubble" nodeType="interactiveSeq">
                <p:stCondLst>
                  <p:cond evt="onClick" delay="0">
                    <p:tgtEl>
                      <p:spTgt spid="9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7" fill="hold">
                      <p:stCondLst>
                        <p:cond delay="0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1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2" fill="hold">
                            <p:stCondLst>
                              <p:cond delay="500"/>
                            </p:stCondLst>
                            <p:childTnLst>
                              <p:par>
                                <p:cTn id="72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03 0.00116 -0.01029 0.00278 -0.01693 0.00139 C -0.01745 0.00046 -0.01771 -0.00069 -0.01836 -0.00139 C -0.01901 -0.00208 -0.02005 -0.00139 -0.02058 -0.00254 C -0.0211 -0.0037 -0.0224 -0.01157 -0.02279 -0.01435 C -0.02253 -0.02014 -0.02253 -0.02569 -0.02214 -0.03148 C -0.02149 -0.04259 -0.0168 -0.04954 -0.01328 -0.05764 C -0.0112 -0.06227 -0.0099 -0.06759 -0.00664 -0.06921 C -0.0056 -0.07477 -0.00352 -0.07916 -0.00078 -0.08241 C 0.00091 -0.08727 0.00026 -0.08495 0.00143 -0.08889 " pathEditMode="relative" ptsTypes="fffffffffA">
                                      <p:cBhvr>
                                        <p:cTn id="724" dur="2000" fill="hold"/>
                                        <p:tgtEl>
                                          <p:spTgt spid="9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1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9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3"/>
                  </p:tgtEl>
                </p:cond>
              </p:nextCondLst>
            </p:seq>
            <p:seq concurrent="1" nextAc="seek">
              <p:cTn id="731" restart="whenNotActive" fill="hold" evtFilter="cancelBubble" nodeType="interactiveSeq">
                <p:stCondLst>
                  <p:cond evt="onClick" delay="0">
                    <p:tgtEl>
                      <p:spTgt spid="9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2" fill="hold">
                      <p:stCondLst>
                        <p:cond delay="0"/>
                      </p:stCondLst>
                      <p:childTnLst>
                        <p:par>
                          <p:cTn id="733" fill="hold">
                            <p:stCondLst>
                              <p:cond delay="0"/>
                            </p:stCondLst>
                            <p:childTnLst>
                              <p:par>
                                <p:cTn id="7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6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4"/>
                  </p:tgtEl>
                </p:cond>
              </p:nextCondLst>
            </p:seq>
            <p:seq concurrent="1" nextAc="seek">
              <p:cTn id="737" restart="whenNotActive" fill="hold" evtFilter="cancelBubble" nodeType="interactiveSeq">
                <p:stCondLst>
                  <p:cond evt="onClick" delay="0">
                    <p:tgtEl>
                      <p:spTgt spid="9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8" fill="hold">
                      <p:stCondLst>
                        <p:cond delay="0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1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6"/>
                  </p:tgtEl>
                </p:cond>
              </p:nextCondLst>
            </p:seq>
            <p:seq concurrent="1" nextAc="seek">
              <p:cTn id="743" restart="whenNotActive" fill="hold" evtFilter="cancelBubble" nodeType="interactiveSeq">
                <p:stCondLst>
                  <p:cond evt="onClick" delay="0">
                    <p:tgtEl>
                      <p:spTgt spid="9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4" fill="hold">
                      <p:stCondLst>
                        <p:cond delay="0"/>
                      </p:stCondLst>
                      <p:childTnLst>
                        <p:par>
                          <p:cTn id="745" fill="hold">
                            <p:stCondLst>
                              <p:cond delay="0"/>
                            </p:stCondLst>
                            <p:childTnLst>
                              <p:par>
                                <p:cTn id="7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8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5"/>
                  </p:tgtEl>
                </p:cond>
              </p:nextCondLst>
            </p:seq>
            <p:seq concurrent="1" nextAc="seek">
              <p:cTn id="749" restart="whenNotActive" fill="hold" evtFilter="cancelBubble" nodeType="interactiveSeq">
                <p:stCondLst>
                  <p:cond evt="onClick" delay="0">
                    <p:tgtEl>
                      <p:spTgt spid="9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0" fill="hold">
                      <p:stCondLst>
                        <p:cond delay="0"/>
                      </p:stCondLst>
                      <p:childTnLst>
                        <p:par>
                          <p:cTn id="751" fill="hold">
                            <p:stCondLst>
                              <p:cond delay="0"/>
                            </p:stCondLst>
                            <p:childTnLst>
                              <p:par>
                                <p:cTn id="7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7"/>
                  </p:tgtEl>
                </p:cond>
              </p:nextCondLst>
            </p:seq>
            <p:seq concurrent="1" nextAc="seek">
              <p:cTn id="755" restart="whenNotActive" fill="hold" evtFilter="cancelBubble" nodeType="interactiveSeq">
                <p:stCondLst>
                  <p:cond evt="onClick" delay="0">
                    <p:tgtEl>
                      <p:spTgt spid="9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6" fill="hold">
                      <p:stCondLst>
                        <p:cond delay="0"/>
                      </p:stCondLst>
                      <p:childTnLst>
                        <p:par>
                          <p:cTn id="757" fill="hold">
                            <p:stCondLst>
                              <p:cond delay="0"/>
                            </p:stCondLst>
                            <p:childTnLst>
                              <p:par>
                                <p:cTn id="7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0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8"/>
                  </p:tgtEl>
                </p:cond>
              </p:nextCondLst>
            </p:seq>
            <p:seq concurrent="1" nextAc="seek">
              <p:cTn id="761" restart="whenNotActive" fill="hold" evtFilter="cancelBubble" nodeType="interactiveSeq">
                <p:stCondLst>
                  <p:cond evt="onClick" delay="0">
                    <p:tgtEl>
                      <p:spTgt spid="9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2" fill="hold">
                      <p:stCondLst>
                        <p:cond delay="0"/>
                      </p:stCondLst>
                      <p:childTnLst>
                        <p:par>
                          <p:cTn id="763" fill="hold">
                            <p:stCondLst>
                              <p:cond delay="0"/>
                            </p:stCondLst>
                            <p:childTnLst>
                              <p:par>
                                <p:cTn id="7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5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0"/>
                  </p:tgtEl>
                </p:cond>
              </p:nextCondLst>
            </p:seq>
            <p:seq concurrent="1" nextAc="seek">
              <p:cTn id="767" restart="whenNotActive" fill="hold" evtFilter="cancelBubble" nodeType="interactiveSeq">
                <p:stCondLst>
                  <p:cond evt="onClick" delay="0">
                    <p:tgtEl>
                      <p:spTgt spid="9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8" fill="hold">
                      <p:stCondLst>
                        <p:cond delay="0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2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9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1"/>
                  </p:tgtEl>
                </p:cond>
              </p:nextCondLst>
            </p:seq>
            <p:seq concurrent="1" nextAc="seek">
              <p:cTn id="779" restart="whenNotActive" fill="hold" evtFilter="cancelBubble" nodeType="interactiveSeq">
                <p:stCondLst>
                  <p:cond evt="onClick" delay="0">
                    <p:tgtEl>
                      <p:spTgt spid="9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0" fill="hold">
                      <p:stCondLst>
                        <p:cond delay="0"/>
                      </p:stCondLst>
                      <p:childTnLst>
                        <p:par>
                          <p:cTn id="781" fill="hold">
                            <p:stCondLst>
                              <p:cond delay="0"/>
                            </p:stCondLst>
                            <p:childTnLst>
                              <p:par>
                                <p:cTn id="7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"/>
                  </p:tgtEl>
                </p:cond>
              </p:nextCondLst>
            </p:seq>
            <p:seq concurrent="1" nextAc="seek">
              <p:cTn id="785" restart="whenNotActive" fill="hold" evtFilter="cancelBubble" nodeType="interactiveSeq">
                <p:stCondLst>
                  <p:cond evt="onClick" delay="0">
                    <p:tgtEl>
                      <p:spTgt spid="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6" fill="hold">
                      <p:stCondLst>
                        <p:cond delay="0"/>
                      </p:stCondLst>
                      <p:childTnLst>
                        <p:par>
                          <p:cTn id="787" fill="hold">
                            <p:stCondLst>
                              <p:cond delay="0"/>
                            </p:stCondLst>
                            <p:childTnLst>
                              <p:par>
                                <p:cTn id="7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9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4"/>
                  </p:tgtEl>
                </p:cond>
              </p:nextCondLst>
            </p:seq>
            <p:seq concurrent="1" nextAc="seek">
              <p:cTn id="791" restart="whenNotActive" fill="hold" evtFilter="cancelBubble" nodeType="interactiveSeq">
                <p:stCondLst>
                  <p:cond evt="onClick" delay="0">
                    <p:tgtEl>
                      <p:spTgt spid="9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2" fill="hold">
                      <p:stCondLst>
                        <p:cond delay="0"/>
                      </p:stCondLst>
                      <p:childTnLst>
                        <p:par>
                          <p:cTn id="793" fill="hold">
                            <p:stCondLst>
                              <p:cond delay="0"/>
                            </p:stCondLst>
                            <p:childTnLst>
                              <p:par>
                                <p:cTn id="7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6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3"/>
                  </p:tgtEl>
                </p:cond>
              </p:nextCondLst>
            </p:seq>
            <p:seq concurrent="1" nextAc="seek">
              <p:cTn id="797" restart="whenNotActive" fill="hold" evtFilter="cancelBubble" nodeType="interactiveSeq">
                <p:stCondLst>
                  <p:cond evt="onClick" delay="0">
                    <p:tgtEl>
                      <p:spTgt spid="9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8" fill="hold">
                      <p:stCondLst>
                        <p:cond delay="0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5"/>
                  </p:tgtEl>
                </p:cond>
              </p:nextCondLst>
            </p:seq>
            <p:seq concurrent="1" nextAc="seek">
              <p:cTn id="803" restart="whenNotActive" fill="hold" evtFilter="cancelBubble" nodeType="interactiveSeq">
                <p:stCondLst>
                  <p:cond evt="onClick" delay="0">
                    <p:tgtEl>
                      <p:spTgt spid="9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4" fill="hold">
                      <p:stCondLst>
                        <p:cond delay="0"/>
                      </p:stCondLst>
                      <p:childTnLst>
                        <p:par>
                          <p:cTn id="805" fill="hold">
                            <p:stCondLst>
                              <p:cond delay="0"/>
                            </p:stCondLst>
                            <p:childTnLst>
                              <p:par>
                                <p:cTn id="8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8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6"/>
                  </p:tgtEl>
                </p:cond>
              </p:nextCondLst>
            </p:seq>
            <p:seq concurrent="1" nextAc="seek">
              <p:cTn id="809" restart="whenNotActive" fill="hold" evtFilter="cancelBubble" nodeType="interactiveSeq">
                <p:stCondLst>
                  <p:cond evt="onClick" delay="0">
                    <p:tgtEl>
                      <p:spTgt spid="9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0" fill="hold">
                      <p:stCondLst>
                        <p:cond delay="0"/>
                      </p:stCondLst>
                      <p:childTnLst>
                        <p:par>
                          <p:cTn id="811" fill="hold">
                            <p:stCondLst>
                              <p:cond delay="0"/>
                            </p:stCondLst>
                            <p:childTnLst>
                              <p:par>
                                <p:cTn id="8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3" dur="500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8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9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0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7"/>
                  </p:tgtEl>
                </p:cond>
              </p:nextCondLst>
            </p:seq>
            <p:seq concurrent="1" nextAc="seek">
              <p:cTn id="821" restart="whenNotActive" fill="hold" evtFilter="cancelBubble" nodeType="interactiveSeq">
                <p:stCondLst>
                  <p:cond evt="onClick" delay="0">
                    <p:tgtEl>
                      <p:spTgt spid="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2" fill="hold">
                      <p:stCondLst>
                        <p:cond delay="0"/>
                      </p:stCondLst>
                      <p:childTnLst>
                        <p:par>
                          <p:cTn id="823" fill="hold">
                            <p:stCondLst>
                              <p:cond delay="0"/>
                            </p:stCondLst>
                            <p:childTnLst>
                              <p:par>
                                <p:cTn id="8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9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2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833" restart="whenNotActive" fill="hold" evtFilter="cancelBubble" nodeType="interactiveSeq">
                <p:stCondLst>
                  <p:cond evt="onClick" delay="0">
                    <p:tgtEl>
                      <p:spTgt spid="9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4" fill="hold">
                      <p:stCondLst>
                        <p:cond delay="0"/>
                      </p:stCondLst>
                      <p:childTnLst>
                        <p:par>
                          <p:cTn id="835" fill="hold">
                            <p:stCondLst>
                              <p:cond delay="0"/>
                            </p:stCondLst>
                            <p:childTnLst>
                              <p:par>
                                <p:cTn id="8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7" dur="500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2"/>
                  </p:tgtEl>
                </p:cond>
              </p:nextCondLst>
            </p:seq>
            <p:seq concurrent="1" nextAc="seek">
              <p:cTn id="839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0" fill="hold">
                      <p:stCondLst>
                        <p:cond delay="0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4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  <p:seq concurrent="1" nextAc="seek">
              <p:cTn id="845" restart="whenNotActive" fill="hold" evtFilter="cancelBubble" nodeType="interactiveSeq">
                <p:stCondLst>
                  <p:cond evt="onClick" delay="0">
                    <p:tgtEl>
                      <p:spTgt spid="9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6" fill="hold">
                      <p:stCondLst>
                        <p:cond delay="0"/>
                      </p:stCondLst>
                      <p:childTnLst>
                        <p:par>
                          <p:cTn id="847" fill="hold">
                            <p:stCondLst>
                              <p:cond delay="0"/>
                            </p:stCondLst>
                            <p:childTnLst>
                              <p:par>
                                <p:cTn id="8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9" dur="5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3"/>
                  </p:tgtEl>
                </p:cond>
              </p:nextCondLst>
            </p:seq>
            <p:seq concurrent="1" nextAc="seek">
              <p:cTn id="851" restart="whenNotActive" fill="hold" evtFilter="cancelBubble" nodeType="interactiveSeq">
                <p:stCondLst>
                  <p:cond evt="onClick" delay="0">
                    <p:tgtEl>
                      <p:spTgt spid="9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2" fill="hold">
                      <p:stCondLst>
                        <p:cond delay="0"/>
                      </p:stCondLst>
                      <p:childTnLst>
                        <p:par>
                          <p:cTn id="853" fill="hold">
                            <p:stCondLst>
                              <p:cond delay="0"/>
                            </p:stCondLst>
                            <p:childTnLst>
                              <p:par>
                                <p:cTn id="8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6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500"/>
                            </p:stCondLst>
                            <p:childTnLst>
                              <p:par>
                                <p:cTn id="8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08 0.01944 -0.00026 -0.00185 0.00664 0.01944 C 0.00886 0.02616 0.01315 0.03009 0.0155 0.03657 C 0.01745 0.0419 0.01992 0.04676 0.02214 0.05208 C 0.02305 0.05764 0.02526 0.06204 0.028 0.06528 C 0.03047 0.07755 0.02683 0.06042 0.03021 0.07315 C 0.03308 0.08403 0.03373 0.09815 0.03464 0.10972 C 0.03438 0.11574 0.03451 0.12199 0.03386 0.12801 C 0.0336 0.13079 0.0306 0.13565 0.02943 0.13727 C 0.02787 0.13935 0.02344 0.14583 0.02136 0.14768 C 0.01758 0.15116 0.01224 0.15162 0.00808 0.15417 C 0.00274 0.16875 0.01211 0.18912 0.01992 0.19329 C 0.02071 0.19421 0.02136 0.19537 0.02214 0.19606 C 0.02279 0.19676 0.0237 0.19653 0.02435 0.19722 C 0.025 0.19792 0.02526 0.19931 0.02578 0.2 C 0.02904 0.2044 0.03099 0.20579 0.03464 0.20764 C 0.03698 0.21389 0.0392 0.2206 0.04271 0.22477 C 0.04453 0.23542 0.04453 0.23449 0.04271 0.25347 C 0.04258 0.25509 0.03906 0.25926 0.03828 0.25995 C 0.03685 0.26111 0.03386 0.26273 0.03386 0.26273 C 0.03034 0.27199 0.03216 0.26829 0.02878 0.27431 C 0.02722 0.28194 0.02917 0.27477 0.02578 0.28102 C 0.02188 0.28819 0.028 0.28264 0.02058 0.29143 C 0.01563 0.29722 0.01745 0.29444 0.01472 0.29931 C 0.01354 0.30648 0.01459 0.30185 0.01107 0.31111 C 0.01055 0.3125 0.00964 0.31505 0.00964 0.31505 C 0.01016 0.32361 0.01055 0.33102 0.01406 0.33727 C 0.01563 0.3463 0.01745 0.35995 0.01107 0.36319 C 0.00925 0.36667 0.00821 0.36782 0.00586 0.36991 C 0.00508 0.3706 0.00378 0.37245 0.00378 0.37245 " pathEditMode="relative" ptsTypes="fffffffffffffffffffffffffffffA">
                                      <p:cBhvr>
                                        <p:cTn id="859" dur="2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4"/>
                  </p:tgtEl>
                </p:cond>
              </p:nextCondLst>
            </p:seq>
            <p:seq concurrent="1" nextAc="seek">
              <p:cTn id="860" restart="whenNotActive" fill="hold" evtFilter="cancelBubble" nodeType="interactiveSeq">
                <p:stCondLst>
                  <p:cond evt="onClick" delay="0">
                    <p:tgtEl>
                      <p:spTgt spid="9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1" fill="hold">
                      <p:stCondLst>
                        <p:cond delay="0"/>
                      </p:stCondLst>
                      <p:childTnLst>
                        <p:par>
                          <p:cTn id="862" fill="hold">
                            <p:stCondLst>
                              <p:cond delay="0"/>
                            </p:stCondLst>
                            <p:childTnLst>
                              <p:par>
                                <p:cTn id="8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4" dur="5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6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9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1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2" fill="hold">
                            <p:stCondLst>
                              <p:cond delay="500"/>
                            </p:stCondLst>
                            <p:childTnLst>
                              <p:par>
                                <p:cTn id="8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73 0.00069 -0.01107 -0.00208 -0.01472 0.00648 C -0.01758 0.01319 -0.01771 0.01574 -0.01902 0.02338 C -0.01941 0.02616 -0.02058 0.03125 -0.02058 0.03125 C -0.02032 0.03657 -0.02058 0.0419 -0.0198 0.04699 C -0.01954 0.04884 -0.01823 0.04954 -0.01758 0.05093 C -0.01446 0.0581 -0.01394 0.06412 -0.00951 0.06921 C -0.00717 0.07569 -0.00378 0.07847 -0.00066 0.08356 C 0.00026 0.09097 0.00065 0.09838 0.00156 0.10579 C 0.0013 0.11018 0.00169 0.11481 0.00078 0.11875 C 0.00013 0.12176 -0.00638 0.13241 -0.00808 0.13449 C -0.01094 0.14236 -0.01615 0.15069 -0.02123 0.15278 C -0.02344 0.15556 -0.02474 0.15787 -0.02722 0.15949 C -0.03295 0.16968 -0.02956 0.1838 -0.02344 0.19074 C -0.02032 0.19931 -0.02396 0.19097 -0.0198 0.19606 C -0.01654 0.2 -0.01368 0.20671 -0.01029 0.21042 C -0.00756 0.21343 -0.00183 0.21389 0.00078 0.21435 C 0.00651 0.21736 0.00768 0.22569 0.00885 0.23518 C 0.00859 0.24167 0.00898 0.24838 0.0082 0.25486 C 0.00794 0.25718 0.00325 0.26042 0.00221 0.26134 C -0.00235 0.26551 -0.00599 0.27338 -0.01029 0.27824 C -0.01159 0.28611 -0.01576 0.28681 -0.01836 0.29282 C -0.0224 0.30208 -0.0237 0.31273 -0.025 0.32407 C -0.02474 0.32708 -0.025 0.33056 -0.02422 0.33333 C -0.02383 0.33449 -0.02279 0.33403 -0.02201 0.33449 C -0.01888 0.33634 -0.01628 0.33935 -0.01316 0.34097 C -0.01237 0.3419 -0.01172 0.34306 -0.01094 0.34375 C -0.01029 0.34444 -0.00925 0.34398 -0.00873 0.34491 C -0.00821 0.34583 -0.00847 0.34768 -0.00808 0.34884 C -0.00769 0.35 -0.00704 0.35069 -0.00652 0.35162 C -0.0056 0.35718 -0.00313 0.36065 -0.00066 0.36458 C 0 0.36875 0.00039 0.37106 0.00299 0.37106 " pathEditMode="relative" ptsTypes="fffffffffffffffffffffffffffffffA">
                                      <p:cBhvr>
                                        <p:cTn id="874" dur="2000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5"/>
                  </p:tgtEl>
                </p:cond>
              </p:nextCondLst>
            </p:seq>
            <p:seq concurrent="1" nextAc="seek">
              <p:cTn id="875" restart="whenNotActive" fill="hold" evtFilter="cancelBubble" nodeType="interactiveSeq">
                <p:stCondLst>
                  <p:cond evt="onClick" delay="0">
                    <p:tgtEl>
                      <p:spTgt spid="9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6" fill="hold">
                      <p:stCondLst>
                        <p:cond delay="0"/>
                      </p:stCondLst>
                      <p:childTnLst>
                        <p:par>
                          <p:cTn id="877" fill="hold">
                            <p:stCondLst>
                              <p:cond delay="0"/>
                            </p:stCondLst>
                            <p:childTnLst>
                              <p:par>
                                <p:cTn id="8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9" dur="500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7"/>
                  </p:tgtEl>
                </p:cond>
              </p:nextCondLst>
            </p:seq>
            <p:seq concurrent="1" nextAc="seek">
              <p:cTn id="881" restart="whenNotActive" fill="hold" evtFilter="cancelBubble" nodeType="interactiveSeq">
                <p:stCondLst>
                  <p:cond evt="onClick" delay="0">
                    <p:tgtEl>
                      <p:spTgt spid="9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2" fill="hold">
                      <p:stCondLst>
                        <p:cond delay="0"/>
                      </p:stCondLst>
                      <p:childTnLst>
                        <p:par>
                          <p:cTn id="883" fill="hold">
                            <p:stCondLst>
                              <p:cond delay="0"/>
                            </p:stCondLst>
                            <p:childTnLst>
                              <p:par>
                                <p:cTn id="8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8"/>
                  </p:tgtEl>
                </p:cond>
              </p:nextCondLst>
            </p:seq>
            <p:seq concurrent="1" nextAc="seek">
              <p:cTn id="887" restart="whenNotActive" fill="hold" evtFilter="cancelBubble" nodeType="interactiveSeq">
                <p:stCondLst>
                  <p:cond evt="onClick" delay="0">
                    <p:tgtEl>
                      <p:spTgt spid="9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8" fill="hold">
                      <p:stCondLst>
                        <p:cond delay="0"/>
                      </p:stCondLst>
                      <p:childTnLst>
                        <p:par>
                          <p:cTn id="889" fill="hold">
                            <p:stCondLst>
                              <p:cond delay="0"/>
                            </p:stCondLst>
                            <p:childTnLst>
                              <p:par>
                                <p:cTn id="8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1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0"/>
                  </p:tgtEl>
                </p:cond>
              </p:nextCondLst>
            </p:seq>
            <p:seq concurrent="1" nextAc="seek">
              <p:cTn id="893" restart="whenNotActive" fill="hold" evtFilter="cancelBubble" nodeType="interactiveSeq">
                <p:stCondLst>
                  <p:cond evt="onClick" delay="0">
                    <p:tgtEl>
                      <p:spTgt spid="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4" fill="hold">
                      <p:stCondLst>
                        <p:cond delay="0"/>
                      </p:stCondLst>
                      <p:childTnLst>
                        <p:par>
                          <p:cTn id="895" fill="hold">
                            <p:stCondLst>
                              <p:cond delay="0"/>
                            </p:stCondLst>
                            <p:childTnLst>
                              <p:par>
                                <p:cTn id="8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8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9"/>
                  </p:tgtEl>
                </p:cond>
              </p:nextCondLst>
            </p:seq>
            <p:seq concurrent="1" nextAc="seek">
              <p:cTn id="899" restart="whenNotActive" fill="hold" evtFilter="cancelBubble" nodeType="interactiveSeq">
                <p:stCondLst>
                  <p:cond evt="onClick" delay="0">
                    <p:tgtEl>
                      <p:spTgt spid="9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0" fill="hold">
                      <p:stCondLst>
                        <p:cond delay="0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3" dur="5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1"/>
                  </p:tgtEl>
                </p:cond>
              </p:nextCondLst>
            </p:seq>
            <p:seq concurrent="1" nextAc="seek">
              <p:cTn id="905" restart="whenNotActive" fill="hold" evtFilter="cancelBubble" nodeType="interactiveSeq">
                <p:stCondLst>
                  <p:cond evt="onClick" delay="0">
                    <p:tgtEl>
                      <p:spTgt spid="9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6" fill="hold">
                      <p:stCondLst>
                        <p:cond delay="0"/>
                      </p:stCondLst>
                      <p:childTnLst>
                        <p:par>
                          <p:cTn id="907" fill="hold">
                            <p:stCondLst>
                              <p:cond delay="0"/>
                            </p:stCondLst>
                            <p:childTnLst>
                              <p:par>
                                <p:cTn id="9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2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9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5" dur="500"/>
                                        <p:tgtEl>
                                          <p:spTgt spid="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4"/>
                  </p:tgtEl>
                </p:cond>
              </p:nextCondLst>
            </p:seq>
            <p:seq concurrent="1" nextAc="seek">
              <p:cTn id="917" restart="whenNotActive" fill="hold" evtFilter="cancelBubble" nodeType="interactiveSeq">
                <p:stCondLst>
                  <p:cond evt="onClick" delay="0">
                    <p:tgtEl>
                      <p:spTgt spid="9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8" fill="hold">
                      <p:stCondLst>
                        <p:cond delay="0"/>
                      </p:stCondLst>
                      <p:childTnLst>
                        <p:par>
                          <p:cTn id="919" fill="hold">
                            <p:stCondLst>
                              <p:cond delay="0"/>
                            </p:stCondLst>
                            <p:childTnLst>
                              <p:par>
                                <p:cTn id="9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2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3"/>
                  </p:tgtEl>
                </p:cond>
              </p:nextCondLst>
            </p:seq>
            <p:seq concurrent="1" nextAc="seek">
              <p:cTn id="923" restart="whenNotActive" fill="hold" evtFilter="cancelBubble" nodeType="interactiveSeq">
                <p:stCondLst>
                  <p:cond evt="onClick" delay="0">
                    <p:tgtEl>
                      <p:spTgt spid="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4" fill="hold">
                      <p:stCondLst>
                        <p:cond delay="0"/>
                      </p:stCondLst>
                      <p:childTnLst>
                        <p:par>
                          <p:cTn id="925" fill="hold">
                            <p:stCondLst>
                              <p:cond delay="0"/>
                            </p:stCondLst>
                            <p:childTnLst>
                              <p:par>
                                <p:cTn id="9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5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6"/>
                  </p:tgtEl>
                </p:cond>
              </p:nextCondLst>
            </p:seq>
            <p:seq concurrent="1" nextAc="seek">
              <p:cTn id="935" restart="whenNotActive" fill="hold" evtFilter="cancelBubble" nodeType="interactiveSeq">
                <p:stCondLst>
                  <p:cond evt="onClick" delay="0">
                    <p:tgtEl>
                      <p:spTgt spid="9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6" fill="hold">
                      <p:stCondLst>
                        <p:cond delay="0"/>
                      </p:stCondLst>
                      <p:childTnLst>
                        <p:par>
                          <p:cTn id="937" fill="hold">
                            <p:stCondLst>
                              <p:cond delay="0"/>
                            </p:stCondLst>
                            <p:childTnLst>
                              <p:par>
                                <p:cTn id="9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9" dur="500"/>
                                        <p:tgtEl>
                                          <p:spTgt spid="9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8"/>
                  </p:tgtEl>
                </p:cond>
              </p:nextCondLst>
            </p:seq>
            <p:seq concurrent="1" nextAc="seek">
              <p:cTn id="941" restart="whenNotActive" fill="hold" evtFilter="cancelBubble" nodeType="interactiveSeq">
                <p:stCondLst>
                  <p:cond evt="onClick" delay="0">
                    <p:tgtEl>
                      <p:spTgt spid="9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2" fill="hold">
                      <p:stCondLst>
                        <p:cond delay="0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6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7"/>
                  </p:tgtEl>
                </p:cond>
              </p:nextCondLst>
            </p:seq>
            <p:seq concurrent="1" nextAc="seek">
              <p:cTn id="947" restart="whenNotActive" fill="hold" evtFilter="cancelBubble" nodeType="interactiveSeq">
                <p:stCondLst>
                  <p:cond evt="onClick" delay="0">
                    <p:tgtEl>
                      <p:spTgt spid="9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8" fill="hold">
                      <p:stCondLst>
                        <p:cond delay="0"/>
                      </p:stCondLst>
                      <p:childTnLst>
                        <p:par>
                          <p:cTn id="949" fill="hold">
                            <p:stCondLst>
                              <p:cond delay="0"/>
                            </p:stCondLst>
                            <p:childTnLst>
                              <p:par>
                                <p:cTn id="9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1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9"/>
                  </p:tgtEl>
                </p:cond>
              </p:nextCondLst>
            </p:seq>
            <p:seq concurrent="1" nextAc="seek">
              <p:cTn id="953" restart="whenNotActive" fill="hold" evtFilter="cancelBubble" nodeType="interactiveSeq">
                <p:stCondLst>
                  <p:cond evt="onClick" delay="0">
                    <p:tgtEl>
                      <p:spTgt spid="10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4" fill="hold">
                      <p:stCondLst>
                        <p:cond delay="0"/>
                      </p:stCondLst>
                      <p:childTnLst>
                        <p:par>
                          <p:cTn id="955" fill="hold">
                            <p:stCondLst>
                              <p:cond delay="0"/>
                            </p:stCondLst>
                            <p:childTnLst>
                              <p:par>
                                <p:cTn id="9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0"/>
                  </p:tgtEl>
                </p:cond>
              </p:nextCondLst>
            </p:seq>
            <p:seq concurrent="1" nextAc="seek">
              <p:cTn id="959" restart="whenNotActive" fill="hold" evtFilter="cancelBubble" nodeType="interactiveSeq">
                <p:stCondLst>
                  <p:cond evt="onClick" delay="0">
                    <p:tgtEl>
                      <p:spTgt spid="10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0" fill="hold">
                      <p:stCondLst>
                        <p:cond delay="0"/>
                      </p:stCondLst>
                      <p:childTnLst>
                        <p:par>
                          <p:cTn id="961" fill="hold">
                            <p:stCondLst>
                              <p:cond delay="0"/>
                            </p:stCondLst>
                            <p:childTnLst>
                              <p:par>
                                <p:cTn id="9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3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2"/>
                  </p:tgtEl>
                </p:cond>
              </p:nextCondLst>
            </p:seq>
            <p:seq concurrent="1" nextAc="seek">
              <p:cTn id="965" restart="whenNotActive" fill="hold" evtFilter="cancelBubble" nodeType="interactiveSeq">
                <p:stCondLst>
                  <p:cond evt="onClick" delay="0">
                    <p:tgtEl>
                      <p:spTgt spid="10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6" fill="hold">
                      <p:stCondLst>
                        <p:cond delay="0"/>
                      </p:stCondLst>
                      <p:childTnLst>
                        <p:par>
                          <p:cTn id="967" fill="hold">
                            <p:stCondLst>
                              <p:cond delay="0"/>
                            </p:stCondLst>
                            <p:childTnLst>
                              <p:par>
                                <p:cTn id="9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0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1"/>
                  </p:tgtEl>
                </p:cond>
              </p:nextCondLst>
            </p:seq>
            <p:seq concurrent="1" nextAc="seek">
              <p:cTn id="971" restart="whenNotActive" fill="hold" evtFilter="cancelBubble" nodeType="interactiveSeq">
                <p:stCondLst>
                  <p:cond evt="onClick" delay="0">
                    <p:tgtEl>
                      <p:spTgt spid="1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2" fill="hold">
                      <p:stCondLst>
                        <p:cond delay="0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3"/>
                  </p:tgtEl>
                </p:cond>
              </p:nextCondLst>
            </p:seq>
            <p:seq concurrent="1" nextAc="seek">
              <p:cTn id="977" restart="whenNotActive" fill="hold" evtFilter="cancelBubble" nodeType="interactiveSeq">
                <p:stCondLst>
                  <p:cond evt="onClick" delay="0">
                    <p:tgtEl>
                      <p:spTgt spid="10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8" fill="hold">
                      <p:stCondLst>
                        <p:cond delay="0"/>
                      </p:stCondLst>
                      <p:childTnLst>
                        <p:par>
                          <p:cTn id="979" fill="hold">
                            <p:stCondLst>
                              <p:cond delay="0"/>
                            </p:stCondLst>
                            <p:childTnLst>
                              <p:par>
                                <p:cTn id="9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4"/>
                  </p:tgtEl>
                </p:cond>
              </p:nextCondLst>
            </p:seq>
            <p:seq concurrent="1" nextAc="seek">
              <p:cTn id="983" restart="whenNotActive" fill="hold" evtFilter="cancelBubble" nodeType="interactiveSeq">
                <p:stCondLst>
                  <p:cond evt="onClick" delay="0">
                    <p:tgtEl>
                      <p:spTgt spid="10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4" fill="hold">
                      <p:stCondLst>
                        <p:cond delay="0"/>
                      </p:stCondLst>
                      <p:childTnLst>
                        <p:par>
                          <p:cTn id="985" fill="hold">
                            <p:stCondLst>
                              <p:cond delay="0"/>
                            </p:stCondLst>
                            <p:childTnLst>
                              <p:par>
                                <p:cTn id="9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7" dur="5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6"/>
                  </p:tgtEl>
                </p:cond>
              </p:nextCondLst>
            </p:seq>
            <p:seq concurrent="1" nextAc="seek">
              <p:cTn id="989" restart="whenNotActive" fill="hold" evtFilter="cancelBubble" nodeType="interactiveSeq">
                <p:stCondLst>
                  <p:cond evt="onClick" delay="0">
                    <p:tgtEl>
                      <p:spTgt spid="1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0" fill="hold">
                      <p:stCondLst>
                        <p:cond delay="0"/>
                      </p:stCondLst>
                      <p:childTnLst>
                        <p:par>
                          <p:cTn id="991" fill="hold">
                            <p:stCondLst>
                              <p:cond delay="0"/>
                            </p:stCondLst>
                            <p:childTnLst>
                              <p:par>
                                <p:cTn id="9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4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5"/>
                  </p:tgtEl>
                </p:cond>
              </p:nextCondLst>
            </p:seq>
            <p:seq concurrent="1" nextAc="seek">
              <p:cTn id="995" restart="whenNotActive" fill="hold" evtFilter="cancelBubble" nodeType="interactiveSeq">
                <p:stCondLst>
                  <p:cond evt="onClick" delay="0">
                    <p:tgtEl>
                      <p:spTgt spid="10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6" fill="hold">
                      <p:stCondLst>
                        <p:cond delay="0"/>
                      </p:stCondLst>
                      <p:childTnLst>
                        <p:par>
                          <p:cTn id="997" fill="hold">
                            <p:stCondLst>
                              <p:cond delay="0"/>
                            </p:stCondLst>
                            <p:childTnLst>
                              <p:par>
                                <p:cTn id="9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9" dur="5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7"/>
                  </p:tgtEl>
                </p:cond>
              </p:nextCondLst>
            </p:seq>
            <p:seq concurrent="1" nextAc="seek">
              <p:cTn id="1001" restart="whenNotActive" fill="hold" evtFilter="cancelBubble" nodeType="interactiveSeq">
                <p:stCondLst>
                  <p:cond evt="onClick" delay="0">
                    <p:tgtEl>
                      <p:spTgt spid="1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2" fill="hold">
                      <p:stCondLst>
                        <p:cond delay="0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8"/>
                  </p:tgtEl>
                </p:cond>
              </p:nextCondLst>
            </p:seq>
            <p:seq concurrent="1" nextAc="seek">
              <p:cTn id="1007" restart="whenNotActive" fill="hold" evtFilter="cancelBubble" nodeType="interactiveSeq">
                <p:stCondLst>
                  <p:cond evt="onClick" delay="0">
                    <p:tgtEl>
                      <p:spTgt spid="10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8" fill="hold">
                      <p:stCondLst>
                        <p:cond delay="0"/>
                      </p:stCondLst>
                      <p:childTnLst>
                        <p:par>
                          <p:cTn id="1009" fill="hold">
                            <p:stCondLst>
                              <p:cond delay="0"/>
                            </p:stCondLst>
                            <p:childTnLst>
                              <p:par>
                                <p:cTn id="10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1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0"/>
                  </p:tgtEl>
                </p:cond>
              </p:nextCondLst>
            </p:seq>
            <p:seq concurrent="1" nextAc="seek">
              <p:cTn id="1013" restart="whenNotActive" fill="hold" evtFilter="cancelBubble" nodeType="interactiveSeq">
                <p:stCondLst>
                  <p:cond evt="onClick" delay="0">
                    <p:tgtEl>
                      <p:spTgt spid="10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4" fill="hold">
                      <p:stCondLst>
                        <p:cond delay="0"/>
                      </p:stCondLst>
                      <p:childTnLst>
                        <p:par>
                          <p:cTn id="1015" fill="hold">
                            <p:stCondLst>
                              <p:cond delay="0"/>
                            </p:stCondLst>
                            <p:childTnLst>
                              <p:par>
                                <p:cTn id="10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8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9"/>
                  </p:tgtEl>
                </p:cond>
              </p:nextCondLst>
            </p:seq>
            <p:seq concurrent="1" nextAc="seek">
              <p:cTn id="1019" restart="whenNotActive" fill="hold" evtFilter="cancelBubble" nodeType="interactiveSeq">
                <p:stCondLst>
                  <p:cond evt="onClick" delay="0">
                    <p:tgtEl>
                      <p:spTgt spid="10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0" fill="hold">
                      <p:stCondLst>
                        <p:cond delay="0"/>
                      </p:stCondLst>
                      <p:childTnLst>
                        <p:par>
                          <p:cTn id="1021" fill="hold">
                            <p:stCondLst>
                              <p:cond delay="0"/>
                            </p:stCondLst>
                            <p:childTnLst>
                              <p:par>
                                <p:cTn id="10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3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1"/>
                  </p:tgtEl>
                </p:cond>
              </p:nextCondLst>
            </p:seq>
            <p:seq concurrent="1" nextAc="seek">
              <p:cTn id="1025" restart="whenNotActive" fill="hold" evtFilter="cancelBubble" nodeType="interactiveSeq">
                <p:stCondLst>
                  <p:cond evt="onClick" delay="0">
                    <p:tgtEl>
                      <p:spTgt spid="10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6" fill="hold">
                      <p:stCondLst>
                        <p:cond delay="0"/>
                      </p:stCondLst>
                      <p:childTnLst>
                        <p:par>
                          <p:cTn id="1027" fill="hold">
                            <p:stCondLst>
                              <p:cond delay="0"/>
                            </p:stCondLst>
                            <p:childTnLst>
                              <p:par>
                                <p:cTn id="10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2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10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5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4"/>
                  </p:tgtEl>
                </p:cond>
              </p:nextCondLst>
            </p:seq>
            <p:seq concurrent="1" nextAc="seek">
              <p:cTn id="1037" restart="whenNotActive" fill="hold" evtFilter="cancelBubble" nodeType="interactiveSeq">
                <p:stCondLst>
                  <p:cond evt="onClick" delay="0">
                    <p:tgtEl>
                      <p:spTgt spid="10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8" fill="hold">
                      <p:stCondLst>
                        <p:cond delay="0"/>
                      </p:stCondLst>
                      <p:childTnLst>
                        <p:par>
                          <p:cTn id="1039" fill="hold">
                            <p:stCondLst>
                              <p:cond delay="0"/>
                            </p:stCondLst>
                            <p:childTnLst>
                              <p:par>
                                <p:cTn id="10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2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3"/>
                  </p:tgtEl>
                </p:cond>
              </p:nextCondLst>
            </p:seq>
            <p:seq concurrent="1" nextAc="seek">
              <p:cTn id="1043" restart="whenNotActive" fill="hold" evtFilter="cancelBubble" nodeType="interactiveSeq">
                <p:stCondLst>
                  <p:cond evt="onClick" delay="0">
                    <p:tgtEl>
                      <p:spTgt spid="10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4" fill="hold">
                      <p:stCondLst>
                        <p:cond delay="0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7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5"/>
                  </p:tgtEl>
                </p:cond>
              </p:nextCondLst>
            </p:seq>
            <p:seq concurrent="1" nextAc="seek">
              <p:cTn id="1049" restart="whenNotActive" fill="hold" evtFilter="cancelBubble" nodeType="interactiveSeq">
                <p:stCondLst>
                  <p:cond evt="onClick" delay="0">
                    <p:tgtEl>
                      <p:spTgt spid="10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0" fill="hold">
                      <p:stCondLst>
                        <p:cond delay="0"/>
                      </p:stCondLst>
                      <p:childTnLst>
                        <p:par>
                          <p:cTn id="1051" fill="hold">
                            <p:stCondLst>
                              <p:cond delay="0"/>
                            </p:stCondLst>
                            <p:childTnLst>
                              <p:par>
                                <p:cTn id="10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6"/>
                  </p:tgtEl>
                </p:cond>
              </p:nextCondLst>
            </p:seq>
            <p:seq concurrent="1" nextAc="seek">
              <p:cTn id="1055" restart="whenNotActive" fill="hold" evtFilter="cancelBubble" nodeType="interactiveSeq">
                <p:stCondLst>
                  <p:cond evt="onClick" delay="0">
                    <p:tgtEl>
                      <p:spTgt spid="10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6" fill="hold">
                      <p:stCondLst>
                        <p:cond delay="0"/>
                      </p:stCondLst>
                      <p:childTnLst>
                        <p:par>
                          <p:cTn id="1057" fill="hold">
                            <p:stCondLst>
                              <p:cond delay="0"/>
                            </p:stCondLst>
                            <p:childTnLst>
                              <p:par>
                                <p:cTn id="10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9" dur="5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8"/>
                  </p:tgtEl>
                </p:cond>
              </p:nextCondLst>
            </p:seq>
            <p:seq concurrent="1" nextAc="seek">
              <p:cTn id="1061" restart="whenNotActive" fill="hold" evtFilter="cancelBubble" nodeType="interactiveSeq">
                <p:stCondLst>
                  <p:cond evt="onClick" delay="0">
                    <p:tgtEl>
                      <p:spTgt spid="1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2" fill="hold">
                      <p:stCondLst>
                        <p:cond delay="0"/>
                      </p:stCondLst>
                      <p:childTnLst>
                        <p:par>
                          <p:cTn id="1063" fill="hold">
                            <p:stCondLst>
                              <p:cond delay="0"/>
                            </p:stCondLst>
                            <p:childTnLst>
                              <p:par>
                                <p:cTn id="10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6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7"/>
                  </p:tgtEl>
                </p:cond>
              </p:nextCondLst>
            </p:seq>
            <p:seq concurrent="1" nextAc="seek">
              <p:cTn id="1067" restart="whenNotActive" fill="hold" evtFilter="cancelBubble" nodeType="interactiveSeq">
                <p:stCondLst>
                  <p:cond evt="onClick" delay="0">
                    <p:tgtEl>
                      <p:spTgt spid="1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8" fill="hold">
                      <p:stCondLst>
                        <p:cond delay="0"/>
                      </p:stCondLst>
                      <p:childTnLst>
                        <p:par>
                          <p:cTn id="1069" fill="hold">
                            <p:stCondLst>
                              <p:cond delay="0"/>
                            </p:stCondLst>
                            <p:childTnLst>
                              <p:par>
                                <p:cTn id="10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1" dur="5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9"/>
                  </p:tgtEl>
                </p:cond>
              </p:nextCondLst>
            </p:seq>
            <p:seq concurrent="1" nextAc="seek">
              <p:cTn id="1073" restart="whenNotActive" fill="hold" evtFilter="cancelBubble" nodeType="interactiveSeq">
                <p:stCondLst>
                  <p:cond evt="onClick" delay="0">
                    <p:tgtEl>
                      <p:spTgt spid="10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4" fill="hold">
                      <p:stCondLst>
                        <p:cond delay="0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0"/>
                  </p:tgtEl>
                </p:cond>
              </p:nextCondLst>
            </p:seq>
            <p:seq concurrent="1" nextAc="seek">
              <p:cTn id="1079" restart="whenNotActive" fill="hold" evtFilter="cancelBubble" nodeType="interactiveSeq">
                <p:stCondLst>
                  <p:cond evt="onClick" delay="0">
                    <p:tgtEl>
                      <p:spTgt spid="10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0" fill="hold">
                      <p:stCondLst>
                        <p:cond delay="0"/>
                      </p:stCondLst>
                      <p:childTnLst>
                        <p:par>
                          <p:cTn id="1081" fill="hold">
                            <p:stCondLst>
                              <p:cond delay="0"/>
                            </p:stCondLst>
                            <p:childTnLst>
                              <p:par>
                                <p:cTn id="10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3" dur="5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2"/>
                  </p:tgtEl>
                </p:cond>
              </p:nextCondLst>
            </p:seq>
            <p:seq concurrent="1" nextAc="seek">
              <p:cTn id="1085" restart="whenNotActive" fill="hold" evtFilter="cancelBubble" nodeType="interactiveSeq">
                <p:stCondLst>
                  <p:cond evt="onClick" delay="0">
                    <p:tgtEl>
                      <p:spTgt spid="10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6" fill="hold">
                      <p:stCondLst>
                        <p:cond delay="0"/>
                      </p:stCondLst>
                      <p:childTnLst>
                        <p:par>
                          <p:cTn id="1087" fill="hold">
                            <p:stCondLst>
                              <p:cond delay="0"/>
                            </p:stCondLst>
                            <p:childTnLst>
                              <p:par>
                                <p:cTn id="10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0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1"/>
                  </p:tgtEl>
                </p:cond>
              </p:nextCondLst>
            </p:seq>
            <p:seq concurrent="1" nextAc="seek">
              <p:cTn id="1091" restart="whenNotActive" fill="hold" evtFilter="cancelBubble" nodeType="interactiveSeq">
                <p:stCondLst>
                  <p:cond evt="onClick" delay="0">
                    <p:tgtEl>
                      <p:spTgt spid="10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2" fill="hold">
                      <p:stCondLst>
                        <p:cond delay="0"/>
                      </p:stCondLst>
                      <p:childTnLst>
                        <p:par>
                          <p:cTn id="1093" fill="hold">
                            <p:stCondLst>
                              <p:cond delay="0"/>
                            </p:stCondLst>
                            <p:childTnLst>
                              <p:par>
                                <p:cTn id="10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5" dur="5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3"/>
                  </p:tgtEl>
                </p:cond>
              </p:nextCondLst>
            </p:seq>
            <p:seq concurrent="1" nextAc="seek">
              <p:cTn id="1097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8" fill="hold">
                      <p:stCondLst>
                        <p:cond delay="0"/>
                      </p:stCondLst>
                      <p:childTnLst>
                        <p:par>
                          <p:cTn id="1099" fill="hold">
                            <p:stCondLst>
                              <p:cond delay="0"/>
                            </p:stCondLst>
                            <p:childTnLst>
                              <p:par>
                                <p:cTn id="1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103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4" fill="hold">
                      <p:stCondLst>
                        <p:cond delay="0"/>
                      </p:stCondLst>
                      <p:childTnLst>
                        <p:par>
                          <p:cTn id="1105" fill="hold">
                            <p:stCondLst>
                              <p:cond delay="0"/>
                            </p:stCondLst>
                            <p:childTnLst>
                              <p:par>
                                <p:cTn id="1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0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0" fill="hold">
                      <p:stCondLst>
                        <p:cond delay="0"/>
                      </p:stCondLst>
                      <p:childTnLst>
                        <p:par>
                          <p:cTn id="1111" fill="hold">
                            <p:stCondLst>
                              <p:cond delay="0"/>
                            </p:stCondLst>
                            <p:childTnLst>
                              <p:par>
                                <p:cTn id="1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111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6" fill="hold">
                      <p:stCondLst>
                        <p:cond delay="0"/>
                      </p:stCondLst>
                      <p:childTnLst>
                        <p:par>
                          <p:cTn id="1117" fill="hold">
                            <p:stCondLst>
                              <p:cond delay="0"/>
                            </p:stCondLst>
                            <p:childTnLst>
                              <p:par>
                                <p:cTn id="1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12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2" fill="hold">
                      <p:stCondLst>
                        <p:cond delay="0"/>
                      </p:stCondLst>
                      <p:childTnLst>
                        <p:par>
                          <p:cTn id="1123" fill="hold">
                            <p:stCondLst>
                              <p:cond delay="0"/>
                            </p:stCondLst>
                            <p:childTnLst>
                              <p:par>
                                <p:cTn id="1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12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255 L 0.00143 0.00255 C 0.0026 -0.00116 0.00377 -0.00463 0.00507 -0.0081 C 0.00546 -0.00903 0.00612 -0.00972 0.00651 -0.01065 C 0.00768 -0.01319 0.00898 -0.01852 0.01093 -0.01967 L 0.01315 -0.02106 C 0.0138 -0.02292 0.01497 -0.02639 0.01601 -0.02755 C 0.01679 -0.02824 0.01757 -0.02847 0.01822 -0.02893 L 0.02265 -0.0368 C 0.02317 -0.0375 0.02356 -0.03889 0.02421 -0.03935 L 0.02643 -0.04074 C 0.03138 -0.04954 0.02369 -0.03565 0.02929 -0.04722 C 0.03424 -0.05741 0.0302 -0.04861 0.0345 -0.05509 C 0.03554 -0.05671 0.03645 -0.05856 0.03737 -0.06018 L 0.03893 -0.06296 C 0.03932 -0.06366 0.03984 -0.06481 0.04036 -0.06551 L 0.04322 -0.06944 L 0.04622 -0.07731 C 0.04674 -0.07847 0.047 -0.08032 0.04765 -0.08125 C 0.05442 -0.08912 0.04609 -0.07893 0.05143 -0.08634 C 0.05208 -0.08727 0.05286 -0.08819 0.05351 -0.08889 C 0.05429 -0.09074 0.05533 -0.09421 0.05651 -0.0956 C 0.05716 -0.0963 0.05794 -0.0963 0.05872 -0.09676 C 0.05924 -0.09815 0.05963 -0.09954 0.06015 -0.10069 C 0.06132 -0.10301 0.06289 -0.10463 0.06393 -0.10717 C 0.06835 -0.11921 0.06263 -0.1044 0.06679 -0.11389 C 0.06731 -0.11505 0.06783 -0.1162 0.06822 -0.11759 C 0.06862 -0.11898 0.06862 -0.12037 0.06901 -0.12153 C 0.06966 -0.12315 0.07057 -0.12407 0.07122 -0.12546 C 0.07174 -0.12685 0.07213 -0.12824 0.07265 -0.1294 C 0.07434 -0.13287 0.07604 -0.13449 0.07708 -0.13866 C 0.07773 -0.1412 0.07864 -0.14653 0.07864 -0.14653 C 0.07838 -0.14954 0.07812 -0.15255 0.07786 -0.15555 C 0.07773 -0.15694 0.0776 -0.15856 0.07708 -0.15949 C 0.07656 -0.16042 0.07565 -0.16042 0.07487 -0.16088 C 0.07434 -0.16204 0.07395 -0.16342 0.07343 -0.16481 C 0.07304 -0.16574 0.07239 -0.16643 0.072 -0.16736 C 0.07057 -0.1706 0.06875 -0.17477 0.06822 -0.17917 C 0.06822 -0.18032 0.06822 -0.18171 0.06822 -0.18287 L 0.06822 -0.18287 " pathEditMode="relative" ptsTypes="AAAAAAAAAAAAAAAAAAAAAAAAAAAAAAAAAAAAAAAA">
                                      <p:cBhvr>
                                        <p:cTn id="11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1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1" fill="hold">
                      <p:stCondLst>
                        <p:cond delay="0"/>
                      </p:stCondLst>
                      <p:childTnLst>
                        <p:par>
                          <p:cTn id="1132" fill="hold">
                            <p:stCondLst>
                              <p:cond delay="0"/>
                            </p:stCondLst>
                            <p:childTnLst>
                              <p:par>
                                <p:cTn id="1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7" fill="hold">
                      <p:stCondLst>
                        <p:cond delay="0"/>
                      </p:stCondLst>
                      <p:childTnLst>
                        <p:par>
                          <p:cTn id="1138" fill="hold">
                            <p:stCondLst>
                              <p:cond delay="0"/>
                            </p:stCondLst>
                            <p:childTnLst>
                              <p:par>
                                <p:cTn id="1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14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0.00393 L -0.00599 -0.00393 C -0.00911 -0.01018 -0.01328 -0.01505 -0.01549 -0.02245 C -0.01641 -0.02546 -0.0151 -0.0294 -0.01471 -0.03287 C -0.01458 -0.03426 -0.01458 -0.03565 -0.01406 -0.0368 C -0.01341 -0.03773 -0.0125 -0.0375 -0.01185 -0.03796 C -0.01133 -0.03935 -0.01094 -0.04074 -0.01029 -0.0419 C -0.00976 -0.04305 -0.00885 -0.04352 -0.00807 -0.04444 C -0.00755 -0.04537 -0.00716 -0.0463 -0.00664 -0.04722 C -0.00599 -0.04815 -0.00521 -0.04884 -0.00443 -0.04977 C 0.00078 -0.05717 -0.00755 -0.04699 -0.00078 -0.05509 C 0.00013 -0.05741 0.00208 -0.06319 0.00365 -0.06412 L 0.00586 -0.06551 L 0.00951 -0.07199 C 0.01003 -0.07292 0.01042 -0.07384 0.01094 -0.07454 C 0.01615 -0.08079 0.00977 -0.07315 0.01615 -0.08125 C 0.0168 -0.08194 0.01771 -0.08264 0.01836 -0.0838 C 0.01914 -0.08495 0.01979 -0.08657 0.02057 -0.08773 C 0.02122 -0.08866 0.02201 -0.08935 0.02279 -0.09028 C 0.02331 -0.09097 0.0237 -0.09213 0.02422 -0.09282 C 0.02826 -0.09838 0.02734 -0.09745 0.03086 -0.09954 C 0.03203 -0.10162 0.03307 -0.10417 0.03451 -0.10602 C 0.03594 -0.10764 0.03763 -0.10903 0.03893 -0.11111 L 0.04557 -0.12292 L 0.04701 -0.12546 C 0.04753 -0.12639 0.04792 -0.12755 0.04844 -0.12824 L 0.05065 -0.13079 C 0.05117 -0.13217 0.05156 -0.13356 0.05221 -0.13472 C 0.05313 -0.13657 0.05508 -0.14005 0.05508 -0.14005 C 0.05534 -0.1412 0.05547 -0.14259 0.05586 -0.14398 C 0.05794 -0.15046 0.05807 -0.15046 0.06029 -0.1544 C 0.06068 -0.15694 0.06081 -0.15995 0.06172 -0.16227 C 0.06224 -0.16342 0.06289 -0.16458 0.06315 -0.16597 C 0.0638 -0.16852 0.06419 -0.1713 0.06471 -0.17384 C 0.06484 -0.17523 0.06484 -0.17685 0.06537 -0.17778 C 0.06589 -0.1787 0.06628 -0.17963 0.06693 -0.18055 C 0.06927 -0.1838 0.06901 -0.18125 0.06901 -0.18426 L 0.06901 -0.18426 " pathEditMode="relative" ptsTypes="AAAAAAAAAAAAAAAAAAAAAAAAAAAAAAAAAAAAAA">
                                      <p:cBhvr>
                                        <p:cTn id="1144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145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6" fill="hold">
                      <p:stCondLst>
                        <p:cond delay="0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1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2" fill="hold">
                      <p:stCondLst>
                        <p:cond delay="0"/>
                      </p:stCondLst>
                      <p:childTnLst>
                        <p:par>
                          <p:cTn id="1153" fill="hold">
                            <p:stCondLst>
                              <p:cond delay="0"/>
                            </p:stCondLst>
                            <p:childTnLst>
                              <p:par>
                                <p:cTn id="1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15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1.11111E-6 C 0.00117 0.0044 -0.00053 0.00695 -0.00443 0.00903 C -0.00678 0.01366 -0.00925 0.01528 -0.0125 0.0169 C -0.01615 0.02408 -0.01133 0.01574 -0.01615 0.02083 C -0.01745 0.02222 -0.01849 0.02454 -0.0198 0.02616 C -0.0211 0.02986 -0.02279 0.03796 -0.02279 0.0382 C -0.02331 0.04537 -0.02448 0.05162 -0.02566 0.0588 C -0.02539 0.06991 -0.02722 0.08472 -0.02123 0.09144 C -0.01784 0.10093 -0.01967 0.09699 -0.01615 0.10324 C -0.01589 0.10463 -0.01563 0.10579 -0.01537 0.10718 C -0.01511 0.10857 -0.01498 0.10972 -0.01472 0.11111 C -0.0142 0.11366 -0.01316 0.11898 -0.01316 0.11921 C -0.01394 0.14491 -0.0142 0.14745 -0.0198 0.16736 C -0.02162 0.17384 -0.02136 0.17616 -0.025 0.18033 C -0.02761 0.1875 -0.02487 0.18171 -0.03008 0.18681 C -0.03399 0.19051 -0.03698 0.19699 -0.04115 0.19861 C -0.04428 0.19815 -0.04753 0.19815 -0.05066 0.19745 C -0.05404 0.19676 -0.05625 0.1912 -0.05951 0.18958 C -0.06146 0.18426 -0.0642 0.18195 -0.06693 0.17778 C -0.07071 0.17199 -0.07305 0.16435 -0.07722 0.15949 C -0.07878 0.15533 -0.08073 0.15394 -0.0823 0.15023 C -0.08425 0.1456 -0.0862 0.13958 -0.08894 0.13588 C -0.09037 0.13403 -0.09219 0.1331 -0.09336 0.13079 C -0.0987 0.1206 -0.10079 0.11181 -0.10873 0.10857 C -0.11641 0.10903 -0.12891 0.10764 -0.13529 0.12014 C -0.13829 0.12593 -0.14219 0.12801 -0.1448 0.13472 C -0.14584 0.13727 -0.14779 0.14236 -0.14779 0.14259 C -0.14857 0.14722 -0.15013 0.14861 -0.15144 0.15301 C -0.15209 0.15533 -0.15209 0.15833 -0.15287 0.16065 C -0.15456 0.16574 -0.15808 0.1669 -0.16094 0.16852 C -0.17383 0.17593 -0.1823 0.17315 -0.19779 0.17384 C -0.20183 0.17639 -0.20183 0.17662 -0.20287 0.18426 C -0.20378 0.19051 -0.20365 0.18611 -0.20365 0.18958 " pathEditMode="relative" rAng="0" ptsTypes="ffffffffffffffffffffffffffffffffA">
                                      <p:cBhvr>
                                        <p:cTn id="11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60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1" fill="hold">
                      <p:stCondLst>
                        <p:cond delay="0"/>
                      </p:stCondLst>
                      <p:childTnLst>
                        <p:par>
                          <p:cTn id="1162" fill="hold">
                            <p:stCondLst>
                              <p:cond delay="0"/>
                            </p:stCondLst>
                            <p:childTnLst>
                              <p:par>
                                <p:cTn id="1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16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7" fill="hold">
                      <p:stCondLst>
                        <p:cond delay="0"/>
                      </p:stCondLst>
                      <p:childTnLst>
                        <p:par>
                          <p:cTn id="1168" fill="hold">
                            <p:stCondLst>
                              <p:cond delay="0"/>
                            </p:stCondLst>
                            <p:childTnLst>
                              <p:par>
                                <p:cTn id="1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17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21 0.0044 -0.01055 0.00116 -0.01615 0 C -0.03099 0.00139 -0.04558 0.00834 -0.06029 0.01297 C -0.06159 0.01945 -0.06289 0.02593 -0.06394 0.03264 C -0.06459 0.04491 -0.06602 0.05857 -0.06172 0.06922 C -0.05795 0.09236 -0.05313 0.11459 -0.05078 0.13843 C -0.05105 0.14838 -0.05052 0.15857 -0.05144 0.16852 C -0.05157 0.17014 -0.053 0.17014 -0.05365 0.17107 C -0.05547 0.17361 -0.05651 0.17755 -0.05808 0.18033 C -0.05964 0.18311 -0.06511 0.19167 -0.06693 0.19213 C -0.07006 0.19306 -0.07644 0.19468 -0.07644 0.19468 C -0.07722 0.19445 -0.08269 0.19375 -0.08451 0.19213 C -0.08685 0.19005 -0.08789 0.18704 -0.0905 0.18542 C -0.09076 0.18403 -0.09063 0.18241 -0.09115 0.18149 C -0.09245 0.17917 -0.09558 0.17639 -0.09558 0.17639 C -0.09662 0.17107 -0.09818 0.16899 -0.10078 0.16598 C -0.10222 0.16204 -0.10664 0.15672 -0.10664 0.15672 C -0.10821 0.15232 -0.11263 0.14167 -0.11472 0.13843 C -0.11602 0.13635 -0.11797 0.13565 -0.11914 0.13334 C -0.12136 0.12917 -0.12539 0.12315 -0.12865 0.12153 C -0.13464 0.11412 -0.14219 0.11436 -0.14922 0.11366 C -0.15677 0.11412 -0.16446 0.11366 -0.17201 0.11482 C -0.17279 0.11505 -0.17318 0.11644 -0.17357 0.1176 C -0.17552 0.12269 -0.17748 0.12801 -0.17943 0.13334 C -0.18008 0.13727 -0.18216 0.14352 -0.18386 0.1463 C -0.1849 0.15232 -0.18789 0.15996 -0.1905 0.16459 C -0.19141 0.16991 -0.1918 0.17199 -0.1948 0.17385 C -0.1961 0.1801 -0.19896 0.18218 -0.20222 0.18426 C -0.203 0.18565 -0.20352 0.18727 -0.20443 0.1882 C -0.20573 0.18982 -0.20899 0.18936 -0.20443 0.18936 " pathEditMode="relative" ptsTypes="fffffffffffffffffffffffffffffA">
                                      <p:cBhvr>
                                        <p:cTn id="117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175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6" fill="hold">
                      <p:stCondLst>
                        <p:cond delay="0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81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2" fill="hold">
                      <p:stCondLst>
                        <p:cond delay="0"/>
                      </p:stCondLst>
                      <p:childTnLst>
                        <p:par>
                          <p:cTn id="1183" fill="hold">
                            <p:stCondLst>
                              <p:cond delay="0"/>
                            </p:stCondLst>
                            <p:childTnLst>
                              <p:par>
                                <p:cTn id="1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18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8" fill="hold">
                      <p:stCondLst>
                        <p:cond delay="0"/>
                      </p:stCondLst>
                      <p:childTnLst>
                        <p:par>
                          <p:cTn id="1189" fill="hold">
                            <p:stCondLst>
                              <p:cond delay="0"/>
                            </p:stCondLst>
                            <p:childTnLst>
                              <p:par>
                                <p:cTn id="11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19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4" fill="hold">
                      <p:stCondLst>
                        <p:cond delay="0"/>
                      </p:stCondLst>
                      <p:childTnLst>
                        <p:par>
                          <p:cTn id="1195" fill="hold">
                            <p:stCondLst>
                              <p:cond delay="0"/>
                            </p:stCondLst>
                            <p:childTnLst>
                              <p:par>
                                <p:cTn id="1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199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0" fill="hold">
                      <p:stCondLst>
                        <p:cond delay="0"/>
                      </p:stCondLst>
                      <p:childTnLst>
                        <p:par>
                          <p:cTn id="1201" fill="hold">
                            <p:stCondLst>
                              <p:cond delay="0"/>
                            </p:stCondLst>
                            <p:childTnLst>
                              <p:par>
                                <p:cTn id="12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3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1205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6" fill="hold">
                      <p:stCondLst>
                        <p:cond delay="0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21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2" fill="hold">
                      <p:stCondLst>
                        <p:cond delay="0"/>
                      </p:stCondLst>
                      <p:childTnLst>
                        <p:par>
                          <p:cTn id="1213" fill="hold">
                            <p:stCondLst>
                              <p:cond delay="0"/>
                            </p:stCondLst>
                            <p:childTnLst>
                              <p:par>
                                <p:cTn id="1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1217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8" fill="hold">
                      <p:stCondLst>
                        <p:cond delay="0"/>
                      </p:stCondLst>
                      <p:childTnLst>
                        <p:par>
                          <p:cTn id="1219" fill="hold">
                            <p:stCondLst>
                              <p:cond delay="0"/>
                            </p:stCondLst>
                            <p:childTnLst>
                              <p:par>
                                <p:cTn id="1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122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4" fill="hold">
                      <p:stCondLst>
                        <p:cond delay="0"/>
                      </p:stCondLst>
                      <p:childTnLst>
                        <p:par>
                          <p:cTn id="1225" fill="hold">
                            <p:stCondLst>
                              <p:cond delay="0"/>
                            </p:stCondLst>
                            <p:childTnLst>
                              <p:par>
                                <p:cTn id="12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1229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0" fill="hold">
                      <p:stCondLst>
                        <p:cond delay="0"/>
                      </p:stCondLst>
                      <p:childTnLst>
                        <p:par>
                          <p:cTn id="1231" fill="hold">
                            <p:stCondLst>
                              <p:cond delay="0"/>
                            </p:stCondLst>
                            <p:childTnLst>
                              <p:par>
                                <p:cTn id="12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1241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2" fill="hold">
                      <p:stCondLst>
                        <p:cond delay="0"/>
                      </p:stCondLst>
                      <p:childTnLst>
                        <p:par>
                          <p:cTn id="1243" fill="hold">
                            <p:stCondLst>
                              <p:cond delay="0"/>
                            </p:stCondLst>
                            <p:childTnLst>
                              <p:par>
                                <p:cTn id="1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6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1247" restart="whenNotActive" fill="hold" evtFilter="cancelBubble" nodeType="interactiveSeq">
                <p:stCondLst>
                  <p:cond evt="onClick" delay="0">
                    <p:tgtEl>
                      <p:spTgt spid="10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8" fill="hold">
                      <p:stCondLst>
                        <p:cond delay="0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7"/>
                  </p:tgtEl>
                </p:cond>
              </p:nextCondLst>
            </p:seq>
            <p:seq concurrent="1" nextAc="seek">
              <p:cTn id="1253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4" fill="hold">
                      <p:stCondLst>
                        <p:cond delay="0"/>
                      </p:stCondLst>
                      <p:childTnLst>
                        <p:par>
                          <p:cTn id="1255" fill="hold">
                            <p:stCondLst>
                              <p:cond delay="0"/>
                            </p:stCondLst>
                            <p:childTnLst>
                              <p:par>
                                <p:cTn id="1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8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seq concurrent="1" nextAc="seek">
              <p:cTn id="1259" restart="whenNotActive" fill="hold" evtFilter="cancelBubble" nodeType="interactiveSeq">
                <p:stCondLst>
                  <p:cond evt="onClick" delay="0">
                    <p:tgtEl>
                      <p:spTgt spid="1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0" fill="hold">
                      <p:stCondLst>
                        <p:cond delay="0"/>
                      </p:stCondLst>
                      <p:childTnLst>
                        <p:par>
                          <p:cTn id="1261" fill="hold">
                            <p:stCondLst>
                              <p:cond delay="0"/>
                            </p:stCondLst>
                            <p:childTnLst>
                              <p:par>
                                <p:cTn id="12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0"/>
                  </p:tgtEl>
                </p:cond>
              </p:nextCondLst>
            </p:seq>
            <p:seq concurrent="1" nextAc="seek">
              <p:cTn id="1265" restart="whenNotActive" fill="hold" evtFilter="cancelBubble" nodeType="interactiveSeq">
                <p:stCondLst>
                  <p:cond evt="onClick" delay="0">
                    <p:tgtEl>
                      <p:spTgt spid="1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6" fill="hold">
                      <p:stCondLst>
                        <p:cond delay="0"/>
                      </p:stCondLst>
                      <p:childTnLst>
                        <p:par>
                          <p:cTn id="1267" fill="hold">
                            <p:stCondLst>
                              <p:cond delay="0"/>
                            </p:stCondLst>
                            <p:childTnLst>
                              <p:par>
                                <p:cTn id="12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9"/>
                  </p:tgtEl>
                </p:cond>
              </p:nextCondLst>
            </p:seq>
            <p:seq concurrent="1" nextAc="seek">
              <p:cTn id="1271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2" fill="hold">
                      <p:stCondLst>
                        <p:cond delay="0"/>
                      </p:stCondLst>
                      <p:childTnLst>
                        <p:par>
                          <p:cTn id="1273" fill="hold">
                            <p:stCondLst>
                              <p:cond delay="0"/>
                            </p:stCondLst>
                            <p:childTnLst>
                              <p:par>
                                <p:cTn id="12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1277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8" fill="hold">
                      <p:stCondLst>
                        <p:cond delay="0"/>
                      </p:stCondLst>
                      <p:childTnLst>
                        <p:par>
                          <p:cTn id="1279" fill="hold">
                            <p:stCondLst>
                              <p:cond delay="0"/>
                            </p:stCondLst>
                            <p:childTnLst>
                              <p:par>
                                <p:cTn id="12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2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3" fill="hold">
                            <p:stCondLst>
                              <p:cond delay="500"/>
                            </p:stCondLst>
                            <p:childTnLst>
                              <p:par>
                                <p:cTn id="128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23 C 0.00729 -0.00069 0.01471 -0.00139 0.022 -0.00139 C 0.02422 -0.00139 0.02721 0.0044 0.02864 0.00486 C 0.03034 0.00533 0.03216 0.00579 0.03385 0.00625 C 0.03906 0.01227 0.03919 0.0206 0.04114 0.03033 C 0.04231 0.04815 0.04622 0.09445 0.04114 0.10324 C 0.03984 0.10556 0.03815 0.10671 0.03672 0.10857 C 0.03021 0.1162 0.03776 0.1088 0.03307 0.11482 C 0.02734 0.12245 0.02083 0.13079 0.01393 0.13519 C 0.00768 0.14607 0.00794 0.15 0.00664 0.16597 C 0.00703 0.1787 0.00664 0.19468 0.0125 0.20417 C 0.01562 0.22245 0.01927 0.23472 0.03007 0.2412 C 0.03229 0.24491 0.03463 0.24884 0.0375 0.25 C 0.04882 0.24815 0.0513 0.24607 0.06471 0.24514 C 0.06653 0.24005 0.06692 0.23565 0.06757 0.22963 C 0.06679 0.20324 0.07018 0.20509 0.05729 0.20278 C 0.05651 0.20232 0.05586 0.20162 0.05507 0.20162 C 0.04817 0.20162 0.04127 0.20162 0.0345 0.20278 C 0.03281 0.20301 0.03125 0.21088 0.03086 0.2132 C 0.02929 0.22222 0.0276 0.23033 0.02643 0.23982 C 0.02552 0.26968 0.02864 0.26945 0.01315 0.27176 C 0.01041 0.27222 0.00781 0.27269 0.00507 0.27315 C 0.00338 0.27454 0.00182 0.27616 3.33333E-6 0.27708 C -0.0017 0.27801 -0.00352 0.27801 -0.00521 0.27847 C -0.00638 0.27894 -0.01003 0.27963 -0.00886 0.27963 C -0.00743 0.27963 -0.00586 0.27894 -0.00443 0.27847 C 0.00078 0.27523 -0.00157 0.27639 0.00221 0.27454 C 0.00299 0.27014 0.00286 0.27199 0.00286 0.26945 " pathEditMode="relative" rAng="0" ptsTypes="fffffffffffffffffffffffffffA">
                                      <p:cBhvr>
                                        <p:cTn id="1285" dur="2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8" y="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1286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7" fill="hold">
                      <p:stCondLst>
                        <p:cond delay="0"/>
                      </p:stCondLst>
                      <p:childTnLst>
                        <p:par>
                          <p:cTn id="1288" fill="hold">
                            <p:stCondLst>
                              <p:cond delay="0"/>
                            </p:stCondLst>
                            <p:childTnLst>
                              <p:par>
                                <p:cTn id="1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0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292" restart="whenNotActive" fill="hold" evtFilter="cancelBubble" nodeType="interactiveSeq">
                <p:stCondLst>
                  <p:cond evt="onClick" delay="0">
                    <p:tgtEl>
                      <p:spTgt spid="1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3" fill="hold">
                      <p:stCondLst>
                        <p:cond delay="0"/>
                      </p:stCondLst>
                      <p:childTnLst>
                        <p:par>
                          <p:cTn id="1294" fill="hold">
                            <p:stCondLst>
                              <p:cond delay="0"/>
                            </p:stCondLst>
                            <p:childTnLst>
                              <p:par>
                                <p:cTn id="1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7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C -0.00325 0.01458 -0.00247 0.025 0.00143 0.03843 C 0.00261 0.04236 0.00443 0.04421 0.00586 0.04769 C 0.0069 0.05 0.00886 0.05509 0.00886 0.05533 C 0.00964 0.05949 0.01042 0.06389 0.01107 0.06806 C 0.01055 0.08218 0.01081 0.08588 0.00886 0.09653 C 0.00807 0.1007 0.00508 0.1081 0.00508 0.10833 C 0.00417 0.11366 0.00196 0.11783 -0.00078 0.12083 C -0.00312 0.12732 -0.00638 0.13056 -0.00963 0.13519 C -0.01094 0.13704 -0.01172 0.14051 -0.01328 0.14167 C -0.01758 0.14491 -0.02018 0.14537 -0.02435 0.14676 C -0.02969 0.15023 -0.03607 0.14491 -0.04049 0.15185 C -0.03997 0.16389 -0.03971 0.17222 -0.0375 0.18264 C -0.03659 0.19329 -0.03515 0.2037 -0.03307 0.21366 C -0.03203 0.21875 -0.02851 0.22431 -0.02643 0.22801 C -0.02044 0.23843 -0.01562 0.24699 -0.00807 0.2537 C -0.00729 0.2544 -0.00677 0.25602 -0.00586 0.25625 C -0.00299 0.25718 -1.875E-6 0.25718 0.00287 0.25764 C 0.01341 0.25671 0.01927 0.25486 0.02865 0.25116 C 0.03373 0.24537 0.03242 0.24884 0.03386 0.24213 C 0.0336 0.2338 0.03399 0.2257 0.03307 0.21759 C 0.03294 0.21597 0.03151 0.2162 0.03086 0.21505 C 0.0293 0.2125 0.02761 0.20787 0.02643 0.20463 C 0.02344 0.20509 0.02044 0.20509 0.01758 0.20602 C 0.01524 0.20695 0.01406 0.21134 0.01172 0.2125 C 0.00847 0.21852 0.00156 0.21783 -0.00299 0.22014 C -0.00443 0.22847 -0.00612 0.23634 -0.00742 0.24491 C -0.00651 0.26296 -0.00781 0.25833 -0.00364 0.26783 C -0.0026 0.27037 -0.0013 0.27269 -0.00078 0.2757 C -0.00052 0.27708 -1.875E-6 0.27963 -1.875E-6 0.27963 " pathEditMode="relative" rAng="0" ptsTypes="fffffffffffffffffffffffffffffA">
                                      <p:cBhvr>
                                        <p:cTn id="1300" dur="20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3"/>
                  </p:tgtEl>
                </p:cond>
              </p:nextCondLst>
            </p:seq>
            <p:seq concurrent="1" nextAc="seek">
              <p:cTn id="1301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2" fill="hold">
                      <p:stCondLst>
                        <p:cond delay="0"/>
                      </p:stCondLst>
                      <p:childTnLst>
                        <p:par>
                          <p:cTn id="1303" fill="hold">
                            <p:stCondLst>
                              <p:cond delay="0"/>
                            </p:stCondLst>
                            <p:childTnLst>
                              <p:par>
                                <p:cTn id="13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307" restart="whenNotActive" fill="hold" evtFilter="cancelBubble" nodeType="interactiveSeq">
                <p:stCondLst>
                  <p:cond evt="onClick" delay="0">
                    <p:tgtEl>
                      <p:spTgt spid="1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8" fill="hold">
                      <p:stCondLst>
                        <p:cond delay="0"/>
                      </p:stCondLst>
                      <p:childTnLst>
                        <p:par>
                          <p:cTn id="1309" fill="hold">
                            <p:stCondLst>
                              <p:cond delay="0"/>
                            </p:stCondLst>
                            <p:childTnLst>
                              <p:par>
                                <p:cTn id="1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8"/>
                  </p:tgtEl>
                </p:cond>
              </p:nextCondLst>
            </p:seq>
            <p:seq concurrent="1" nextAc="seek">
              <p:cTn id="1313" restart="whenNotActive" fill="hold" evtFilter="cancelBubble" nodeType="interactiveSeq">
                <p:stCondLst>
                  <p:cond evt="onClick" delay="0">
                    <p:tgtEl>
                      <p:spTgt spid="1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4" fill="hold">
                      <p:stCondLst>
                        <p:cond delay="0"/>
                      </p:stCondLst>
                      <p:childTnLst>
                        <p:par>
                          <p:cTn id="1315" fill="hold">
                            <p:stCondLst>
                              <p:cond delay="0"/>
                            </p:stCondLst>
                            <p:childTnLst>
                              <p:par>
                                <p:cTn id="13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8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7"/>
                  </p:tgtEl>
                </p:cond>
              </p:nextCondLst>
            </p:seq>
            <p:seq concurrent="1" nextAc="seek">
              <p:cTn id="1319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0" fill="hold">
                      <p:stCondLst>
                        <p:cond delay="0"/>
                      </p:stCondLst>
                      <p:childTnLst>
                        <p:par>
                          <p:cTn id="1321" fill="hold">
                            <p:stCondLst>
                              <p:cond delay="0"/>
                            </p:stCondLst>
                            <p:childTnLst>
                              <p:par>
                                <p:cTn id="13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325" restart="whenNotActive" fill="hold" evtFilter="cancelBubble" nodeType="interactiveSeq">
                <p:stCondLst>
                  <p:cond evt="onClick" delay="0">
                    <p:tgtEl>
                      <p:spTgt spid="1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6" fill="hold">
                      <p:stCondLst>
                        <p:cond delay="0"/>
                      </p:stCondLst>
                      <p:childTnLst>
                        <p:par>
                          <p:cTn id="1327" fill="hold">
                            <p:stCondLst>
                              <p:cond delay="0"/>
                            </p:stCondLst>
                            <p:childTnLst>
                              <p:par>
                                <p:cTn id="13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0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0"/>
                  </p:tgtEl>
                </p:cond>
              </p:nextCondLst>
            </p:seq>
            <p:seq concurrent="1" nextAc="seek">
              <p:cTn id="1331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2" fill="hold">
                      <p:stCondLst>
                        <p:cond delay="0"/>
                      </p:stCondLst>
                      <p:childTnLst>
                        <p:par>
                          <p:cTn id="1333" fill="hold">
                            <p:stCondLst>
                              <p:cond delay="0"/>
                            </p:stCondLst>
                            <p:childTnLst>
                              <p:par>
                                <p:cTn id="13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5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1337" restart="whenNotActive" fill="hold" evtFilter="cancelBubble" nodeType="interactiveSeq">
                <p:stCondLst>
                  <p:cond evt="onClick" delay="0">
                    <p:tgtEl>
                      <p:spTgt spid="1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8" fill="hold">
                      <p:stCondLst>
                        <p:cond delay="0"/>
                      </p:stCondLst>
                      <p:childTnLst>
                        <p:par>
                          <p:cTn id="1339" fill="hold">
                            <p:stCondLst>
                              <p:cond delay="0"/>
                            </p:stCondLst>
                            <p:childTnLst>
                              <p:par>
                                <p:cTn id="13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2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1"/>
                  </p:tgtEl>
                </p:cond>
              </p:nextCondLst>
            </p:seq>
            <p:seq concurrent="1" nextAc="seek">
              <p:cTn id="1343" restart="whenNotActive" fill="hold" evtFilter="cancelBubble" nodeType="interactiveSeq">
                <p:stCondLst>
                  <p:cond evt="onClick" delay="0">
                    <p:tgtEl>
                      <p:spTgt spid="1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4" fill="hold">
                      <p:stCondLst>
                        <p:cond delay="0"/>
                      </p:stCondLst>
                      <p:childTnLst>
                        <p:par>
                          <p:cTn id="1345" fill="hold">
                            <p:stCondLst>
                              <p:cond delay="0"/>
                            </p:stCondLst>
                            <p:childTnLst>
                              <p:par>
                                <p:cTn id="13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7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3"/>
                  </p:tgtEl>
                </p:cond>
              </p:nextCondLst>
            </p:seq>
            <p:seq concurrent="1" nextAc="seek">
              <p:cTn id="1349" restart="whenNotActive" fill="hold" evtFilter="cancelBubble" nodeType="interactiveSeq">
                <p:stCondLst>
                  <p:cond evt="onClick" delay="0">
                    <p:tgtEl>
                      <p:spTgt spid="1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0" fill="hold">
                      <p:stCondLst>
                        <p:cond delay="0"/>
                      </p:stCondLst>
                      <p:childTnLst>
                        <p:par>
                          <p:cTn id="1351" fill="hold">
                            <p:stCondLst>
                              <p:cond delay="0"/>
                            </p:stCondLst>
                            <p:childTnLst>
                              <p:par>
                                <p:cTn id="13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4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4"/>
                  </p:tgtEl>
                </p:cond>
              </p:nextCondLst>
            </p:seq>
            <p:seq concurrent="1" nextAc="seek">
              <p:cTn id="1355" restart="whenNotActive" fill="hold" evtFilter="cancelBubble" nodeType="interactiveSeq">
                <p:stCondLst>
                  <p:cond evt="onClick" delay="0">
                    <p:tgtEl>
                      <p:spTgt spid="1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6" fill="hold">
                      <p:stCondLst>
                        <p:cond delay="0"/>
                      </p:stCondLst>
                      <p:childTnLst>
                        <p:par>
                          <p:cTn id="1357" fill="hold">
                            <p:stCondLst>
                              <p:cond delay="0"/>
                            </p:stCondLst>
                            <p:childTnLst>
                              <p:par>
                                <p:cTn id="13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9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6"/>
                  </p:tgtEl>
                </p:cond>
              </p:nextCondLst>
            </p:seq>
            <p:seq concurrent="1" nextAc="seek">
              <p:cTn id="1361" restart="whenNotActive" fill="hold" evtFilter="cancelBubble" nodeType="interactiveSeq">
                <p:stCondLst>
                  <p:cond evt="onClick" delay="0">
                    <p:tgtEl>
                      <p:spTgt spid="1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2" fill="hold">
                      <p:stCondLst>
                        <p:cond delay="0"/>
                      </p:stCondLst>
                      <p:childTnLst>
                        <p:par>
                          <p:cTn id="1363" fill="hold">
                            <p:stCondLst>
                              <p:cond delay="0"/>
                            </p:stCondLst>
                            <p:childTnLst>
                              <p:par>
                                <p:cTn id="13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6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5"/>
                  </p:tgtEl>
                </p:cond>
              </p:nextCondLst>
            </p:seq>
            <p:seq concurrent="1" nextAc="seek">
              <p:cTn id="1367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8" fill="hold">
                      <p:stCondLst>
                        <p:cond delay="0"/>
                      </p:stCondLst>
                      <p:childTnLst>
                        <p:par>
                          <p:cTn id="1369" fill="hold">
                            <p:stCondLst>
                              <p:cond delay="0"/>
                            </p:stCondLst>
                            <p:childTnLst>
                              <p:par>
                                <p:cTn id="13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1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1373" restart="whenNotActive" fill="hold" evtFilter="cancelBubble" nodeType="interactiveSeq">
                <p:stCondLst>
                  <p:cond evt="onClick" delay="0">
                    <p:tgtEl>
                      <p:spTgt spid="1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4" fill="hold">
                      <p:stCondLst>
                        <p:cond delay="0"/>
                      </p:stCondLst>
                      <p:childTnLst>
                        <p:par>
                          <p:cTn id="1375" fill="hold">
                            <p:stCondLst>
                              <p:cond delay="0"/>
                            </p:stCondLst>
                            <p:childTnLst>
                              <p:par>
                                <p:cTn id="13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8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8"/>
                  </p:tgtEl>
                </p:cond>
              </p:nextCondLst>
            </p:seq>
            <p:seq concurrent="1" nextAc="seek">
              <p:cTn id="1379" restart="whenNotActive" fill="hold" evtFilter="cancelBubble" nodeType="interactiveSeq">
                <p:stCondLst>
                  <p:cond evt="onClick" delay="0">
                    <p:tgtEl>
                      <p:spTgt spid="1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0" fill="hold">
                      <p:stCondLst>
                        <p:cond delay="0"/>
                      </p:stCondLst>
                      <p:childTnLst>
                        <p:par>
                          <p:cTn id="1381" fill="hold">
                            <p:stCondLst>
                              <p:cond delay="0"/>
                            </p:stCondLst>
                            <p:childTnLst>
                              <p:par>
                                <p:cTn id="13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3" dur="5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0"/>
                  </p:tgtEl>
                </p:cond>
              </p:nextCondLst>
            </p:seq>
            <p:seq concurrent="1" nextAc="seek">
              <p:cTn id="1385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6" fill="hold">
                      <p:stCondLst>
                        <p:cond delay="0"/>
                      </p:stCondLst>
                      <p:childTnLst>
                        <p:par>
                          <p:cTn id="1387" fill="hold">
                            <p:stCondLst>
                              <p:cond delay="0"/>
                            </p:stCondLst>
                            <p:childTnLst>
                              <p:par>
                                <p:cTn id="13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  <p:seq concurrent="1" nextAc="seek">
              <p:cTn id="1391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2" fill="hold">
                      <p:stCondLst>
                        <p:cond delay="0"/>
                      </p:stCondLst>
                      <p:childTnLst>
                        <p:par>
                          <p:cTn id="1393" fill="hold">
                            <p:stCondLst>
                              <p:cond delay="0"/>
                            </p:stCondLst>
                            <p:childTnLst>
                              <p:par>
                                <p:cTn id="13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5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1397" restart="whenNotActive" fill="hold" evtFilter="cancelBubble" nodeType="interactiveSeq">
                <p:stCondLst>
                  <p:cond evt="onClick" delay="0">
                    <p:tgtEl>
                      <p:spTgt spid="1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8" fill="hold">
                      <p:stCondLst>
                        <p:cond delay="0"/>
                      </p:stCondLst>
                      <p:childTnLst>
                        <p:par>
                          <p:cTn id="1399" fill="hold">
                            <p:stCondLst>
                              <p:cond delay="0"/>
                            </p:stCondLst>
                            <p:childTnLst>
                              <p:par>
                                <p:cTn id="14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2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2"/>
                  </p:tgtEl>
                </p:cond>
              </p:nextCondLst>
            </p:seq>
            <p:seq concurrent="1" nextAc="seek">
              <p:cTn id="1403" restart="whenNotActive" fill="hold" evtFilter="cancelBubble" nodeType="interactiveSeq">
                <p:stCondLst>
                  <p:cond evt="onClick" delay="0">
                    <p:tgtEl>
                      <p:spTgt spid="1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4" fill="hold">
                      <p:stCondLst>
                        <p:cond delay="0"/>
                      </p:stCondLst>
                      <p:childTnLst>
                        <p:par>
                          <p:cTn id="1405" fill="hold">
                            <p:stCondLst>
                              <p:cond delay="0"/>
                            </p:stCondLst>
                            <p:childTnLst>
                              <p:par>
                                <p:cTn id="14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4"/>
                  </p:tgtEl>
                </p:cond>
              </p:nextCondLst>
            </p:seq>
            <p:seq concurrent="1" nextAc="seek">
              <p:cTn id="1409" restart="whenNotActive" fill="hold" evtFilter="cancelBubble" nodeType="interactiveSeq">
                <p:stCondLst>
                  <p:cond evt="onClick" delay="0">
                    <p:tgtEl>
                      <p:spTgt spid="1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0" fill="hold">
                      <p:stCondLst>
                        <p:cond delay="0"/>
                      </p:stCondLst>
                      <p:childTnLst>
                        <p:par>
                          <p:cTn id="1411" fill="hold">
                            <p:stCondLst>
                              <p:cond delay="0"/>
                            </p:stCondLst>
                            <p:childTnLst>
                              <p:par>
                                <p:cTn id="1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4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3"/>
                  </p:tgtEl>
                </p:cond>
              </p:nextCondLst>
            </p:seq>
            <p:seq concurrent="1" nextAc="seek">
              <p:cTn id="1415" restart="whenNotActive" fill="hold" evtFilter="cancelBubble" nodeType="interactiveSeq">
                <p:stCondLst>
                  <p:cond evt="onClick" delay="0">
                    <p:tgtEl>
                      <p:spTgt spid="1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6" fill="hold">
                      <p:stCondLst>
                        <p:cond delay="0"/>
                      </p:stCondLst>
                      <p:childTnLst>
                        <p:par>
                          <p:cTn id="1417" fill="hold">
                            <p:stCondLst>
                              <p:cond delay="0"/>
                            </p:stCondLst>
                            <p:childTnLst>
                              <p:par>
                                <p:cTn id="14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9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5"/>
                  </p:tgtEl>
                </p:cond>
              </p:nextCondLst>
            </p:seq>
            <p:seq concurrent="1" nextAc="seek">
              <p:cTn id="1421" restart="whenNotActive" fill="hold" evtFilter="cancelBubble" nodeType="interactiveSeq">
                <p:stCondLst>
                  <p:cond evt="onClick" delay="0">
                    <p:tgtEl>
                      <p:spTgt spid="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2" fill="hold">
                      <p:stCondLst>
                        <p:cond delay="0"/>
                      </p:stCondLst>
                      <p:childTnLst>
                        <p:par>
                          <p:cTn id="1423" fill="hold">
                            <p:stCondLst>
                              <p:cond delay="0"/>
                            </p:stCondLst>
                            <p:childTnLst>
                              <p:par>
                                <p:cTn id="14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6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6"/>
                  </p:tgtEl>
                </p:cond>
              </p:nextCondLst>
            </p:seq>
            <p:seq concurrent="1" nextAc="seek">
              <p:cTn id="1427" restart="whenNotActive" fill="hold" evtFilter="cancelBubble" nodeType="interactiveSeq">
                <p:stCondLst>
                  <p:cond evt="onClick" delay="0">
                    <p:tgtEl>
                      <p:spTgt spid="1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8" fill="hold">
                      <p:stCondLst>
                        <p:cond delay="0"/>
                      </p:stCondLst>
                      <p:childTnLst>
                        <p:par>
                          <p:cTn id="1429" fill="hold">
                            <p:stCondLst>
                              <p:cond delay="0"/>
                            </p:stCondLst>
                            <p:childTnLst>
                              <p:par>
                                <p:cTn id="14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1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8"/>
                  </p:tgtEl>
                </p:cond>
              </p:nextCondLst>
            </p:seq>
            <p:seq concurrent="1" nextAc="seek">
              <p:cTn id="1433" restart="whenNotActive" fill="hold" evtFilter="cancelBubble" nodeType="interactiveSeq">
                <p:stCondLst>
                  <p:cond evt="onClick" delay="0">
                    <p:tgtEl>
                      <p:spTgt spid="1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4" fill="hold">
                      <p:stCondLst>
                        <p:cond delay="0"/>
                      </p:stCondLst>
                      <p:childTnLst>
                        <p:par>
                          <p:cTn id="1435" fill="hold">
                            <p:stCondLst>
                              <p:cond delay="0"/>
                            </p:stCondLst>
                            <p:childTnLst>
                              <p:par>
                                <p:cTn id="14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8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7"/>
                  </p:tgtEl>
                </p:cond>
              </p:nextCondLst>
            </p:seq>
            <p:seq concurrent="1" nextAc="seek">
              <p:cTn id="1439" restart="whenNotActive" fill="hold" evtFilter="cancelBubble" nodeType="interactiveSeq">
                <p:stCondLst>
                  <p:cond evt="onClick" delay="0">
                    <p:tgtEl>
                      <p:spTgt spid="1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0" fill="hold">
                      <p:stCondLst>
                        <p:cond delay="0"/>
                      </p:stCondLst>
                      <p:childTnLst>
                        <p:par>
                          <p:cTn id="1441" fill="hold">
                            <p:stCondLst>
                              <p:cond delay="0"/>
                            </p:stCondLst>
                            <p:childTnLst>
                              <p:par>
                                <p:cTn id="1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3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9"/>
                  </p:tgtEl>
                </p:cond>
              </p:nextCondLst>
            </p:seq>
            <p:seq concurrent="1" nextAc="seek">
              <p:cTn id="1445" restart="whenNotActive" fill="hold" evtFilter="cancelBubble" nodeType="interactiveSeq">
                <p:stCondLst>
                  <p:cond evt="onClick" delay="0">
                    <p:tgtEl>
                      <p:spTgt spid="1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6" fill="hold">
                      <p:stCondLst>
                        <p:cond delay="0"/>
                      </p:stCondLst>
                      <p:childTnLst>
                        <p:par>
                          <p:cTn id="1447" fill="hold">
                            <p:stCondLst>
                              <p:cond delay="0"/>
                            </p:stCondLst>
                            <p:childTnLst>
                              <p:par>
                                <p:cTn id="1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0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0"/>
                  </p:tgtEl>
                </p:cond>
              </p:nextCondLst>
            </p:seq>
            <p:seq concurrent="1" nextAc="seek">
              <p:cTn id="1451" restart="whenNotActive" fill="hold" evtFilter="cancelBubble" nodeType="interactiveSeq">
                <p:stCondLst>
                  <p:cond evt="onClick" delay="0">
                    <p:tgtEl>
                      <p:spTgt spid="1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2" fill="hold">
                      <p:stCondLst>
                        <p:cond delay="0"/>
                      </p:stCondLst>
                      <p:childTnLst>
                        <p:par>
                          <p:cTn id="1453" fill="hold">
                            <p:stCondLst>
                              <p:cond delay="0"/>
                            </p:stCondLst>
                            <p:childTnLst>
                              <p:par>
                                <p:cTn id="14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2"/>
                  </p:tgtEl>
                </p:cond>
              </p:nextCondLst>
            </p:seq>
            <p:seq concurrent="1" nextAc="seek">
              <p:cTn id="1457" restart="whenNotActive" fill="hold" evtFilter="cancelBubble" nodeType="interactiveSeq">
                <p:stCondLst>
                  <p:cond evt="onClick" delay="0">
                    <p:tgtEl>
                      <p:spTgt spid="1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8" fill="hold">
                      <p:stCondLst>
                        <p:cond delay="0"/>
                      </p:stCondLst>
                      <p:childTnLst>
                        <p:par>
                          <p:cTn id="1459" fill="hold">
                            <p:stCondLst>
                              <p:cond delay="0"/>
                            </p:stCondLst>
                            <p:childTnLst>
                              <p:par>
                                <p:cTn id="14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2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1"/>
                  </p:tgtEl>
                </p:cond>
              </p:nextCondLst>
            </p:seq>
            <p:seq concurrent="1" nextAc="seek">
              <p:cTn id="1463" restart="whenNotActive" fill="hold" evtFilter="cancelBubble" nodeType="interactiveSeq">
                <p:stCondLst>
                  <p:cond evt="onClick" delay="0">
                    <p:tgtEl>
                      <p:spTgt spid="1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4" fill="hold">
                      <p:stCondLst>
                        <p:cond delay="0"/>
                      </p:stCondLst>
                      <p:childTnLst>
                        <p:par>
                          <p:cTn id="1465" fill="hold">
                            <p:stCondLst>
                              <p:cond delay="0"/>
                            </p:stCondLst>
                            <p:childTnLst>
                              <p:par>
                                <p:cTn id="1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7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3"/>
                  </p:tgtEl>
                </p:cond>
              </p:nextCondLst>
            </p:seq>
            <p:seq concurrent="1" nextAc="seek">
              <p:cTn id="1469" restart="whenNotActive" fill="hold" evtFilter="cancelBubble" nodeType="interactiveSeq">
                <p:stCondLst>
                  <p:cond evt="onClick" delay="0">
                    <p:tgtEl>
                      <p:spTgt spid="1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0" fill="hold">
                      <p:stCondLst>
                        <p:cond delay="0"/>
                      </p:stCondLst>
                      <p:childTnLst>
                        <p:par>
                          <p:cTn id="1471" fill="hold">
                            <p:stCondLst>
                              <p:cond delay="0"/>
                            </p:stCondLst>
                            <p:childTnLst>
                              <p:par>
                                <p:cTn id="14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4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4"/>
                  </p:tgtEl>
                </p:cond>
              </p:nextCondLst>
            </p:seq>
            <p:seq concurrent="1" nextAc="seek">
              <p:cTn id="1475" restart="whenNotActive" fill="hold" evtFilter="cancelBubble" nodeType="interactiveSeq">
                <p:stCondLst>
                  <p:cond evt="onClick" delay="0">
                    <p:tgtEl>
                      <p:spTgt spid="1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6" fill="hold">
                      <p:stCondLst>
                        <p:cond delay="0"/>
                      </p:stCondLst>
                      <p:childTnLst>
                        <p:par>
                          <p:cTn id="1477" fill="hold">
                            <p:stCondLst>
                              <p:cond delay="0"/>
                            </p:stCondLst>
                            <p:childTnLst>
                              <p:par>
                                <p:cTn id="14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9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6"/>
                  </p:tgtEl>
                </p:cond>
              </p:nextCondLst>
            </p:seq>
            <p:seq concurrent="1" nextAc="seek">
              <p:cTn id="1481" restart="whenNotActive" fill="hold" evtFilter="cancelBubble" nodeType="interactiveSeq">
                <p:stCondLst>
                  <p:cond evt="onClick" delay="0">
                    <p:tgtEl>
                      <p:spTgt spid="1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2" fill="hold">
                      <p:stCondLst>
                        <p:cond delay="0"/>
                      </p:stCondLst>
                      <p:childTnLst>
                        <p:par>
                          <p:cTn id="1483" fill="hold">
                            <p:stCondLst>
                              <p:cond delay="0"/>
                            </p:stCondLst>
                            <p:childTnLst>
                              <p:par>
                                <p:cTn id="14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6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5"/>
                  </p:tgtEl>
                </p:cond>
              </p:nextCondLst>
            </p:seq>
            <p:seq concurrent="1" nextAc="seek">
              <p:cTn id="1487" restart="whenNotActive" fill="hold" evtFilter="cancelBubble" nodeType="interactiveSeq">
                <p:stCondLst>
                  <p:cond evt="onClick" delay="0">
                    <p:tgtEl>
                      <p:spTgt spid="1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8" fill="hold">
                      <p:stCondLst>
                        <p:cond delay="0"/>
                      </p:stCondLst>
                      <p:childTnLst>
                        <p:par>
                          <p:cTn id="1489" fill="hold">
                            <p:stCondLst>
                              <p:cond delay="0"/>
                            </p:stCondLst>
                            <p:childTnLst>
                              <p:par>
                                <p:cTn id="14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1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7"/>
                  </p:tgtEl>
                </p:cond>
              </p:nextCondLst>
            </p:seq>
            <p:seq concurrent="1" nextAc="seek">
              <p:cTn id="1493" restart="whenNotActive" fill="hold" evtFilter="cancelBubble" nodeType="interactiveSeq">
                <p:stCondLst>
                  <p:cond evt="onClick" delay="0">
                    <p:tgtEl>
                      <p:spTgt spid="1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4" fill="hold">
                      <p:stCondLst>
                        <p:cond delay="0"/>
                      </p:stCondLst>
                      <p:childTnLst>
                        <p:par>
                          <p:cTn id="1495" fill="hold">
                            <p:stCondLst>
                              <p:cond delay="0"/>
                            </p:stCondLst>
                            <p:childTnLst>
                              <p:par>
                                <p:cTn id="14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8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8"/>
                  </p:tgtEl>
                </p:cond>
              </p:nextCondLst>
            </p:seq>
            <p:seq concurrent="1" nextAc="seek">
              <p:cTn id="1499" restart="whenNotActive" fill="hold" evtFilter="cancelBubble" nodeType="interactiveSeq">
                <p:stCondLst>
                  <p:cond evt="onClick" delay="0">
                    <p:tgtEl>
                      <p:spTgt spid="1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0" fill="hold">
                      <p:stCondLst>
                        <p:cond delay="0"/>
                      </p:stCondLst>
                      <p:childTnLst>
                        <p:par>
                          <p:cTn id="1501" fill="hold">
                            <p:stCondLst>
                              <p:cond delay="0"/>
                            </p:stCondLst>
                            <p:childTnLst>
                              <p:par>
                                <p:cTn id="15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3" dur="500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0"/>
                  </p:tgtEl>
                </p:cond>
              </p:nextCondLst>
            </p:seq>
            <p:seq concurrent="1" nextAc="seek">
              <p:cTn id="1505" restart="whenNotActive" fill="hold" evtFilter="cancelBubble" nodeType="interactiveSeq">
                <p:stCondLst>
                  <p:cond evt="onClick" delay="0">
                    <p:tgtEl>
                      <p:spTgt spid="10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6" fill="hold">
                      <p:stCondLst>
                        <p:cond delay="0"/>
                      </p:stCondLst>
                      <p:childTnLst>
                        <p:par>
                          <p:cTn id="1507" fill="hold">
                            <p:stCondLst>
                              <p:cond delay="0"/>
                            </p:stCondLst>
                            <p:childTnLst>
                              <p:par>
                                <p:cTn id="15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0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9"/>
                  </p:tgtEl>
                </p:cond>
              </p:nextCondLst>
            </p:seq>
            <p:seq concurrent="1" nextAc="seek">
              <p:cTn id="1511" restart="whenNotActive" fill="hold" evtFilter="cancelBubble" nodeType="interactiveSeq">
                <p:stCondLst>
                  <p:cond evt="onClick" delay="0">
                    <p:tgtEl>
                      <p:spTgt spid="10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2" fill="hold">
                      <p:stCondLst>
                        <p:cond delay="0"/>
                      </p:stCondLst>
                      <p:childTnLst>
                        <p:par>
                          <p:cTn id="1513" fill="hold">
                            <p:stCondLst>
                              <p:cond delay="0"/>
                            </p:stCondLst>
                            <p:childTnLst>
                              <p:par>
                                <p:cTn id="15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5" dur="500"/>
                                        <p:tgtEl>
                                          <p:spTgt spid="1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1"/>
                  </p:tgtEl>
                </p:cond>
              </p:nextCondLst>
            </p:seq>
            <p:seq concurrent="1" nextAc="seek">
              <p:cTn id="1517" restart="whenNotActive" fill="hold" evtFilter="cancelBubble" nodeType="interactiveSeq">
                <p:stCondLst>
                  <p:cond evt="onClick" delay="0">
                    <p:tgtEl>
                      <p:spTgt spid="1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8" fill="hold">
                      <p:stCondLst>
                        <p:cond delay="0"/>
                      </p:stCondLst>
                      <p:childTnLst>
                        <p:par>
                          <p:cTn id="1519" fill="hold">
                            <p:stCondLst>
                              <p:cond delay="0"/>
                            </p:stCondLst>
                            <p:childTnLst>
                              <p:par>
                                <p:cTn id="15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2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2"/>
                  </p:tgtEl>
                </p:cond>
              </p:nextCondLst>
            </p:seq>
            <p:seq concurrent="1" nextAc="seek">
              <p:cTn id="1523" restart="whenNotActive" fill="hold" evtFilter="cancelBubble" nodeType="interactiveSeq">
                <p:stCondLst>
                  <p:cond evt="onClick" delay="0">
                    <p:tgtEl>
                      <p:spTgt spid="1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4" fill="hold">
                      <p:stCondLst>
                        <p:cond delay="0"/>
                      </p:stCondLst>
                      <p:childTnLst>
                        <p:par>
                          <p:cTn id="1525" fill="hold">
                            <p:stCondLst>
                              <p:cond delay="0"/>
                            </p:stCondLst>
                            <p:childTnLst>
                              <p:par>
                                <p:cTn id="15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7" dur="500"/>
                                        <p:tgtEl>
                                          <p:spTgt spid="1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4"/>
                  </p:tgtEl>
                </p:cond>
              </p:nextCondLst>
            </p:seq>
            <p:seq concurrent="1" nextAc="seek">
              <p:cTn id="1529" restart="whenNotActive" fill="hold" evtFilter="cancelBubble" nodeType="interactiveSeq">
                <p:stCondLst>
                  <p:cond evt="onClick" delay="0">
                    <p:tgtEl>
                      <p:spTgt spid="1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0" fill="hold">
                      <p:stCondLst>
                        <p:cond delay="0"/>
                      </p:stCondLst>
                      <p:childTnLst>
                        <p:par>
                          <p:cTn id="1531" fill="hold">
                            <p:stCondLst>
                              <p:cond delay="0"/>
                            </p:stCondLst>
                            <p:childTnLst>
                              <p:par>
                                <p:cTn id="15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4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3"/>
                  </p:tgtEl>
                </p:cond>
              </p:nextCondLst>
            </p:seq>
            <p:seq concurrent="1" nextAc="seek">
              <p:cTn id="1535" restart="whenNotActive" fill="hold" evtFilter="cancelBubble" nodeType="interactiveSeq">
                <p:stCondLst>
                  <p:cond evt="onClick" delay="0">
                    <p:tgtEl>
                      <p:spTgt spid="1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6" fill="hold">
                      <p:stCondLst>
                        <p:cond delay="0"/>
                      </p:stCondLst>
                      <p:childTnLst>
                        <p:par>
                          <p:cTn id="1537" fill="hold">
                            <p:stCondLst>
                              <p:cond delay="0"/>
                            </p:stCondLst>
                            <p:childTnLst>
                              <p:par>
                                <p:cTn id="15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9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5"/>
                  </p:tgtEl>
                </p:cond>
              </p:nextCondLst>
            </p:seq>
            <p:seq concurrent="1" nextAc="seek">
              <p:cTn id="1541" restart="whenNotActive" fill="hold" evtFilter="cancelBubble" nodeType="interactiveSeq">
                <p:stCondLst>
                  <p:cond evt="onClick" delay="0">
                    <p:tgtEl>
                      <p:spTgt spid="1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2" fill="hold">
                      <p:stCondLst>
                        <p:cond delay="0"/>
                      </p:stCondLst>
                      <p:childTnLst>
                        <p:par>
                          <p:cTn id="1543" fill="hold">
                            <p:stCondLst>
                              <p:cond delay="0"/>
                            </p:stCondLst>
                            <p:childTnLst>
                              <p:par>
                                <p:cTn id="15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6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6"/>
                  </p:tgtEl>
                </p:cond>
              </p:nextCondLst>
            </p:seq>
            <p:seq concurrent="1" nextAc="seek">
              <p:cTn id="1547" restart="whenNotActive" fill="hold" evtFilter="cancelBubble" nodeType="interactiveSeq">
                <p:stCondLst>
                  <p:cond evt="onClick" delay="0">
                    <p:tgtEl>
                      <p:spTgt spid="1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8" fill="hold">
                      <p:stCondLst>
                        <p:cond delay="0"/>
                      </p:stCondLst>
                      <p:childTnLst>
                        <p:par>
                          <p:cTn id="1549" fill="hold">
                            <p:stCondLst>
                              <p:cond delay="0"/>
                            </p:stCondLst>
                            <p:childTnLst>
                              <p:par>
                                <p:cTn id="15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1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8"/>
                  </p:tgtEl>
                </p:cond>
              </p:nextCondLst>
            </p:seq>
            <p:seq concurrent="1" nextAc="seek">
              <p:cTn id="1553" restart="whenNotActive" fill="hold" evtFilter="cancelBubble" nodeType="interactiveSeq">
                <p:stCondLst>
                  <p:cond evt="onClick" delay="0">
                    <p:tgtEl>
                      <p:spTgt spid="1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4" fill="hold">
                      <p:stCondLst>
                        <p:cond delay="0"/>
                      </p:stCondLst>
                      <p:childTnLst>
                        <p:par>
                          <p:cTn id="1555" fill="hold">
                            <p:stCondLst>
                              <p:cond delay="0"/>
                            </p:stCondLst>
                            <p:childTnLst>
                              <p:par>
                                <p:cTn id="15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8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7"/>
                  </p:tgtEl>
                </p:cond>
              </p:nextCondLst>
            </p:seq>
            <p:seq concurrent="1" nextAc="seek">
              <p:cTn id="1559" restart="whenNotActive" fill="hold" evtFilter="cancelBubble" nodeType="interactiveSeq">
                <p:stCondLst>
                  <p:cond evt="onClick" delay="0">
                    <p:tgtEl>
                      <p:spTgt spid="1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0" fill="hold">
                      <p:stCondLst>
                        <p:cond delay="0"/>
                      </p:stCondLst>
                      <p:childTnLst>
                        <p:par>
                          <p:cTn id="1561" fill="hold">
                            <p:stCondLst>
                              <p:cond delay="0"/>
                            </p:stCondLst>
                            <p:childTnLst>
                              <p:par>
                                <p:cTn id="15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9"/>
                  </p:tgtEl>
                </p:cond>
              </p:nextCondLst>
            </p:seq>
            <p:seq concurrent="1" nextAc="seek">
              <p:cTn id="1565" restart="whenNotActive" fill="hold" evtFilter="cancelBubble" nodeType="interactiveSeq">
                <p:stCondLst>
                  <p:cond evt="onClick" delay="0">
                    <p:tgtEl>
                      <p:spTgt spid="1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6" fill="hold">
                      <p:stCondLst>
                        <p:cond delay="0"/>
                      </p:stCondLst>
                      <p:childTnLst>
                        <p:par>
                          <p:cTn id="1567" fill="hold">
                            <p:stCondLst>
                              <p:cond delay="0"/>
                            </p:stCondLst>
                            <p:childTnLst>
                              <p:par>
                                <p:cTn id="15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0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0"/>
                  </p:tgtEl>
                </p:cond>
              </p:nextCondLst>
            </p:seq>
            <p:seq concurrent="1" nextAc="seek">
              <p:cTn id="1571" restart="whenNotActive" fill="hold" evtFilter="cancelBubble" nodeType="interactiveSeq">
                <p:stCondLst>
                  <p:cond evt="onClick" delay="0">
                    <p:tgtEl>
                      <p:spTgt spid="1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2" fill="hold">
                      <p:stCondLst>
                        <p:cond delay="0"/>
                      </p:stCondLst>
                      <p:childTnLst>
                        <p:par>
                          <p:cTn id="1573" fill="hold">
                            <p:stCondLst>
                              <p:cond delay="0"/>
                            </p:stCondLst>
                            <p:childTnLst>
                              <p:par>
                                <p:cTn id="15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5" dur="500"/>
                                        <p:tgtEl>
                                          <p:spTgt spid="1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2"/>
                  </p:tgtEl>
                </p:cond>
              </p:nextCondLst>
            </p:seq>
            <p:seq concurrent="1" nextAc="seek">
              <p:cTn id="1577" restart="whenNotActive" fill="hold" evtFilter="cancelBubble" nodeType="interactiveSeq">
                <p:stCondLst>
                  <p:cond evt="onClick" delay="0">
                    <p:tgtEl>
                      <p:spTgt spid="1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8" fill="hold">
                      <p:stCondLst>
                        <p:cond delay="0"/>
                      </p:stCondLst>
                      <p:childTnLst>
                        <p:par>
                          <p:cTn id="1579" fill="hold">
                            <p:stCondLst>
                              <p:cond delay="0"/>
                            </p:stCondLst>
                            <p:childTnLst>
                              <p:par>
                                <p:cTn id="15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2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1"/>
                  </p:tgtEl>
                </p:cond>
              </p:nextCondLst>
            </p:seq>
            <p:seq concurrent="1" nextAc="seek">
              <p:cTn id="1583" restart="whenNotActive" fill="hold" evtFilter="cancelBubble" nodeType="interactiveSeq">
                <p:stCondLst>
                  <p:cond evt="onClick" delay="0">
                    <p:tgtEl>
                      <p:spTgt spid="1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4" fill="hold">
                      <p:stCondLst>
                        <p:cond delay="0"/>
                      </p:stCondLst>
                      <p:childTnLst>
                        <p:par>
                          <p:cTn id="1585" fill="hold">
                            <p:stCondLst>
                              <p:cond delay="0"/>
                            </p:stCondLst>
                            <p:childTnLst>
                              <p:par>
                                <p:cTn id="15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7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3"/>
                  </p:tgtEl>
                </p:cond>
              </p:nextCondLst>
            </p:seq>
            <p:seq concurrent="1" nextAc="seek">
              <p:cTn id="1589" restart="whenNotActive" fill="hold" evtFilter="cancelBubble" nodeType="interactiveSeq">
                <p:stCondLst>
                  <p:cond evt="onClick" delay="0">
                    <p:tgtEl>
                      <p:spTgt spid="1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0" fill="hold">
                      <p:stCondLst>
                        <p:cond delay="0"/>
                      </p:stCondLst>
                      <p:childTnLst>
                        <p:par>
                          <p:cTn id="1591" fill="hold">
                            <p:stCondLst>
                              <p:cond delay="0"/>
                            </p:stCondLst>
                            <p:childTnLst>
                              <p:par>
                                <p:cTn id="15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4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4"/>
                  </p:tgtEl>
                </p:cond>
              </p:nextCondLst>
            </p:seq>
            <p:seq concurrent="1" nextAc="seek">
              <p:cTn id="1595" restart="whenNotActive" fill="hold" evtFilter="cancelBubble" nodeType="interactiveSeq">
                <p:stCondLst>
                  <p:cond evt="onClick" delay="0">
                    <p:tgtEl>
                      <p:spTgt spid="1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6" fill="hold">
                      <p:stCondLst>
                        <p:cond delay="0"/>
                      </p:stCondLst>
                      <p:childTnLst>
                        <p:par>
                          <p:cTn id="1597" fill="hold">
                            <p:stCondLst>
                              <p:cond delay="0"/>
                            </p:stCondLst>
                            <p:childTnLst>
                              <p:par>
                                <p:cTn id="15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9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6"/>
                  </p:tgtEl>
                </p:cond>
              </p:nextCondLst>
            </p:seq>
            <p:seq concurrent="1" nextAc="seek">
              <p:cTn id="1601" restart="whenNotActive" fill="hold" evtFilter="cancelBubble" nodeType="interactiveSeq">
                <p:stCondLst>
                  <p:cond evt="onClick" delay="0">
                    <p:tgtEl>
                      <p:spTgt spid="1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2" fill="hold">
                      <p:stCondLst>
                        <p:cond delay="0"/>
                      </p:stCondLst>
                      <p:childTnLst>
                        <p:par>
                          <p:cTn id="1603" fill="hold">
                            <p:stCondLst>
                              <p:cond delay="0"/>
                            </p:stCondLst>
                            <p:childTnLst>
                              <p:par>
                                <p:cTn id="16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6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5"/>
                  </p:tgtEl>
                </p:cond>
              </p:nextCondLst>
            </p:seq>
            <p:seq concurrent="1" nextAc="seek">
              <p:cTn id="1607" restart="whenNotActive" fill="hold" evtFilter="cancelBubble" nodeType="interactiveSeq">
                <p:stCondLst>
                  <p:cond evt="onClick" delay="0">
                    <p:tgtEl>
                      <p:spTgt spid="1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8" fill="hold">
                      <p:stCondLst>
                        <p:cond delay="0"/>
                      </p:stCondLst>
                      <p:childTnLst>
                        <p:par>
                          <p:cTn id="1609" fill="hold">
                            <p:stCondLst>
                              <p:cond delay="0"/>
                            </p:stCondLst>
                            <p:childTnLst>
                              <p:par>
                                <p:cTn id="16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1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7"/>
                  </p:tgtEl>
                </p:cond>
              </p:nextCondLst>
            </p:seq>
            <p:seq concurrent="1" nextAc="seek">
              <p:cTn id="1613" restart="whenNotActive" fill="hold" evtFilter="cancelBubble" nodeType="interactiveSeq">
                <p:stCondLst>
                  <p:cond evt="onClick" delay="0">
                    <p:tgtEl>
                      <p:spTgt spid="1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4" fill="hold">
                      <p:stCondLst>
                        <p:cond delay="0"/>
                      </p:stCondLst>
                      <p:childTnLst>
                        <p:par>
                          <p:cTn id="1615" fill="hold">
                            <p:stCondLst>
                              <p:cond delay="0"/>
                            </p:stCondLst>
                            <p:childTnLst>
                              <p:par>
                                <p:cTn id="16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8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8"/>
                  </p:tgtEl>
                </p:cond>
              </p:nextCondLst>
            </p:seq>
            <p:seq concurrent="1" nextAc="seek">
              <p:cTn id="1619" restart="whenNotActive" fill="hold" evtFilter="cancelBubble" nodeType="interactiveSeq">
                <p:stCondLst>
                  <p:cond evt="onClick" delay="0">
                    <p:tgtEl>
                      <p:spTgt spid="1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0" fill="hold">
                      <p:stCondLst>
                        <p:cond delay="0"/>
                      </p:stCondLst>
                      <p:childTnLst>
                        <p:par>
                          <p:cTn id="1621" fill="hold">
                            <p:stCondLst>
                              <p:cond delay="0"/>
                            </p:stCondLst>
                            <p:childTnLst>
                              <p:par>
                                <p:cTn id="16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3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0"/>
                  </p:tgtEl>
                </p:cond>
              </p:nextCondLst>
            </p:seq>
            <p:seq concurrent="1" nextAc="seek">
              <p:cTn id="1625" restart="whenNotActive" fill="hold" evtFilter="cancelBubble" nodeType="interactiveSeq">
                <p:stCondLst>
                  <p:cond evt="onClick" delay="0">
                    <p:tgtEl>
                      <p:spTgt spid="1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6" fill="hold">
                      <p:stCondLst>
                        <p:cond delay="0"/>
                      </p:stCondLst>
                      <p:childTnLst>
                        <p:par>
                          <p:cTn id="1627" fill="hold">
                            <p:stCondLst>
                              <p:cond delay="0"/>
                            </p:stCondLst>
                            <p:childTnLst>
                              <p:par>
                                <p:cTn id="16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0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9"/>
                  </p:tgtEl>
                </p:cond>
              </p:nextCondLst>
            </p:seq>
            <p:seq concurrent="1" nextAc="seek">
              <p:cTn id="1631" restart="whenNotActive" fill="hold" evtFilter="cancelBubble" nodeType="interactiveSeq">
                <p:stCondLst>
                  <p:cond evt="onClick" delay="0">
                    <p:tgtEl>
                      <p:spTgt spid="1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2" fill="hold">
                      <p:stCondLst>
                        <p:cond delay="0"/>
                      </p:stCondLst>
                      <p:childTnLst>
                        <p:par>
                          <p:cTn id="1633" fill="hold">
                            <p:stCondLst>
                              <p:cond delay="0"/>
                            </p:stCondLst>
                            <p:childTnLst>
                              <p:par>
                                <p:cTn id="16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1"/>
                  </p:tgtEl>
                </p:cond>
              </p:nextCondLst>
            </p:seq>
            <p:seq concurrent="1" nextAc="seek">
              <p:cTn id="1637" restart="whenNotActive" fill="hold" evtFilter="cancelBubble" nodeType="interactiveSeq">
                <p:stCondLst>
                  <p:cond evt="onClick" delay="0">
                    <p:tgtEl>
                      <p:spTgt spid="1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8" fill="hold">
                      <p:stCondLst>
                        <p:cond delay="0"/>
                      </p:stCondLst>
                      <p:childTnLst>
                        <p:par>
                          <p:cTn id="1639" fill="hold">
                            <p:stCondLst>
                              <p:cond delay="0"/>
                            </p:stCondLst>
                            <p:childTnLst>
                              <p:par>
                                <p:cTn id="16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2"/>
                  </p:tgtEl>
                </p:cond>
              </p:nextCondLst>
            </p:seq>
            <p:seq concurrent="1" nextAc="seek">
              <p:cTn id="1643" restart="whenNotActive" fill="hold" evtFilter="cancelBubble" nodeType="interactiveSeq">
                <p:stCondLst>
                  <p:cond evt="onClick" delay="0">
                    <p:tgtEl>
                      <p:spTgt spid="1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4" fill="hold">
                      <p:stCondLst>
                        <p:cond delay="0"/>
                      </p:stCondLst>
                      <p:childTnLst>
                        <p:par>
                          <p:cTn id="1645" fill="hold">
                            <p:stCondLst>
                              <p:cond delay="0"/>
                            </p:stCondLst>
                            <p:childTnLst>
                              <p:par>
                                <p:cTn id="16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4"/>
                  </p:tgtEl>
                </p:cond>
              </p:nextCondLst>
            </p:seq>
            <p:seq concurrent="1" nextAc="seek">
              <p:cTn id="1649" restart="whenNotActive" fill="hold" evtFilter="cancelBubble" nodeType="interactiveSeq">
                <p:stCondLst>
                  <p:cond evt="onClick" delay="0">
                    <p:tgtEl>
                      <p:spTgt spid="1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0" fill="hold">
                      <p:stCondLst>
                        <p:cond delay="0"/>
                      </p:stCondLst>
                      <p:childTnLst>
                        <p:par>
                          <p:cTn id="1651" fill="hold">
                            <p:stCondLst>
                              <p:cond delay="0"/>
                            </p:stCondLst>
                            <p:childTnLst>
                              <p:par>
                                <p:cTn id="16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4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3"/>
                  </p:tgtEl>
                </p:cond>
              </p:nextCondLst>
            </p:seq>
            <p:seq concurrent="1" nextAc="seek">
              <p:cTn id="1655" restart="whenNotActive" fill="hold" evtFilter="cancelBubble" nodeType="interactiveSeq">
                <p:stCondLst>
                  <p:cond evt="onClick" delay="0">
                    <p:tgtEl>
                      <p:spTgt spid="1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6" fill="hold">
                      <p:stCondLst>
                        <p:cond delay="0"/>
                      </p:stCondLst>
                      <p:childTnLst>
                        <p:par>
                          <p:cTn id="1657" fill="hold">
                            <p:stCondLst>
                              <p:cond delay="0"/>
                            </p:stCondLst>
                            <p:childTnLst>
                              <p:par>
                                <p:cTn id="16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9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5"/>
                  </p:tgtEl>
                </p:cond>
              </p:nextCondLst>
            </p:seq>
            <p:seq concurrent="1" nextAc="seek">
              <p:cTn id="1661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2" fill="hold">
                      <p:stCondLst>
                        <p:cond delay="0"/>
                      </p:stCondLst>
                      <p:childTnLst>
                        <p:par>
                          <p:cTn id="1663" fill="hold">
                            <p:stCondLst>
                              <p:cond delay="0"/>
                            </p:stCondLst>
                            <p:childTnLst>
                              <p:par>
                                <p:cTn id="16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6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1667" restart="whenNotActive" fill="hold" evtFilter="cancelBubble" nodeType="interactiveSeq">
                <p:stCondLst>
                  <p:cond evt="onClick" delay="0">
                    <p:tgtEl>
                      <p:spTgt spid="1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8" fill="hold">
                      <p:stCondLst>
                        <p:cond delay="0"/>
                      </p:stCondLst>
                      <p:childTnLst>
                        <p:par>
                          <p:cTn id="1669" fill="hold">
                            <p:stCondLst>
                              <p:cond delay="0"/>
                            </p:stCondLst>
                            <p:childTnLst>
                              <p:par>
                                <p:cTn id="16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1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8"/>
                  </p:tgtEl>
                </p:cond>
              </p:nextCondLst>
            </p:seq>
            <p:seq concurrent="1" nextAc="seek">
              <p:cTn id="1673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4" fill="hold">
                      <p:stCondLst>
                        <p:cond delay="0"/>
                      </p:stCondLst>
                      <p:childTnLst>
                        <p:par>
                          <p:cTn id="1675" fill="hold">
                            <p:stCondLst>
                              <p:cond delay="0"/>
                            </p:stCondLst>
                            <p:childTnLst>
                              <p:par>
                                <p:cTn id="16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8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1679" restart="whenNotActive" fill="hold" evtFilter="cancelBubble" nodeType="interactiveSeq">
                <p:stCondLst>
                  <p:cond evt="onClick" delay="0">
                    <p:tgtEl>
                      <p:spTgt spid="1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0" fill="hold">
                      <p:stCondLst>
                        <p:cond delay="0"/>
                      </p:stCondLst>
                      <p:childTnLst>
                        <p:par>
                          <p:cTn id="1681" fill="hold">
                            <p:stCondLst>
                              <p:cond delay="0"/>
                            </p:stCondLst>
                            <p:childTnLst>
                              <p:par>
                                <p:cTn id="16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3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9"/>
                  </p:tgtEl>
                </p:cond>
              </p:nextCondLst>
            </p:seq>
            <p:seq concurrent="1" nextAc="seek">
              <p:cTn id="1685" restart="whenNotActive" fill="hold" evtFilter="cancelBubble" nodeType="interactiveSeq">
                <p:stCondLst>
                  <p:cond evt="onClick" delay="0">
                    <p:tgtEl>
                      <p:spTgt spid="1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6" fill="hold">
                      <p:stCondLst>
                        <p:cond delay="0"/>
                      </p:stCondLst>
                      <p:childTnLst>
                        <p:par>
                          <p:cTn id="1687" fill="hold">
                            <p:stCondLst>
                              <p:cond delay="0"/>
                            </p:stCondLst>
                            <p:childTnLst>
                              <p:par>
                                <p:cTn id="16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0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0"/>
                  </p:tgtEl>
                </p:cond>
              </p:nextCondLst>
            </p:seq>
            <p:seq concurrent="1" nextAc="seek">
              <p:cTn id="1691" restart="whenNotActive" fill="hold" evtFilter="cancelBubble" nodeType="interactiveSeq">
                <p:stCondLst>
                  <p:cond evt="onClick" delay="0">
                    <p:tgtEl>
                      <p:spTgt spid="1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2" fill="hold">
                      <p:stCondLst>
                        <p:cond delay="0"/>
                      </p:stCondLst>
                      <p:childTnLst>
                        <p:par>
                          <p:cTn id="1693" fill="hold">
                            <p:stCondLst>
                              <p:cond delay="0"/>
                            </p:stCondLst>
                            <p:childTnLst>
                              <p:par>
                                <p:cTn id="16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5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2"/>
                  </p:tgtEl>
                </p:cond>
              </p:nextCondLst>
            </p:seq>
            <p:seq concurrent="1" nextAc="seek">
              <p:cTn id="1697" restart="whenNotActive" fill="hold" evtFilter="cancelBubble" nodeType="interactiveSeq">
                <p:stCondLst>
                  <p:cond evt="onClick" delay="0">
                    <p:tgtEl>
                      <p:spTgt spid="1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8" fill="hold">
                      <p:stCondLst>
                        <p:cond delay="0"/>
                      </p:stCondLst>
                      <p:childTnLst>
                        <p:par>
                          <p:cTn id="1699" fill="hold">
                            <p:stCondLst>
                              <p:cond delay="0"/>
                            </p:stCondLst>
                            <p:childTnLst>
                              <p:par>
                                <p:cTn id="17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2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1"/>
                  </p:tgtEl>
                </p:cond>
              </p:nextCondLst>
            </p:seq>
            <p:seq concurrent="1" nextAc="seek">
              <p:cTn id="170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4" fill="hold">
                      <p:stCondLst>
                        <p:cond delay="0"/>
                      </p:stCondLst>
                      <p:childTnLst>
                        <p:par>
                          <p:cTn id="1705" fill="hold">
                            <p:stCondLst>
                              <p:cond delay="0"/>
                            </p:stCondLst>
                            <p:childTnLst>
                              <p:par>
                                <p:cTn id="17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7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1709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0" fill="hold">
                      <p:stCondLst>
                        <p:cond delay="0"/>
                      </p:stCondLst>
                      <p:childTnLst>
                        <p:par>
                          <p:cTn id="1711" fill="hold">
                            <p:stCondLst>
                              <p:cond delay="0"/>
                            </p:stCondLst>
                            <p:childTnLst>
                              <p:par>
                                <p:cTn id="17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4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  <p:seq concurrent="1" nextAc="seek">
              <p:cTn id="1715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6" fill="hold">
                      <p:stCondLst>
                        <p:cond delay="0"/>
                      </p:stCondLst>
                      <p:childTnLst>
                        <p:par>
                          <p:cTn id="1717" fill="hold">
                            <p:stCondLst>
                              <p:cond delay="0"/>
                            </p:stCondLst>
                            <p:childTnLst>
                              <p:par>
                                <p:cTn id="17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9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1721" restart="whenNotActive" fill="hold" evtFilter="cancelBubble" nodeType="interactiveSeq">
                <p:stCondLst>
                  <p:cond evt="onClick" delay="0">
                    <p:tgtEl>
                      <p:spTgt spid="1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2" fill="hold">
                      <p:stCondLst>
                        <p:cond delay="0"/>
                      </p:stCondLst>
                      <p:childTnLst>
                        <p:par>
                          <p:cTn id="1723" fill="hold">
                            <p:stCondLst>
                              <p:cond delay="0"/>
                            </p:stCondLst>
                            <p:childTnLst>
                              <p:par>
                                <p:cTn id="17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6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5"/>
                  </p:tgtEl>
                </p:cond>
              </p:nextCondLst>
            </p:seq>
            <p:seq concurrent="1" nextAc="seek">
              <p:cTn id="1727" restart="whenNotActive" fill="hold" evtFilter="cancelBubble" nodeType="interactiveSeq">
                <p:stCondLst>
                  <p:cond evt="onClick" delay="0">
                    <p:tgtEl>
                      <p:spTgt spid="1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8" fill="hold">
                      <p:stCondLst>
                        <p:cond delay="0"/>
                      </p:stCondLst>
                      <p:childTnLst>
                        <p:par>
                          <p:cTn id="1729" fill="hold">
                            <p:stCondLst>
                              <p:cond delay="0"/>
                            </p:stCondLst>
                            <p:childTnLst>
                              <p:par>
                                <p:cTn id="17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1" dur="500"/>
                                        <p:tgtEl>
                                          <p:spTgt spid="1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"/>
                  </p:tgtEl>
                </p:cond>
              </p:nextCondLst>
            </p:seq>
            <p:seq concurrent="1" nextAc="seek">
              <p:cTn id="1733" restart="whenNotActive" fill="hold" evtFilter="cancelBubble" nodeType="interactiveSeq">
                <p:stCondLst>
                  <p:cond evt="onClick" delay="0">
                    <p:tgtEl>
                      <p:spTgt spid="1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4" fill="hold">
                      <p:stCondLst>
                        <p:cond delay="0"/>
                      </p:stCondLst>
                      <p:childTnLst>
                        <p:par>
                          <p:cTn id="1735" fill="hold">
                            <p:stCondLst>
                              <p:cond delay="0"/>
                            </p:stCondLst>
                            <p:childTnLst>
                              <p:par>
                                <p:cTn id="17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8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"/>
                  </p:tgtEl>
                </p:cond>
              </p:nextCondLst>
            </p:seq>
            <p:seq concurrent="1" nextAc="seek">
              <p:cTn id="1739" restart="whenNotActive" fill="hold" evtFilter="cancelBubble" nodeType="interactiveSeq">
                <p:stCondLst>
                  <p:cond evt="onClick" delay="0">
                    <p:tgtEl>
                      <p:spTgt spid="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0" fill="hold">
                      <p:stCondLst>
                        <p:cond delay="0"/>
                      </p:stCondLst>
                      <p:childTnLst>
                        <p:par>
                          <p:cTn id="1741" fill="hold">
                            <p:stCondLst>
                              <p:cond delay="0"/>
                            </p:stCondLst>
                            <p:childTnLst>
                              <p:par>
                                <p:cTn id="17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3" dur="500"/>
                                        <p:tgtEl>
                                          <p:spTgt spid="1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"/>
                  </p:tgtEl>
                </p:cond>
              </p:nextCondLst>
            </p:seq>
            <p:seq concurrent="1" nextAc="seek">
              <p:cTn id="1745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6" fill="hold">
                      <p:stCondLst>
                        <p:cond delay="0"/>
                      </p:stCondLst>
                      <p:childTnLst>
                        <p:par>
                          <p:cTn id="1747" fill="hold">
                            <p:stCondLst>
                              <p:cond delay="0"/>
                            </p:stCondLst>
                            <p:childTnLst>
                              <p:par>
                                <p:cTn id="17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  <p:seq concurrent="1" nextAc="seek">
              <p:cTn id="1751" restart="whenNotActive" fill="hold" evtFilter="cancelBubble" nodeType="interactiveSeq">
                <p:stCondLst>
                  <p:cond evt="onClick" delay="0">
                    <p:tgtEl>
                      <p:spTgt spid="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2" fill="hold">
                      <p:stCondLst>
                        <p:cond delay="0"/>
                      </p:stCondLst>
                      <p:childTnLst>
                        <p:par>
                          <p:cTn id="1753" fill="hold">
                            <p:stCondLst>
                              <p:cond delay="0"/>
                            </p:stCondLst>
                            <p:childTnLst>
                              <p:par>
                                <p:cTn id="17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5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"/>
                  </p:tgtEl>
                </p:cond>
              </p:nextCondLst>
            </p:seq>
            <p:seq concurrent="1" nextAc="seek">
              <p:cTn id="1757" restart="whenNotActive" fill="hold" evtFilter="cancelBubble" nodeType="interactiveSeq">
                <p:stCondLst>
                  <p:cond evt="onClick" delay="0">
                    <p:tgtEl>
                      <p:spTgt spid="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8" fill="hold">
                      <p:stCondLst>
                        <p:cond delay="0"/>
                      </p:stCondLst>
                      <p:childTnLst>
                        <p:par>
                          <p:cTn id="1759" fill="hold">
                            <p:stCondLst>
                              <p:cond delay="0"/>
                            </p:stCondLst>
                            <p:childTnLst>
                              <p:par>
                                <p:cTn id="17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2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2"/>
                  </p:tgtEl>
                </p:cond>
              </p:nextCondLst>
            </p:seq>
            <p:seq concurrent="1" nextAc="seek">
              <p:cTn id="1763" restart="whenNotActive" fill="hold" evtFilter="cancelBubble" nodeType="interactiveSeq">
                <p:stCondLst>
                  <p:cond evt="onClick" delay="0">
                    <p:tgtEl>
                      <p:spTgt spid="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4" fill="hold">
                      <p:stCondLst>
                        <p:cond delay="0"/>
                      </p:stCondLst>
                      <p:childTnLst>
                        <p:par>
                          <p:cTn id="1765" fill="hold">
                            <p:stCondLst>
                              <p:cond delay="0"/>
                            </p:stCondLst>
                            <p:childTnLst>
                              <p:par>
                                <p:cTn id="17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7"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4"/>
                  </p:tgtEl>
                </p:cond>
              </p:nextCondLst>
            </p:seq>
            <p:seq concurrent="1" nextAc="seek">
              <p:cTn id="1769" restart="whenNotActive" fill="hold" evtFilter="cancelBubble" nodeType="interactiveSeq">
                <p:stCondLst>
                  <p:cond evt="onClick" delay="0">
                    <p:tgtEl>
                      <p:spTgt spid="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0" fill="hold">
                      <p:stCondLst>
                        <p:cond delay="0"/>
                      </p:stCondLst>
                      <p:childTnLst>
                        <p:par>
                          <p:cTn id="1771" fill="hold">
                            <p:stCondLst>
                              <p:cond delay="0"/>
                            </p:stCondLst>
                            <p:childTnLst>
                              <p:par>
                                <p:cTn id="17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4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3"/>
                  </p:tgtEl>
                </p:cond>
              </p:nextCondLst>
            </p:seq>
            <p:seq concurrent="1" nextAc="seek">
              <p:cTn id="1775" restart="whenNotActive" fill="hold" evtFilter="cancelBubble" nodeType="interactiveSeq">
                <p:stCondLst>
                  <p:cond evt="onClick" delay="0">
                    <p:tgtEl>
                      <p:spTgt spid="1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6" fill="hold">
                      <p:stCondLst>
                        <p:cond delay="0"/>
                      </p:stCondLst>
                      <p:childTnLst>
                        <p:par>
                          <p:cTn id="1777" fill="hold">
                            <p:stCondLst>
                              <p:cond delay="0"/>
                            </p:stCondLst>
                            <p:childTnLst>
                              <p:par>
                                <p:cTn id="17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9"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5"/>
                  </p:tgtEl>
                </p:cond>
              </p:nextCondLst>
            </p:seq>
            <p:seq concurrent="1" nextAc="seek">
              <p:cTn id="1781" restart="whenNotActive" fill="hold" evtFilter="cancelBubble" nodeType="interactiveSeq">
                <p:stCondLst>
                  <p:cond evt="onClick" delay="0">
                    <p:tgtEl>
                      <p:spTgt spid="1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2" fill="hold">
                      <p:stCondLst>
                        <p:cond delay="0"/>
                      </p:stCondLst>
                      <p:childTnLst>
                        <p:par>
                          <p:cTn id="1783" fill="hold">
                            <p:stCondLst>
                              <p:cond delay="0"/>
                            </p:stCondLst>
                            <p:childTnLst>
                              <p:par>
                                <p:cTn id="17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6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6"/>
                  </p:tgtEl>
                </p:cond>
              </p:nextCondLst>
            </p:seq>
            <p:seq concurrent="1" nextAc="seek">
              <p:cTn id="1787" restart="whenNotActive" fill="hold" evtFilter="cancelBubble" nodeType="interactiveSeq">
                <p:stCondLst>
                  <p:cond evt="onClick" delay="0">
                    <p:tgtEl>
                      <p:spTgt spid="1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8" fill="hold">
                      <p:stCondLst>
                        <p:cond delay="0"/>
                      </p:stCondLst>
                      <p:childTnLst>
                        <p:par>
                          <p:cTn id="1789" fill="hold">
                            <p:stCondLst>
                              <p:cond delay="0"/>
                            </p:stCondLst>
                            <p:childTnLst>
                              <p:par>
                                <p:cTn id="17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1" dur="5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8"/>
                  </p:tgtEl>
                </p:cond>
              </p:nextCondLst>
            </p:seq>
            <p:seq concurrent="1" nextAc="seek">
              <p:cTn id="1793" restart="whenNotActive" fill="hold" evtFilter="cancelBubble" nodeType="interactiveSeq">
                <p:stCondLst>
                  <p:cond evt="onClick" delay="0">
                    <p:tgtEl>
                      <p:spTgt spid="1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4" fill="hold">
                      <p:stCondLst>
                        <p:cond delay="0"/>
                      </p:stCondLst>
                      <p:childTnLst>
                        <p:par>
                          <p:cTn id="1795" fill="hold">
                            <p:stCondLst>
                              <p:cond delay="0"/>
                            </p:stCondLst>
                            <p:childTnLst>
                              <p:par>
                                <p:cTn id="17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8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7"/>
                  </p:tgtEl>
                </p:cond>
              </p:nextCondLst>
            </p:seq>
            <p:seq concurrent="1" nextAc="seek">
              <p:cTn id="1799" restart="whenNotActive" fill="hold" evtFilter="cancelBubble" nodeType="interactiveSeq">
                <p:stCondLst>
                  <p:cond evt="onClick" delay="0">
                    <p:tgtEl>
                      <p:spTgt spid="1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0" fill="hold">
                      <p:stCondLst>
                        <p:cond delay="0"/>
                      </p:stCondLst>
                      <p:childTnLst>
                        <p:par>
                          <p:cTn id="1801" fill="hold">
                            <p:stCondLst>
                              <p:cond delay="0"/>
                            </p:stCondLst>
                            <p:childTnLst>
                              <p:par>
                                <p:cTn id="18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3" dur="5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9"/>
                  </p:tgtEl>
                </p:cond>
              </p:nextCondLst>
            </p:seq>
            <p:seq concurrent="1" nextAc="seek">
              <p:cTn id="1805" restart="whenNotActive" fill="hold" evtFilter="cancelBubble" nodeType="interactiveSeq">
                <p:stCondLst>
                  <p:cond evt="onClick" delay="0">
                    <p:tgtEl>
                      <p:spTgt spid="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6" fill="hold">
                      <p:stCondLst>
                        <p:cond delay="0"/>
                      </p:stCondLst>
                      <p:childTnLst>
                        <p:par>
                          <p:cTn id="1807" fill="hold">
                            <p:stCondLst>
                              <p:cond delay="0"/>
                            </p:stCondLst>
                            <p:childTnLst>
                              <p:par>
                                <p:cTn id="18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0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0"/>
                  </p:tgtEl>
                </p:cond>
              </p:nextCondLst>
            </p:seq>
            <p:seq concurrent="1" nextAc="seek">
              <p:cTn id="1811" restart="whenNotActive" fill="hold" evtFilter="cancelBubble" nodeType="interactiveSeq">
                <p:stCondLst>
                  <p:cond evt="onClick" delay="0">
                    <p:tgtEl>
                      <p:spTgt spid="1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2" fill="hold">
                      <p:stCondLst>
                        <p:cond delay="0"/>
                      </p:stCondLst>
                      <p:childTnLst>
                        <p:par>
                          <p:cTn id="1813" fill="hold">
                            <p:stCondLst>
                              <p:cond delay="0"/>
                            </p:stCondLst>
                            <p:childTnLst>
                              <p:par>
                                <p:cTn id="18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5" dur="5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2"/>
                  </p:tgtEl>
                </p:cond>
              </p:nextCondLst>
            </p:seq>
            <p:seq concurrent="1" nextAc="seek">
              <p:cTn id="1817" restart="whenNotActive" fill="hold" evtFilter="cancelBubble" nodeType="interactiveSeq">
                <p:stCondLst>
                  <p:cond evt="onClick" delay="0">
                    <p:tgtEl>
                      <p:spTgt spid="1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8" fill="hold">
                      <p:stCondLst>
                        <p:cond delay="0"/>
                      </p:stCondLst>
                      <p:childTnLst>
                        <p:par>
                          <p:cTn id="1819" fill="hold">
                            <p:stCondLst>
                              <p:cond delay="0"/>
                            </p:stCondLst>
                            <p:childTnLst>
                              <p:par>
                                <p:cTn id="18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2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1"/>
                  </p:tgtEl>
                </p:cond>
              </p:nextCondLst>
            </p:seq>
            <p:seq concurrent="1" nextAc="seek">
              <p:cTn id="1823" restart="whenNotActive" fill="hold" evtFilter="cancelBubble" nodeType="interactiveSeq">
                <p:stCondLst>
                  <p:cond evt="onClick" delay="0">
                    <p:tgtEl>
                      <p:spTgt spid="1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4" fill="hold">
                      <p:stCondLst>
                        <p:cond delay="0"/>
                      </p:stCondLst>
                      <p:childTnLst>
                        <p:par>
                          <p:cTn id="1825" fill="hold">
                            <p:stCondLst>
                              <p:cond delay="0"/>
                            </p:stCondLst>
                            <p:childTnLst>
                              <p:par>
                                <p:cTn id="18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3"/>
                  </p:tgtEl>
                </p:cond>
              </p:nextCondLst>
            </p:seq>
            <p:seq concurrent="1" nextAc="seek">
              <p:cTn id="1829" restart="whenNotActive" fill="hold" evtFilter="cancelBubble" nodeType="interactiveSeq">
                <p:stCondLst>
                  <p:cond evt="onClick" delay="0">
                    <p:tgtEl>
                      <p:spTgt spid="1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0" fill="hold">
                      <p:stCondLst>
                        <p:cond delay="0"/>
                      </p:stCondLst>
                      <p:childTnLst>
                        <p:par>
                          <p:cTn id="1831" fill="hold">
                            <p:stCondLst>
                              <p:cond delay="0"/>
                            </p:stCondLst>
                            <p:childTnLst>
                              <p:par>
                                <p:cTn id="18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4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4"/>
                  </p:tgtEl>
                </p:cond>
              </p:nextCondLst>
            </p:seq>
            <p:seq concurrent="1" nextAc="seek">
              <p:cTn id="1835" restart="whenNotActive" fill="hold" evtFilter="cancelBubble" nodeType="interactiveSeq">
                <p:stCondLst>
                  <p:cond evt="onClick" delay="0">
                    <p:tgtEl>
                      <p:spTgt spid="1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6" fill="hold">
                      <p:stCondLst>
                        <p:cond delay="0"/>
                      </p:stCondLst>
                      <p:childTnLst>
                        <p:par>
                          <p:cTn id="1837" fill="hold">
                            <p:stCondLst>
                              <p:cond delay="0"/>
                            </p:stCondLst>
                            <p:childTnLst>
                              <p:par>
                                <p:cTn id="18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9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6"/>
                  </p:tgtEl>
                </p:cond>
              </p:nextCondLst>
            </p:seq>
            <p:seq concurrent="1" nextAc="seek">
              <p:cTn id="1841" restart="whenNotActive" fill="hold" evtFilter="cancelBubble" nodeType="interactiveSeq">
                <p:stCondLst>
                  <p:cond evt="onClick" delay="0">
                    <p:tgtEl>
                      <p:spTgt spid="1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2" fill="hold">
                      <p:stCondLst>
                        <p:cond delay="0"/>
                      </p:stCondLst>
                      <p:childTnLst>
                        <p:par>
                          <p:cTn id="1843" fill="hold">
                            <p:stCondLst>
                              <p:cond delay="0"/>
                            </p:stCondLst>
                            <p:childTnLst>
                              <p:par>
                                <p:cTn id="18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6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5"/>
                  </p:tgtEl>
                </p:cond>
              </p:nextCondLst>
            </p:seq>
            <p:seq concurrent="1" nextAc="seek">
              <p:cTn id="1847" restart="whenNotActive" fill="hold" evtFilter="cancelBubble" nodeType="interactiveSeq">
                <p:stCondLst>
                  <p:cond evt="onClick" delay="0">
                    <p:tgtEl>
                      <p:spTgt spid="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8" fill="hold">
                      <p:stCondLst>
                        <p:cond delay="0"/>
                      </p:stCondLst>
                      <p:childTnLst>
                        <p:par>
                          <p:cTn id="1849" fill="hold">
                            <p:stCondLst>
                              <p:cond delay="0"/>
                            </p:stCondLst>
                            <p:childTnLst>
                              <p:par>
                                <p:cTn id="18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1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7"/>
                  </p:tgtEl>
                </p:cond>
              </p:nextCondLst>
            </p:seq>
            <p:seq concurrent="1" nextAc="seek">
              <p:cTn id="1853" restart="whenNotActive" fill="hold" evtFilter="cancelBubble" nodeType="interactiveSeq">
                <p:stCondLst>
                  <p:cond evt="onClick" delay="0">
                    <p:tgtEl>
                      <p:spTgt spid="1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4" fill="hold">
                      <p:stCondLst>
                        <p:cond delay="0"/>
                      </p:stCondLst>
                      <p:childTnLst>
                        <p:par>
                          <p:cTn id="1855" fill="hold">
                            <p:stCondLst>
                              <p:cond delay="0"/>
                            </p:stCondLst>
                            <p:childTnLst>
                              <p:par>
                                <p:cTn id="18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8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8"/>
                  </p:tgtEl>
                </p:cond>
              </p:nextCondLst>
            </p:seq>
            <p:seq concurrent="1" nextAc="seek">
              <p:cTn id="1859" restart="whenNotActive" fill="hold" evtFilter="cancelBubble" nodeType="interactiveSeq">
                <p:stCondLst>
                  <p:cond evt="onClick" delay="0">
                    <p:tgtEl>
                      <p:spTgt spid="1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0" fill="hold">
                      <p:stCondLst>
                        <p:cond delay="0"/>
                      </p:stCondLst>
                      <p:childTnLst>
                        <p:par>
                          <p:cTn id="1861" fill="hold">
                            <p:stCondLst>
                              <p:cond delay="0"/>
                            </p:stCondLst>
                            <p:childTnLst>
                              <p:par>
                                <p:cTn id="18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3" dur="500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0"/>
                  </p:tgtEl>
                </p:cond>
              </p:nextCondLst>
            </p:seq>
            <p:seq concurrent="1" nextAc="seek">
              <p:cTn id="1865" restart="whenNotActive" fill="hold" evtFilter="cancelBubble" nodeType="interactiveSeq">
                <p:stCondLst>
                  <p:cond evt="onClick" delay="0">
                    <p:tgtEl>
                      <p:spTgt spid="1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6" fill="hold">
                      <p:stCondLst>
                        <p:cond delay="0"/>
                      </p:stCondLst>
                      <p:childTnLst>
                        <p:par>
                          <p:cTn id="1867" fill="hold">
                            <p:stCondLst>
                              <p:cond delay="0"/>
                            </p:stCondLst>
                            <p:childTnLst>
                              <p:par>
                                <p:cTn id="18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0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9"/>
                  </p:tgtEl>
                </p:cond>
              </p:nextCondLst>
            </p:seq>
            <p:seq concurrent="1" nextAc="seek">
              <p:cTn id="1871" restart="whenNotActive" fill="hold" evtFilter="cancelBubble" nodeType="interactiveSeq">
                <p:stCondLst>
                  <p:cond evt="onClick" delay="0">
                    <p:tgtEl>
                      <p:spTgt spid="1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2" fill="hold">
                      <p:stCondLst>
                        <p:cond delay="0"/>
                      </p:stCondLst>
                      <p:childTnLst>
                        <p:par>
                          <p:cTn id="1873" fill="hold">
                            <p:stCondLst>
                              <p:cond delay="0"/>
                            </p:stCondLst>
                            <p:childTnLst>
                              <p:par>
                                <p:cTn id="18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5" dur="500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1"/>
                  </p:tgtEl>
                </p:cond>
              </p:nextCondLst>
            </p:seq>
            <p:seq concurrent="1" nextAc="seek">
              <p:cTn id="1877" restart="whenNotActive" fill="hold" evtFilter="cancelBubble" nodeType="interactiveSeq">
                <p:stCondLst>
                  <p:cond evt="onClick" delay="0">
                    <p:tgtEl>
                      <p:spTgt spid="1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8" fill="hold">
                      <p:stCondLst>
                        <p:cond delay="0"/>
                      </p:stCondLst>
                      <p:childTnLst>
                        <p:par>
                          <p:cTn id="1879" fill="hold">
                            <p:stCondLst>
                              <p:cond delay="0"/>
                            </p:stCondLst>
                            <p:childTnLst>
                              <p:par>
                                <p:cTn id="18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2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2"/>
                  </p:tgtEl>
                </p:cond>
              </p:nextCondLst>
            </p:seq>
            <p:seq concurrent="1" nextAc="seek">
              <p:cTn id="1883" restart="whenNotActive" fill="hold" evtFilter="cancelBubble" nodeType="interactiveSeq">
                <p:stCondLst>
                  <p:cond evt="onClick" delay="0">
                    <p:tgtEl>
                      <p:spTgt spid="1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4" fill="hold">
                      <p:stCondLst>
                        <p:cond delay="0"/>
                      </p:stCondLst>
                      <p:childTnLst>
                        <p:par>
                          <p:cTn id="1885" fill="hold">
                            <p:stCondLst>
                              <p:cond delay="0"/>
                            </p:stCondLst>
                            <p:childTnLst>
                              <p:par>
                                <p:cTn id="18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7" dur="500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4"/>
                  </p:tgtEl>
                </p:cond>
              </p:nextCondLst>
            </p:seq>
            <p:seq concurrent="1" nextAc="seek">
              <p:cTn id="1889" restart="whenNotActive" fill="hold" evtFilter="cancelBubble" nodeType="interactiveSeq">
                <p:stCondLst>
                  <p:cond evt="onClick" delay="0">
                    <p:tgtEl>
                      <p:spTgt spid="1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0" fill="hold">
                      <p:stCondLst>
                        <p:cond delay="0"/>
                      </p:stCondLst>
                      <p:childTnLst>
                        <p:par>
                          <p:cTn id="1891" fill="hold">
                            <p:stCondLst>
                              <p:cond delay="0"/>
                            </p:stCondLst>
                            <p:childTnLst>
                              <p:par>
                                <p:cTn id="18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4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3"/>
                  </p:tgtEl>
                </p:cond>
              </p:nextCondLst>
            </p:seq>
            <p:seq concurrent="1" nextAc="seek">
              <p:cTn id="1895" restart="whenNotActive" fill="hold" evtFilter="cancelBubble" nodeType="interactiveSeq">
                <p:stCondLst>
                  <p:cond evt="onClick" delay="0">
                    <p:tgtEl>
                      <p:spTgt spid="1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6" fill="hold">
                      <p:stCondLst>
                        <p:cond delay="0"/>
                      </p:stCondLst>
                      <p:childTnLst>
                        <p:par>
                          <p:cTn id="1897" fill="hold">
                            <p:stCondLst>
                              <p:cond delay="0"/>
                            </p:stCondLst>
                            <p:childTnLst>
                              <p:par>
                                <p:cTn id="18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9" dur="5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5"/>
                  </p:tgtEl>
                </p:cond>
              </p:nextCondLst>
            </p:seq>
            <p:seq concurrent="1" nextAc="seek">
              <p:cTn id="1901" restart="whenNotActive" fill="hold" evtFilter="cancelBubble" nodeType="interactiveSeq">
                <p:stCondLst>
                  <p:cond evt="onClick" delay="0">
                    <p:tgtEl>
                      <p:spTgt spid="1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2" fill="hold">
                      <p:stCondLst>
                        <p:cond delay="0"/>
                      </p:stCondLst>
                      <p:childTnLst>
                        <p:par>
                          <p:cTn id="1903" fill="hold">
                            <p:stCondLst>
                              <p:cond delay="0"/>
                            </p:stCondLst>
                            <p:childTnLst>
                              <p:par>
                                <p:cTn id="19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6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6"/>
                  </p:tgtEl>
                </p:cond>
              </p:nextCondLst>
            </p:seq>
            <p:seq concurrent="1" nextAc="seek">
              <p:cTn id="1907" restart="whenNotActive" fill="hold" evtFilter="cancelBubble" nodeType="interactiveSeq">
                <p:stCondLst>
                  <p:cond evt="onClick" delay="0">
                    <p:tgtEl>
                      <p:spTgt spid="1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8" fill="hold">
                      <p:stCondLst>
                        <p:cond delay="0"/>
                      </p:stCondLst>
                      <p:childTnLst>
                        <p:par>
                          <p:cTn id="1909" fill="hold">
                            <p:stCondLst>
                              <p:cond delay="0"/>
                            </p:stCondLst>
                            <p:childTnLst>
                              <p:par>
                                <p:cTn id="19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1" dur="5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8"/>
                  </p:tgtEl>
                </p:cond>
              </p:nextCondLst>
            </p:seq>
            <p:seq concurrent="1" nextAc="seek">
              <p:cTn id="1913" restart="whenNotActive" fill="hold" evtFilter="cancelBubble" nodeType="interactiveSeq">
                <p:stCondLst>
                  <p:cond evt="onClick" delay="0">
                    <p:tgtEl>
                      <p:spTgt spid="1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4" fill="hold">
                      <p:stCondLst>
                        <p:cond delay="0"/>
                      </p:stCondLst>
                      <p:childTnLst>
                        <p:par>
                          <p:cTn id="1915" fill="hold">
                            <p:stCondLst>
                              <p:cond delay="0"/>
                            </p:stCondLst>
                            <p:childTnLst>
                              <p:par>
                                <p:cTn id="19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8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7"/>
                  </p:tgtEl>
                </p:cond>
              </p:nextCondLst>
            </p:seq>
            <p:seq concurrent="1" nextAc="seek">
              <p:cTn id="1919" restart="whenNotActive" fill="hold" evtFilter="cancelBubble" nodeType="interactiveSeq">
                <p:stCondLst>
                  <p:cond evt="onClick" delay="0">
                    <p:tgtEl>
                      <p:spTgt spid="1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0" fill="hold">
                      <p:stCondLst>
                        <p:cond delay="0"/>
                      </p:stCondLst>
                      <p:childTnLst>
                        <p:par>
                          <p:cTn id="1921" fill="hold">
                            <p:stCondLst>
                              <p:cond delay="0"/>
                            </p:stCondLst>
                            <p:childTnLst>
                              <p:par>
                                <p:cTn id="19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3" dur="5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9"/>
                  </p:tgtEl>
                </p:cond>
              </p:nextCondLst>
            </p:seq>
            <p:seq concurrent="1" nextAc="seek">
              <p:cTn id="1925" restart="whenNotActive" fill="hold" evtFilter="cancelBubble" nodeType="interactiveSeq">
                <p:stCondLst>
                  <p:cond evt="onClick" delay="0">
                    <p:tgtEl>
                      <p:spTgt spid="1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6" fill="hold">
                      <p:stCondLst>
                        <p:cond delay="0"/>
                      </p:stCondLst>
                      <p:childTnLst>
                        <p:par>
                          <p:cTn id="1927" fill="hold">
                            <p:stCondLst>
                              <p:cond delay="0"/>
                            </p:stCondLst>
                            <p:childTnLst>
                              <p:par>
                                <p:cTn id="19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0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0"/>
                  </p:tgtEl>
                </p:cond>
              </p:nextCondLst>
            </p:seq>
            <p:seq concurrent="1" nextAc="seek">
              <p:cTn id="1931" restart="whenNotActive" fill="hold" evtFilter="cancelBubble" nodeType="interactiveSeq">
                <p:stCondLst>
                  <p:cond evt="onClick" delay="0">
                    <p:tgtEl>
                      <p:spTgt spid="1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2" fill="hold">
                      <p:stCondLst>
                        <p:cond delay="0"/>
                      </p:stCondLst>
                      <p:childTnLst>
                        <p:par>
                          <p:cTn id="1933" fill="hold">
                            <p:stCondLst>
                              <p:cond delay="0"/>
                            </p:stCondLst>
                            <p:childTnLst>
                              <p:par>
                                <p:cTn id="19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5" dur="5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2"/>
                  </p:tgtEl>
                </p:cond>
              </p:nextCondLst>
            </p:seq>
            <p:seq concurrent="1" nextAc="seek">
              <p:cTn id="1937" restart="whenNotActive" fill="hold" evtFilter="cancelBubble" nodeType="interactiveSeq">
                <p:stCondLst>
                  <p:cond evt="onClick" delay="0">
                    <p:tgtEl>
                      <p:spTgt spid="1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8" fill="hold">
                      <p:stCondLst>
                        <p:cond delay="0"/>
                      </p:stCondLst>
                      <p:childTnLst>
                        <p:par>
                          <p:cTn id="1939" fill="hold">
                            <p:stCondLst>
                              <p:cond delay="0"/>
                            </p:stCondLst>
                            <p:childTnLst>
                              <p:par>
                                <p:cTn id="19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2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1"/>
                  </p:tgtEl>
                </p:cond>
              </p:nextCondLst>
            </p:seq>
            <p:seq concurrent="1" nextAc="seek">
              <p:cTn id="1943" restart="whenNotActive" fill="hold" evtFilter="cancelBubble" nodeType="interactiveSeq">
                <p:stCondLst>
                  <p:cond evt="onClick" delay="0">
                    <p:tgtEl>
                      <p:spTgt spid="1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4" fill="hold">
                      <p:stCondLst>
                        <p:cond delay="0"/>
                      </p:stCondLst>
                      <p:childTnLst>
                        <p:par>
                          <p:cTn id="1945" fill="hold">
                            <p:stCondLst>
                              <p:cond delay="0"/>
                            </p:stCondLst>
                            <p:childTnLst>
                              <p:par>
                                <p:cTn id="19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7" dur="500"/>
                                        <p:tgtEl>
                                          <p:spTgt spid="1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3"/>
                  </p:tgtEl>
                </p:cond>
              </p:nextCondLst>
            </p:seq>
            <p:seq concurrent="1" nextAc="seek">
              <p:cTn id="1949" restart="whenNotActive" fill="hold" evtFilter="cancelBubble" nodeType="interactiveSeq">
                <p:stCondLst>
                  <p:cond evt="onClick" delay="0">
                    <p:tgtEl>
                      <p:spTgt spid="1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0" fill="hold">
                      <p:stCondLst>
                        <p:cond delay="0"/>
                      </p:stCondLst>
                      <p:childTnLst>
                        <p:par>
                          <p:cTn id="1951" fill="hold">
                            <p:stCondLst>
                              <p:cond delay="0"/>
                            </p:stCondLst>
                            <p:childTnLst>
                              <p:par>
                                <p:cTn id="19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4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4"/>
                  </p:tgtEl>
                </p:cond>
              </p:nextCondLst>
            </p:seq>
            <p:seq concurrent="1" nextAc="seek">
              <p:cTn id="1955" restart="whenNotActive" fill="hold" evtFilter="cancelBubble" nodeType="interactiveSeq">
                <p:stCondLst>
                  <p:cond evt="onClick" delay="0">
                    <p:tgtEl>
                      <p:spTgt spid="1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6" fill="hold">
                      <p:stCondLst>
                        <p:cond delay="0"/>
                      </p:stCondLst>
                      <p:childTnLst>
                        <p:par>
                          <p:cTn id="1957" fill="hold">
                            <p:stCondLst>
                              <p:cond delay="0"/>
                            </p:stCondLst>
                            <p:childTnLst>
                              <p:par>
                                <p:cTn id="19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9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6"/>
                  </p:tgtEl>
                </p:cond>
              </p:nextCondLst>
            </p:seq>
            <p:seq concurrent="1" nextAc="seek">
              <p:cTn id="1961" restart="whenNotActive" fill="hold" evtFilter="cancelBubble" nodeType="interactiveSeq">
                <p:stCondLst>
                  <p:cond evt="onClick" delay="0">
                    <p:tgtEl>
                      <p:spTgt spid="1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2" fill="hold">
                      <p:stCondLst>
                        <p:cond delay="0"/>
                      </p:stCondLst>
                      <p:childTnLst>
                        <p:par>
                          <p:cTn id="1963" fill="hold">
                            <p:stCondLst>
                              <p:cond delay="0"/>
                            </p:stCondLst>
                            <p:childTnLst>
                              <p:par>
                                <p:cTn id="19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6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5"/>
                  </p:tgtEl>
                </p:cond>
              </p:nextCondLst>
            </p:seq>
            <p:seq concurrent="1" nextAc="seek">
              <p:cTn id="1967" restart="whenNotActive" fill="hold" evtFilter="cancelBubble" nodeType="interactiveSeq">
                <p:stCondLst>
                  <p:cond evt="onClick" delay="0">
                    <p:tgtEl>
                      <p:spTgt spid="1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8" fill="hold">
                      <p:stCondLst>
                        <p:cond delay="0"/>
                      </p:stCondLst>
                      <p:childTnLst>
                        <p:par>
                          <p:cTn id="1969" fill="hold">
                            <p:stCondLst>
                              <p:cond delay="0"/>
                            </p:stCondLst>
                            <p:childTnLst>
                              <p:par>
                                <p:cTn id="19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1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7"/>
                  </p:tgtEl>
                </p:cond>
              </p:nextCondLst>
            </p:seq>
            <p:seq concurrent="1" nextAc="seek">
              <p:cTn id="1973" restart="whenNotActive" fill="hold" evtFilter="cancelBubble" nodeType="interactiveSeq">
                <p:stCondLst>
                  <p:cond evt="onClick" delay="0">
                    <p:tgtEl>
                      <p:spTgt spid="1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4" fill="hold">
                      <p:stCondLst>
                        <p:cond delay="0"/>
                      </p:stCondLst>
                      <p:childTnLst>
                        <p:par>
                          <p:cTn id="1975" fill="hold">
                            <p:stCondLst>
                              <p:cond delay="0"/>
                            </p:stCondLst>
                            <p:childTnLst>
                              <p:par>
                                <p:cTn id="19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8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9" fill="hold">
                            <p:stCondLst>
                              <p:cond delay="500"/>
                            </p:stCondLst>
                            <p:childTnLst>
                              <p:par>
                                <p:cTn id="198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26 -0.00694 0.00052 -0.01481 -0.00144 -0.02083 C -0.00352 -0.02708 -0.00716 -0.03217 -0.00964 -0.03796 C -0.01224 -0.04421 -0.01446 -0.05092 -0.01771 -0.05625 C -0.01888 -0.06296 -0.02266 -0.07222 -0.02578 -0.07708 C -0.02644 -0.08125 -0.03021 -0.0875 -0.03021 -0.0875 C -0.03334 -0.09907 -0.03308 -0.09629 -0.03672 -0.10463 C -0.04037 -0.11319 -0.04349 -0.12361 -0.04857 -0.12939 C -0.0513 -0.1368 -0.05534 -0.14282 -0.05886 -0.14907 C -0.06211 -0.15486 -0.0638 -0.16134 -0.06771 -0.16597 C -0.07149 -0.17639 -0.06654 -0.16389 -0.07136 -0.17245 C -0.07422 -0.17754 -0.07591 -0.18426 -0.07943 -0.18819 C -0.08125 -0.19328 -0.0836 -0.19699 -0.08607 -0.20139 C -0.09024 -0.20902 -0.09349 -0.22037 -0.09857 -0.22615 C -0.10157 -0.23426 -0.10508 -0.24166 -0.10964 -0.24699 C -0.11055 -0.25277 -0.11615 -0.26504 -0.11914 -0.26689 C -0.12266 -0.27639 -0.12748 -0.28518 -0.13164 -0.29421 C -0.13933 -0.31064 -0.14662 -0.32847 -0.15521 -0.34375 C -0.15703 -0.35046 -0.1599 -0.35509 -0.1625 -0.36088 C -0.16628 -0.36898 -0.16966 -0.37777 -0.17357 -0.38564 C -0.17565 -0.38981 -0.17852 -0.39282 -0.18021 -0.39745 C -0.18255 -0.40393 -0.18568 -0.40949 -0.18828 -0.41574 C -0.19115 -0.42268 -0.19349 -0.43055 -0.19714 -0.43657 C -0.19883 -0.44305 -0.20573 -0.45833 -0.20964 -0.46273 C -0.21407 -0.47477 -0.22005 -0.48518 -0.22578 -0.49537 C -0.22904 -0.50115 -0.23229 -0.50926 -0.23607 -0.51365 C -0.23698 -0.51944 -0.23841 -0.51713 -0.2405 -0.52152 C -0.2431 -0.52708 -0.2461 -0.53125 -0.24922 -0.53588 C -0.24974 -0.5368 -0.25026 -0.53773 -0.25078 -0.53865 C -0.2513 -0.53981 -0.25157 -0.54166 -0.25222 -0.54259 C -0.25261 -0.54328 -0.25703 -0.54884 -0.25886 -0.54907 C -0.2642 -0.54953 -0.26966 -0.54907 -0.275 -0.54907 " pathEditMode="relative" ptsTypes="fffffffffffffffffffffffffffffffA">
                                      <p:cBhvr>
                                        <p:cTn id="1981" dur="2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8"/>
                  </p:tgtEl>
                </p:cond>
              </p:nextCondLst>
            </p:seq>
            <p:seq concurrent="1" nextAc="seek">
              <p:cTn id="1982" restart="whenNotActive" fill="hold" evtFilter="cancelBubble" nodeType="interactiveSeq">
                <p:stCondLst>
                  <p:cond evt="onClick" delay="0">
                    <p:tgtEl>
                      <p:spTgt spid="1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3" fill="hold">
                      <p:stCondLst>
                        <p:cond delay="0"/>
                      </p:stCondLst>
                      <p:childTnLst>
                        <p:par>
                          <p:cTn id="1984" fill="hold">
                            <p:stCondLst>
                              <p:cond delay="0"/>
                            </p:stCondLst>
                            <p:childTnLst>
                              <p:par>
                                <p:cTn id="19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6" dur="500"/>
                                        <p:tgtEl>
                                          <p:spTgt spid="1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0"/>
                  </p:tgtEl>
                </p:cond>
              </p:nextCondLst>
            </p:seq>
            <p:seq concurrent="1" nextAc="seek">
              <p:cTn id="1988" restart="whenNotActive" fill="hold" evtFilter="cancelBubble" nodeType="interactiveSeq">
                <p:stCondLst>
                  <p:cond evt="onClick" delay="0">
                    <p:tgtEl>
                      <p:spTgt spid="1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9" fill="hold">
                      <p:stCondLst>
                        <p:cond delay="0"/>
                      </p:stCondLst>
                      <p:childTnLst>
                        <p:par>
                          <p:cTn id="1990" fill="hold">
                            <p:stCondLst>
                              <p:cond delay="0"/>
                            </p:stCondLst>
                            <p:childTnLst>
                              <p:par>
                                <p:cTn id="19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3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9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023 C -0.00625 0.0007 -0.01146 0.00232 -0.01758 0.00394 C -0.02096 0.00324 -0.02448 0.00394 -0.02786 0.00232 C -0.02877 0.00185 -0.0289 -0.00046 -0.02943 -0.00162 C -0.03151 -0.00602 -0.03151 -0.00532 -0.0345 -0.0081 C -0.03646 -0.01342 -0.03893 -0.01759 -0.04114 -0.02245 C -0.04284 -0.02616 -0.0431 -0.03079 -0.04479 -0.03449 C -0.04883 -0.04305 -0.05221 -0.05255 -0.05651 -0.06065 C -0.05755 -0.06643 -0.06015 -0.07106 -0.0625 -0.07523 C -0.06341 -0.08102 -0.06458 -0.08055 -0.06693 -0.08426 C -0.07031 -0.08958 -0.07109 -0.0956 -0.075 -0.09884 C -0.07734 -0.10509 -0.08034 -0.11018 -0.08307 -0.11597 C -0.08789 -0.12685 -0.09193 -0.1412 -0.09844 -0.14884 C -0.10052 -0.15417 -0.10286 -0.15995 -0.10586 -0.16342 C -0.1082 -0.16991 -0.11693 -0.18796 -0.12057 -0.19236 C -0.12279 -0.19838 -0.12877 -0.21273 -0.13229 -0.21458 C -0.13411 -0.21967 -0.13607 -0.22477 -0.13893 -0.22801 C -0.14075 -0.23472 -0.14362 -0.23912 -0.14622 -0.24491 C -0.15078 -0.25555 -0.14713 -0.25046 -0.15143 -0.25555 C -0.15508 -0.26898 -0.1612 -0.28009 -0.16614 -0.29259 C -0.16953 -0.30092 -0.17057 -0.31018 -0.175 -0.31736 C -0.17643 -0.32639 -0.18008 -0.33287 -0.18307 -0.33981 C -0.18568 -0.34606 -0.18737 -0.35255 -0.19114 -0.35694 C -0.19323 -0.36759 -0.19023 -0.35532 -0.19401 -0.36227 C -0.19609 -0.3662 -0.1987 -0.37361 -0.20065 -0.37801 C -0.20924 -0.39838 -0.21745 -0.42222 -0.22943 -0.43588 C -0.23203 -0.44282 -0.23021 -0.43866 -0.23529 -0.44768 L -0.23529 -0.44745 C -0.23789 -0.45393 -0.24049 -0.46042 -0.24336 -0.4662 C -0.24479 -0.46898 -0.24661 -0.47106 -0.24779 -0.47407 C -0.2513 -0.4838 -0.24909 -0.48079 -0.25364 -0.48472 C -0.25742 -0.49491 -0.26289 -0.50139 -0.26693 -0.51088 C -0.27135 -0.5213 -0.27292 -0.53333 -0.27565 -0.54514 " pathEditMode="relative" rAng="0" ptsTypes="ffffffffffffffffffffffffffFfffffA">
                                      <p:cBhvr>
                                        <p:cTn id="1996" dur="2000" fill="hold"/>
                                        <p:tgtEl>
                                          <p:spTgt spid="1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89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9"/>
                  </p:tgtEl>
                </p:cond>
              </p:nextCondLst>
            </p:seq>
            <p:seq concurrent="1" nextAc="seek">
              <p:cTn id="1997" restart="whenNotActive" fill="hold" evtFilter="cancelBubble" nodeType="interactiveSeq">
                <p:stCondLst>
                  <p:cond evt="onClick" delay="0">
                    <p:tgtEl>
                      <p:spTgt spid="1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8" fill="hold">
                      <p:stCondLst>
                        <p:cond delay="0"/>
                      </p:stCondLst>
                      <p:childTnLst>
                        <p:par>
                          <p:cTn id="1999" fill="hold">
                            <p:stCondLst>
                              <p:cond delay="0"/>
                            </p:stCondLst>
                            <p:childTnLst>
                              <p:par>
                                <p:cTn id="20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1" dur="500"/>
                                        <p:tgtEl>
                                          <p:spTgt spid="1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1"/>
                  </p:tgtEl>
                </p:cond>
              </p:nextCondLst>
            </p:seq>
            <p:seq concurrent="1" nextAc="seek">
              <p:cTn id="2003" restart="whenNotActive" fill="hold" evtFilter="cancelBubble" nodeType="interactiveSeq">
                <p:stCondLst>
                  <p:cond evt="onClick" delay="0">
                    <p:tgtEl>
                      <p:spTgt spid="1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4" fill="hold">
                      <p:stCondLst>
                        <p:cond delay="0"/>
                      </p:stCondLst>
                      <p:childTnLst>
                        <p:par>
                          <p:cTn id="2005" fill="hold">
                            <p:stCondLst>
                              <p:cond delay="0"/>
                            </p:stCondLst>
                            <p:childTnLst>
                              <p:par>
                                <p:cTn id="20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8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2"/>
                  </p:tgtEl>
                </p:cond>
              </p:nextCondLst>
            </p:seq>
            <p:seq concurrent="1" nextAc="seek">
              <p:cTn id="2009" restart="whenNotActive" fill="hold" evtFilter="cancelBubble" nodeType="interactiveSeq">
                <p:stCondLst>
                  <p:cond evt="onClick" delay="0">
                    <p:tgtEl>
                      <p:spTgt spid="1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0" fill="hold">
                      <p:stCondLst>
                        <p:cond delay="0"/>
                      </p:stCondLst>
                      <p:childTnLst>
                        <p:par>
                          <p:cTn id="2011" fill="hold">
                            <p:stCondLst>
                              <p:cond delay="0"/>
                            </p:stCondLst>
                            <p:childTnLst>
                              <p:par>
                                <p:cTn id="20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3" dur="500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4"/>
                  </p:tgtEl>
                </p:cond>
              </p:nextCondLst>
            </p:seq>
            <p:seq concurrent="1" nextAc="seek">
              <p:cTn id="2015" restart="whenNotActive" fill="hold" evtFilter="cancelBubble" nodeType="interactiveSeq">
                <p:stCondLst>
                  <p:cond evt="onClick" delay="0">
                    <p:tgtEl>
                      <p:spTgt spid="1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6" fill="hold">
                      <p:stCondLst>
                        <p:cond delay="0"/>
                      </p:stCondLst>
                      <p:childTnLst>
                        <p:par>
                          <p:cTn id="2017" fill="hold">
                            <p:stCondLst>
                              <p:cond delay="0"/>
                            </p:stCondLst>
                            <p:childTnLst>
                              <p:par>
                                <p:cTn id="20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0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3"/>
                  </p:tgtEl>
                </p:cond>
              </p:nextCondLst>
            </p:seq>
            <p:seq concurrent="1" nextAc="seek">
              <p:cTn id="2021" restart="whenNotActive" fill="hold" evtFilter="cancelBubble" nodeType="interactiveSeq">
                <p:stCondLst>
                  <p:cond evt="onClick" delay="0">
                    <p:tgtEl>
                      <p:spTgt spid="1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2" fill="hold">
                      <p:stCondLst>
                        <p:cond delay="0"/>
                      </p:stCondLst>
                      <p:childTnLst>
                        <p:par>
                          <p:cTn id="2023" fill="hold">
                            <p:stCondLst>
                              <p:cond delay="0"/>
                            </p:stCondLst>
                            <p:childTnLst>
                              <p:par>
                                <p:cTn id="20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5" dur="5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5"/>
                  </p:tgtEl>
                </p:cond>
              </p:nextCondLst>
            </p:seq>
            <p:seq concurrent="1" nextAc="seek">
              <p:cTn id="2027" restart="whenNotActive" fill="hold" evtFilter="cancelBubble" nodeType="interactiveSeq">
                <p:stCondLst>
                  <p:cond evt="onClick" delay="0">
                    <p:tgtEl>
                      <p:spTgt spid="1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8" fill="hold">
                      <p:stCondLst>
                        <p:cond delay="0"/>
                      </p:stCondLst>
                      <p:childTnLst>
                        <p:par>
                          <p:cTn id="2029" fill="hold">
                            <p:stCondLst>
                              <p:cond delay="0"/>
                            </p:stCondLst>
                            <p:childTnLst>
                              <p:par>
                                <p:cTn id="20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2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6"/>
                  </p:tgtEl>
                </p:cond>
              </p:nextCondLst>
            </p:seq>
            <p:seq concurrent="1" nextAc="seek">
              <p:cTn id="2033" restart="whenNotActive" fill="hold" evtFilter="cancelBubble" nodeType="interactiveSeq">
                <p:stCondLst>
                  <p:cond evt="onClick" delay="0">
                    <p:tgtEl>
                      <p:spTgt spid="1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4" fill="hold">
                      <p:stCondLst>
                        <p:cond delay="0"/>
                      </p:stCondLst>
                      <p:childTnLst>
                        <p:par>
                          <p:cTn id="2035" fill="hold">
                            <p:stCondLst>
                              <p:cond delay="0"/>
                            </p:stCondLst>
                            <p:childTnLst>
                              <p:par>
                                <p:cTn id="20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7" dur="500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8"/>
                  </p:tgtEl>
                </p:cond>
              </p:nextCondLst>
            </p:seq>
            <p:seq concurrent="1" nextAc="seek">
              <p:cTn id="2039" restart="whenNotActive" fill="hold" evtFilter="cancelBubble" nodeType="interactiveSeq">
                <p:stCondLst>
                  <p:cond evt="onClick" delay="0">
                    <p:tgtEl>
                      <p:spTgt spid="1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0" fill="hold">
                      <p:stCondLst>
                        <p:cond delay="0"/>
                      </p:stCondLst>
                      <p:childTnLst>
                        <p:par>
                          <p:cTn id="2041" fill="hold">
                            <p:stCondLst>
                              <p:cond delay="0"/>
                            </p:stCondLst>
                            <p:childTnLst>
                              <p:par>
                                <p:cTn id="20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4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"/>
                  </p:tgtEl>
                </p:cond>
              </p:nextCondLst>
            </p:seq>
            <p:seq concurrent="1" nextAc="seek">
              <p:cTn id="2045" restart="whenNotActive" fill="hold" evtFilter="cancelBubble" nodeType="interactiveSeq">
                <p:stCondLst>
                  <p:cond evt="onClick" delay="0">
                    <p:tgtEl>
                      <p:spTgt spid="1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6" fill="hold">
                      <p:stCondLst>
                        <p:cond delay="0"/>
                      </p:stCondLst>
                      <p:childTnLst>
                        <p:par>
                          <p:cTn id="2047" fill="hold">
                            <p:stCondLst>
                              <p:cond delay="0"/>
                            </p:stCondLst>
                            <p:childTnLst>
                              <p:par>
                                <p:cTn id="20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9" dur="500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9"/>
                  </p:tgtEl>
                </p:cond>
              </p:nextCondLst>
            </p:seq>
            <p:seq concurrent="1" nextAc="seek">
              <p:cTn id="2051" restart="whenNotActive" fill="hold" evtFilter="cancelBubble" nodeType="interactiveSeq">
                <p:stCondLst>
                  <p:cond evt="onClick" delay="0">
                    <p:tgtEl>
                      <p:spTgt spid="1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2" fill="hold">
                      <p:stCondLst>
                        <p:cond delay="0"/>
                      </p:stCondLst>
                      <p:childTnLst>
                        <p:par>
                          <p:cTn id="2053" fill="hold">
                            <p:stCondLst>
                              <p:cond delay="0"/>
                            </p:stCondLst>
                            <p:childTnLst>
                              <p:par>
                                <p:cTn id="20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6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0"/>
                  </p:tgtEl>
                </p:cond>
              </p:nextCondLst>
            </p:seq>
            <p:seq concurrent="1" nextAc="seek">
              <p:cTn id="2057" restart="whenNotActive" fill="hold" evtFilter="cancelBubble" nodeType="interactiveSeq">
                <p:stCondLst>
                  <p:cond evt="onClick" delay="0">
                    <p:tgtEl>
                      <p:spTgt spid="1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8" fill="hold">
                      <p:stCondLst>
                        <p:cond delay="0"/>
                      </p:stCondLst>
                      <p:childTnLst>
                        <p:par>
                          <p:cTn id="2059" fill="hold">
                            <p:stCondLst>
                              <p:cond delay="0"/>
                            </p:stCondLst>
                            <p:childTnLst>
                              <p:par>
                                <p:cTn id="20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1" dur="5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2"/>
                  </p:tgtEl>
                </p:cond>
              </p:nextCondLst>
            </p:seq>
            <p:seq concurrent="1" nextAc="seek">
              <p:cTn id="2063" restart="whenNotActive" fill="hold" evtFilter="cancelBubble" nodeType="interactiveSeq">
                <p:stCondLst>
                  <p:cond evt="onClick" delay="0">
                    <p:tgtEl>
                      <p:spTgt spid="1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4" fill="hold">
                      <p:stCondLst>
                        <p:cond delay="0"/>
                      </p:stCondLst>
                      <p:childTnLst>
                        <p:par>
                          <p:cTn id="2065" fill="hold">
                            <p:stCondLst>
                              <p:cond delay="0"/>
                            </p:stCondLst>
                            <p:childTnLst>
                              <p:par>
                                <p:cTn id="20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8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1"/>
                  </p:tgtEl>
                </p:cond>
              </p:nextCondLst>
            </p:seq>
            <p:seq concurrent="1" nextAc="seek">
              <p:cTn id="2069" restart="whenNotActive" fill="hold" evtFilter="cancelBubble" nodeType="interactiveSeq">
                <p:stCondLst>
                  <p:cond evt="onClick" delay="0">
                    <p:tgtEl>
                      <p:spTgt spid="1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0" fill="hold">
                      <p:stCondLst>
                        <p:cond delay="0"/>
                      </p:stCondLst>
                      <p:childTnLst>
                        <p:par>
                          <p:cTn id="2071" fill="hold">
                            <p:stCondLst>
                              <p:cond delay="0"/>
                            </p:stCondLst>
                            <p:childTnLst>
                              <p:par>
                                <p:cTn id="20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3" dur="500"/>
                                        <p:tgtEl>
                                          <p:spTgt spid="1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3"/>
                  </p:tgtEl>
                </p:cond>
              </p:nextCondLst>
            </p:seq>
            <p:seq concurrent="1" nextAc="seek">
              <p:cTn id="2075" restart="whenNotActive" fill="hold" evtFilter="cancelBubble" nodeType="interactiveSeq">
                <p:stCondLst>
                  <p:cond evt="onClick" delay="0">
                    <p:tgtEl>
                      <p:spTgt spid="1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6" fill="hold">
                      <p:stCondLst>
                        <p:cond delay="0"/>
                      </p:stCondLst>
                      <p:childTnLst>
                        <p:par>
                          <p:cTn id="2077" fill="hold">
                            <p:stCondLst>
                              <p:cond delay="0"/>
                            </p:stCondLst>
                            <p:childTnLst>
                              <p:par>
                                <p:cTn id="20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0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4"/>
                  </p:tgtEl>
                </p:cond>
              </p:nextCondLst>
            </p:seq>
            <p:seq concurrent="1" nextAc="seek">
              <p:cTn id="2081" restart="whenNotActive" fill="hold" evtFilter="cancelBubble" nodeType="interactiveSeq">
                <p:stCondLst>
                  <p:cond evt="onClick" delay="0">
                    <p:tgtEl>
                      <p:spTgt spid="1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2" fill="hold">
                      <p:stCondLst>
                        <p:cond delay="0"/>
                      </p:stCondLst>
                      <p:childTnLst>
                        <p:par>
                          <p:cTn id="2083" fill="hold">
                            <p:stCondLst>
                              <p:cond delay="0"/>
                            </p:stCondLst>
                            <p:childTnLst>
                              <p:par>
                                <p:cTn id="20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5" dur="5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6"/>
                  </p:tgtEl>
                </p:cond>
              </p:nextCondLst>
            </p:seq>
            <p:seq concurrent="1" nextAc="seek">
              <p:cTn id="2087" restart="whenNotActive" fill="hold" evtFilter="cancelBubble" nodeType="interactiveSeq">
                <p:stCondLst>
                  <p:cond evt="onClick" delay="0">
                    <p:tgtEl>
                      <p:spTgt spid="1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8" fill="hold">
                      <p:stCondLst>
                        <p:cond delay="0"/>
                      </p:stCondLst>
                      <p:childTnLst>
                        <p:par>
                          <p:cTn id="2089" fill="hold">
                            <p:stCondLst>
                              <p:cond delay="0"/>
                            </p:stCondLst>
                            <p:childTnLst>
                              <p:par>
                                <p:cTn id="20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2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5"/>
                  </p:tgtEl>
                </p:cond>
              </p:nextCondLst>
            </p:seq>
            <p:seq concurrent="1" nextAc="seek">
              <p:cTn id="2093" restart="whenNotActive" fill="hold" evtFilter="cancelBubble" nodeType="interactiveSeq">
                <p:stCondLst>
                  <p:cond evt="onClick" delay="0">
                    <p:tgtEl>
                      <p:spTgt spid="1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4" fill="hold">
                      <p:stCondLst>
                        <p:cond delay="0"/>
                      </p:stCondLst>
                      <p:childTnLst>
                        <p:par>
                          <p:cTn id="2095" fill="hold">
                            <p:stCondLst>
                              <p:cond delay="0"/>
                            </p:stCondLst>
                            <p:childTnLst>
                              <p:par>
                                <p:cTn id="20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7" dur="500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7"/>
                  </p:tgtEl>
                </p:cond>
              </p:nextCondLst>
            </p:seq>
            <p:seq concurrent="1" nextAc="seek">
              <p:cTn id="2099" restart="whenNotActive" fill="hold" evtFilter="cancelBubble" nodeType="interactiveSeq">
                <p:stCondLst>
                  <p:cond evt="onClick" delay="0">
                    <p:tgtEl>
                      <p:spTgt spid="11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0" fill="hold">
                      <p:stCondLst>
                        <p:cond delay="0"/>
                      </p:stCondLst>
                      <p:childTnLst>
                        <p:par>
                          <p:cTn id="2101" fill="hold">
                            <p:stCondLst>
                              <p:cond delay="0"/>
                            </p:stCondLst>
                            <p:childTnLst>
                              <p:par>
                                <p:cTn id="2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4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8"/>
                  </p:tgtEl>
                </p:cond>
              </p:nextCondLst>
            </p:seq>
            <p:seq concurrent="1" nextAc="seek">
              <p:cTn id="2105" restart="whenNotActive" fill="hold" evtFilter="cancelBubble" nodeType="interactiveSeq">
                <p:stCondLst>
                  <p:cond evt="onClick" delay="0">
                    <p:tgtEl>
                      <p:spTgt spid="1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6" fill="hold">
                      <p:stCondLst>
                        <p:cond delay="0"/>
                      </p:stCondLst>
                      <p:childTnLst>
                        <p:par>
                          <p:cTn id="2107" fill="hold">
                            <p:stCondLst>
                              <p:cond delay="0"/>
                            </p:stCondLst>
                            <p:childTnLst>
                              <p:par>
                                <p:cTn id="2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9" dur="5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0"/>
                  </p:tgtEl>
                </p:cond>
              </p:nextCondLst>
            </p:seq>
            <p:seq concurrent="1" nextAc="seek">
              <p:cTn id="2111" restart="whenNotActive" fill="hold" evtFilter="cancelBubble" nodeType="interactiveSeq">
                <p:stCondLst>
                  <p:cond evt="onClick" delay="0">
                    <p:tgtEl>
                      <p:spTgt spid="1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2" fill="hold">
                      <p:stCondLst>
                        <p:cond delay="0"/>
                      </p:stCondLst>
                      <p:childTnLst>
                        <p:par>
                          <p:cTn id="2113" fill="hold">
                            <p:stCondLst>
                              <p:cond delay="0"/>
                            </p:stCondLst>
                            <p:childTnLst>
                              <p:par>
                                <p:cTn id="2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6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9"/>
                  </p:tgtEl>
                </p:cond>
              </p:nextCondLst>
            </p:seq>
            <p:seq concurrent="1" nextAc="seek">
              <p:cTn id="2117" restart="whenNotActive" fill="hold" evtFilter="cancelBubble" nodeType="interactiveSeq">
                <p:stCondLst>
                  <p:cond evt="onClick" delay="0">
                    <p:tgtEl>
                      <p:spTgt spid="1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8" fill="hold">
                      <p:stCondLst>
                        <p:cond delay="0"/>
                      </p:stCondLst>
                      <p:childTnLst>
                        <p:par>
                          <p:cTn id="2119" fill="hold">
                            <p:stCondLst>
                              <p:cond delay="0"/>
                            </p:stCondLst>
                            <p:childTnLst>
                              <p:par>
                                <p:cTn id="2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1" dur="5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1"/>
                  </p:tgtEl>
                </p:cond>
              </p:nextCondLst>
            </p:seq>
            <p:seq concurrent="1" nextAc="seek">
              <p:cTn id="2123" restart="whenNotActive" fill="hold" evtFilter="cancelBubble" nodeType="interactiveSeq">
                <p:stCondLst>
                  <p:cond evt="onClick" delay="0">
                    <p:tgtEl>
                      <p:spTgt spid="1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4" fill="hold">
                      <p:stCondLst>
                        <p:cond delay="0"/>
                      </p:stCondLst>
                      <p:childTnLst>
                        <p:par>
                          <p:cTn id="2125" fill="hold">
                            <p:stCondLst>
                              <p:cond delay="0"/>
                            </p:stCondLst>
                            <p:childTnLst>
                              <p:par>
                                <p:cTn id="2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8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9" fill="hold">
                            <p:stCondLst>
                              <p:cond delay="500"/>
                            </p:stCondLst>
                            <p:childTnLst>
                              <p:par>
                                <p:cTn id="2130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278 C 0.00572 -0.00463 0.01015 -0.00602 0.01627 -0.00672 C 0.02447 -0.01227 0.03007 -0.0088 0.04049 -0.00811 C 0.04778 0.00069 0.05143 0.00439 0.06028 0.00625 C 0.06575 0.01597 0.08059 0.02314 0.08828 0.02453 C 0.09635 0.02407 0.10442 0.02407 0.1125 0.02338 C 0.11653 0.02291 0.12005 0.01365 0.12434 0.01157 C 0.12682 0.00717 0.12955 0.00301 0.13242 -0.00024 C 0.13502 -0.00718 0.1388 -0.01644 0.1427 -0.02107 C 0.14843 -0.03681 0.15546 -0.03889 0.16471 -0.04468 C 0.16744 -0.04399 0.17031 -0.04422 0.17278 -0.04213 C 0.17552 -0.03959 0.17773 -0.03496 0.18085 -0.03287 C 0.18437 -0.02709 0.1802 -0.03334 0.18463 -0.02894 C 0.18841 -0.02524 0.1914 -0.01968 0.19557 -0.01713 C 0.20169 -0.00718 0.19257 -0.02292 0.19778 -0.01065 C 0.19882 -0.00811 0.20026 -0.00625 0.20156 -0.00417 C 0.20286 -0.00209 0.20351 0.00115 0.20442 0.0037 C 0.20599 0.00787 0.21237 0.01342 0.21406 0.01666 C 0.21679 0.02176 0.2194 0.02754 0.22278 0.03125 C 0.22434 0.03287 0.2263 0.03287 0.22799 0.03379 C 0.22955 0.03472 0.23085 0.03703 0.23242 0.03773 C 0.23528 0.03912 0.23841 0.03912 0.24127 0.04027 C 0.25169 0.03888 0.26002 0.03449 0.26992 0.02986 C 0.27265 0.02662 0.27565 0.025 0.27877 0.02338 C 0.28112 0.02013 0.28229 0.01921 0.28307 0.01412 C 0.28281 0.01203 0.28294 0.00972 0.28242 0.00763 C 0.28072 0.00046 0.28085 0.00787 0.28085 0.0037 " pathEditMode="relative" rAng="0" ptsTypes="ffffffffffffffffffffffffffA">
                                      <p:cBhvr>
                                        <p:cTn id="2131" dur="20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54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2"/>
                  </p:tgtEl>
                </p:cond>
              </p:nextCondLst>
            </p:seq>
            <p:seq concurrent="1" nextAc="seek">
              <p:cTn id="2132" restart="whenNotActive" fill="hold" evtFilter="cancelBubble" nodeType="interactiveSeq">
                <p:stCondLst>
                  <p:cond evt="onClick" delay="0">
                    <p:tgtEl>
                      <p:spTgt spid="1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3" fill="hold">
                      <p:stCondLst>
                        <p:cond delay="0"/>
                      </p:stCondLst>
                      <p:childTnLst>
                        <p:par>
                          <p:cTn id="2134" fill="hold">
                            <p:stCondLst>
                              <p:cond delay="0"/>
                            </p:stCondLst>
                            <p:childTnLst>
                              <p:par>
                                <p:cTn id="2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6" dur="5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4"/>
                  </p:tgtEl>
                </p:cond>
              </p:nextCondLst>
            </p:seq>
            <p:seq concurrent="1" nextAc="seek">
              <p:cTn id="2138" restart="whenNotActive" fill="hold" evtFilter="cancelBubble" nodeType="interactiveSeq">
                <p:stCondLst>
                  <p:cond evt="onClick" delay="0">
                    <p:tgtEl>
                      <p:spTgt spid="1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9" fill="hold">
                      <p:stCondLst>
                        <p:cond delay="0"/>
                      </p:stCondLst>
                      <p:childTnLst>
                        <p:par>
                          <p:cTn id="2140" fill="hold">
                            <p:stCondLst>
                              <p:cond delay="0"/>
                            </p:stCondLst>
                            <p:childTnLst>
                              <p:par>
                                <p:cTn id="2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3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4" fill="hold">
                            <p:stCondLst>
                              <p:cond delay="500"/>
                            </p:stCondLst>
                            <p:childTnLst>
                              <p:par>
                                <p:cTn id="214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46 C 0.00508 -0.00255 0.003 -0.0007 0.00638 -0.00463 C 0.01081 -0.00394 0.01654 -0.00463 0.02083 -0.00093 C 0.02305 0.00092 0.02734 0.00439 0.02734 0.00463 C 0.02943 0.0081 0.03086 0.01041 0.03372 0.01226 C 0.03581 0.01574 0.03893 0.01828 0.04167 0.01967 C 0.0457 0.02453 0.04805 0.02615 0.05247 0.02893 C 0.06003 0.02777 0.0655 0.02546 0.07253 0.02106 C 0.07435 0.01805 0.07904 0.01597 0.07904 0.0162 C 0.08164 0.01157 0.08711 0.00625 0.09063 0.00439 C 0.09297 0.00162 0.09662 -0.00186 0.09857 -0.00579 C 0.10156 -0.0125 0.10391 -0.02084 0.10781 -0.02524 C 0.1112 -0.03449 0.1181 -0.03658 0.1237 -0.03936 C 0.12878 -0.03912 0.13372 -0.03912 0.1388 -0.03843 C 0.14193 -0.03797 0.1405 -0.03658 0.14245 -0.03311 C 0.14297 -0.03195 0.14453 -0.03056 0.14453 -0.03033 C 0.14974 -0.02037 0.15039 -0.02014 0.15755 -0.01644 C 0.16029 -0.0088 0.16354 -0.00301 0.16758 0.00162 C 0.16927 0.0037 0.16901 0.00578 0.17044 0.00833 C 0.17214 0.01134 0.17396 0.01273 0.17552 0.01597 C 0.17604 0.01713 0.17656 0.01828 0.17695 0.01967 C 0.17734 0.02083 0.17721 0.02245 0.17773 0.02361 C 0.18047 0.03032 0.18203 0.03055 0.18555 0.03426 C 0.18711 0.03541 0.18997 0.03912 0.18997 0.03935 C 0.19323 0.04838 0.20013 0.04861 0.20573 0.04953 C 0.21068 0.05277 0.21589 0.05092 0.22083 0.04838 C 0.22162 0.04745 0.22227 0.04629 0.22305 0.0456 C 0.2237 0.0449 0.22461 0.04513 0.22526 0.04444 C 0.2276 0.04166 0.22839 0.03541 0.23099 0.03287 C 0.23646 0.02708 0.24141 0.01921 0.24753 0.01597 C 0.25195 0.00717 0.26797 0.00439 0.27422 0.00439 " pathEditMode="relative" rAng="0" ptsTypes="ffffffffffffffffffffffffffffffA">
                                      <p:cBhvr>
                                        <p:cTn id="2146" dur="2000" fill="hold"/>
                                        <p:tgtEl>
                                          <p:spTgt spid="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1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3"/>
                  </p:tgtEl>
                </p:cond>
              </p:nextCondLst>
            </p:seq>
            <p:seq concurrent="1" nextAc="seek">
              <p:cTn id="2147" restart="whenNotActive" fill="hold" evtFilter="cancelBubble" nodeType="interactiveSeq">
                <p:stCondLst>
                  <p:cond evt="onClick" delay="0">
                    <p:tgtEl>
                      <p:spTgt spid="1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8" fill="hold">
                      <p:stCondLst>
                        <p:cond delay="0"/>
                      </p:stCondLst>
                      <p:childTnLst>
                        <p:par>
                          <p:cTn id="2149" fill="hold">
                            <p:stCondLst>
                              <p:cond delay="0"/>
                            </p:stCondLst>
                            <p:childTnLst>
                              <p:par>
                                <p:cTn id="2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5"/>
                  </p:tgtEl>
                </p:cond>
              </p:nextCondLst>
            </p:seq>
            <p:seq concurrent="1" nextAc="seek">
              <p:cTn id="2153" restart="whenNotActive" fill="hold" evtFilter="cancelBubble" nodeType="interactiveSeq">
                <p:stCondLst>
                  <p:cond evt="onClick" delay="0">
                    <p:tgtEl>
                      <p:spTgt spid="1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4" fill="hold">
                      <p:stCondLst>
                        <p:cond delay="0"/>
                      </p:stCondLst>
                      <p:childTnLst>
                        <p:par>
                          <p:cTn id="2155" fill="hold">
                            <p:stCondLst>
                              <p:cond delay="0"/>
                            </p:stCondLst>
                            <p:childTnLst>
                              <p:par>
                                <p:cTn id="2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8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6"/>
                  </p:tgtEl>
                </p:cond>
              </p:nextCondLst>
            </p:seq>
            <p:seq concurrent="1" nextAc="seek">
              <p:cTn id="2159" restart="whenNotActive" fill="hold" evtFilter="cancelBubble" nodeType="interactiveSeq">
                <p:stCondLst>
                  <p:cond evt="onClick" delay="0">
                    <p:tgtEl>
                      <p:spTgt spid="1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0" fill="hold">
                      <p:stCondLst>
                        <p:cond delay="0"/>
                      </p:stCondLst>
                      <p:childTnLst>
                        <p:par>
                          <p:cTn id="2161" fill="hold">
                            <p:stCondLst>
                              <p:cond delay="0"/>
                            </p:stCondLst>
                            <p:childTnLst>
                              <p:par>
                                <p:cTn id="21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3" dur="500"/>
                                        <p:tgtEl>
                                          <p:spTgt spid="1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8"/>
                  </p:tgtEl>
                </p:cond>
              </p:nextCondLst>
            </p:seq>
            <p:seq concurrent="1" nextAc="seek">
              <p:cTn id="2165" restart="whenNotActive" fill="hold" evtFilter="cancelBubble" nodeType="interactiveSeq">
                <p:stCondLst>
                  <p:cond evt="onClick" delay="0">
                    <p:tgtEl>
                      <p:spTgt spid="1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6" fill="hold">
                      <p:stCondLst>
                        <p:cond delay="0"/>
                      </p:stCondLst>
                      <p:childTnLst>
                        <p:par>
                          <p:cTn id="2167" fill="hold">
                            <p:stCondLst>
                              <p:cond delay="0"/>
                            </p:stCondLst>
                            <p:childTnLst>
                              <p:par>
                                <p:cTn id="2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0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7"/>
                  </p:tgtEl>
                </p:cond>
              </p:nextCondLst>
            </p:seq>
            <p:seq concurrent="1" nextAc="seek">
              <p:cTn id="2171" restart="whenNotActive" fill="hold" evtFilter="cancelBubble" nodeType="interactiveSeq">
                <p:stCondLst>
                  <p:cond evt="onClick" delay="0">
                    <p:tgtEl>
                      <p:spTgt spid="1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2" fill="hold">
                      <p:stCondLst>
                        <p:cond delay="0"/>
                      </p:stCondLst>
                      <p:childTnLst>
                        <p:par>
                          <p:cTn id="2173" fill="hold">
                            <p:stCondLst>
                              <p:cond delay="0"/>
                            </p:stCondLst>
                            <p:childTnLst>
                              <p:par>
                                <p:cTn id="21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5" dur="500"/>
                                        <p:tgtEl>
                                          <p:spTgt spid="1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9"/>
                  </p:tgtEl>
                </p:cond>
              </p:nextCondLst>
            </p:seq>
            <p:seq concurrent="1" nextAc="seek">
              <p:cTn id="2177" restart="whenNotActive" fill="hold" evtFilter="cancelBubble" nodeType="interactiveSeq">
                <p:stCondLst>
                  <p:cond evt="onClick" delay="0">
                    <p:tgtEl>
                      <p:spTgt spid="1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8" fill="hold">
                      <p:stCondLst>
                        <p:cond delay="0"/>
                      </p:stCondLst>
                      <p:childTnLst>
                        <p:par>
                          <p:cTn id="2179" fill="hold">
                            <p:stCondLst>
                              <p:cond delay="0"/>
                            </p:stCondLst>
                            <p:childTnLst>
                              <p:par>
                                <p:cTn id="21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2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0"/>
                  </p:tgtEl>
                </p:cond>
              </p:nextCondLst>
            </p:seq>
            <p:seq concurrent="1" nextAc="seek">
              <p:cTn id="2183" restart="whenNotActive" fill="hold" evtFilter="cancelBubble" nodeType="interactiveSeq">
                <p:stCondLst>
                  <p:cond evt="onClick" delay="0">
                    <p:tgtEl>
                      <p:spTgt spid="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4" fill="hold">
                      <p:stCondLst>
                        <p:cond delay="0"/>
                      </p:stCondLst>
                      <p:childTnLst>
                        <p:par>
                          <p:cTn id="2185" fill="hold">
                            <p:stCondLst>
                              <p:cond delay="0"/>
                            </p:stCondLst>
                            <p:childTnLst>
                              <p:par>
                                <p:cTn id="2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2"/>
                  </p:tgtEl>
                </p:cond>
              </p:nextCondLst>
            </p:seq>
            <p:seq concurrent="1" nextAc="seek">
              <p:cTn id="2189" restart="whenNotActive" fill="hold" evtFilter="cancelBubble" nodeType="interactiveSeq">
                <p:stCondLst>
                  <p:cond evt="onClick" delay="0">
                    <p:tgtEl>
                      <p:spTgt spid="1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0" fill="hold">
                      <p:stCondLst>
                        <p:cond delay="0"/>
                      </p:stCondLst>
                      <p:childTnLst>
                        <p:par>
                          <p:cTn id="2191" fill="hold">
                            <p:stCondLst>
                              <p:cond delay="0"/>
                            </p:stCondLst>
                            <p:childTnLst>
                              <p:par>
                                <p:cTn id="2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4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1"/>
                  </p:tgtEl>
                </p:cond>
              </p:nextCondLst>
            </p:seq>
            <p:seq concurrent="1" nextAc="seek">
              <p:cTn id="2195" restart="whenNotActive" fill="hold" evtFilter="cancelBubble" nodeType="interactiveSeq">
                <p:stCondLst>
                  <p:cond evt="onClick" delay="0">
                    <p:tgtEl>
                      <p:spTgt spid="1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6" fill="hold">
                      <p:stCondLst>
                        <p:cond delay="0"/>
                      </p:stCondLst>
                      <p:childTnLst>
                        <p:par>
                          <p:cTn id="2197" fill="hold">
                            <p:stCondLst>
                              <p:cond delay="0"/>
                            </p:stCondLst>
                            <p:childTnLst>
                              <p:par>
                                <p:cTn id="2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9" dur="5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3"/>
                  </p:tgtEl>
                </p:cond>
              </p:nextCondLst>
            </p:seq>
            <p:seq concurrent="1" nextAc="seek">
              <p:cTn id="2201" restart="whenNotActive" fill="hold" evtFilter="cancelBubble" nodeType="interactiveSeq">
                <p:stCondLst>
                  <p:cond evt="onClick" delay="0">
                    <p:tgtEl>
                      <p:spTgt spid="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2" fill="hold">
                      <p:stCondLst>
                        <p:cond delay="0"/>
                      </p:stCondLst>
                      <p:childTnLst>
                        <p:par>
                          <p:cTn id="2203" fill="hold">
                            <p:stCondLst>
                              <p:cond delay="0"/>
                            </p:stCondLst>
                            <p:childTnLst>
                              <p:par>
                                <p:cTn id="2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6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4"/>
                  </p:tgtEl>
                </p:cond>
              </p:nextCondLst>
            </p:seq>
            <p:seq concurrent="1" nextAc="seek">
              <p:cTn id="2207" restart="whenNotActive" fill="hold" evtFilter="cancelBubble" nodeType="interactiveSeq">
                <p:stCondLst>
                  <p:cond evt="onClick" delay="0">
                    <p:tgtEl>
                      <p:spTgt spid="1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8" fill="hold">
                      <p:stCondLst>
                        <p:cond delay="0"/>
                      </p:stCondLst>
                      <p:childTnLst>
                        <p:par>
                          <p:cTn id="2209" fill="hold">
                            <p:stCondLst>
                              <p:cond delay="0"/>
                            </p:stCondLst>
                            <p:childTnLst>
                              <p:par>
                                <p:cTn id="2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6"/>
                  </p:tgtEl>
                </p:cond>
              </p:nextCondLst>
            </p:seq>
            <p:seq concurrent="1" nextAc="seek">
              <p:cTn id="2213" restart="whenNotActive" fill="hold" evtFilter="cancelBubble" nodeType="interactiveSeq">
                <p:stCondLst>
                  <p:cond evt="onClick" delay="0">
                    <p:tgtEl>
                      <p:spTgt spid="1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4" fill="hold">
                      <p:stCondLst>
                        <p:cond delay="0"/>
                      </p:stCondLst>
                      <p:childTnLst>
                        <p:par>
                          <p:cTn id="2215" fill="hold">
                            <p:stCondLst>
                              <p:cond delay="0"/>
                            </p:stCondLst>
                            <p:childTnLst>
                              <p:par>
                                <p:cTn id="22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8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5"/>
                  </p:tgtEl>
                </p:cond>
              </p:nextCondLst>
            </p:seq>
            <p:seq concurrent="1" nextAc="seek">
              <p:cTn id="2219" restart="whenNotActive" fill="hold" evtFilter="cancelBubble" nodeType="interactiveSeq">
                <p:stCondLst>
                  <p:cond evt="onClick" delay="0">
                    <p:tgtEl>
                      <p:spTgt spid="1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0" fill="hold">
                      <p:stCondLst>
                        <p:cond delay="0"/>
                      </p:stCondLst>
                      <p:childTnLst>
                        <p:par>
                          <p:cTn id="2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3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7"/>
                  </p:tgtEl>
                </p:cond>
              </p:nextCondLst>
            </p:seq>
            <p:seq concurrent="1" nextAc="seek">
              <p:cTn id="2225" restart="whenNotActive" fill="hold" evtFilter="cancelBubble" nodeType="interactiveSeq">
                <p:stCondLst>
                  <p:cond evt="onClick" delay="0">
                    <p:tgtEl>
                      <p:spTgt spid="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6" fill="hold">
                      <p:stCondLst>
                        <p:cond delay="0"/>
                      </p:stCondLst>
                      <p:childTnLst>
                        <p:par>
                          <p:cTn id="2227" fill="hold">
                            <p:stCondLst>
                              <p:cond delay="0"/>
                            </p:stCondLst>
                            <p:childTnLst>
                              <p:par>
                                <p:cTn id="22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0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8"/>
                  </p:tgtEl>
                </p:cond>
              </p:nextCondLst>
            </p:seq>
            <p:seq concurrent="1" nextAc="seek">
              <p:cTn id="2231" restart="whenNotActive" fill="hold" evtFilter="cancelBubble" nodeType="interactiveSeq">
                <p:stCondLst>
                  <p:cond evt="onClick" delay="0">
                    <p:tgtEl>
                      <p:spTgt spid="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2" fill="hold">
                      <p:stCondLst>
                        <p:cond delay="0"/>
                      </p:stCondLst>
                      <p:childTnLst>
                        <p:par>
                          <p:cTn id="2233" fill="hold">
                            <p:stCondLst>
                              <p:cond delay="0"/>
                            </p:stCondLst>
                            <p:childTnLst>
                              <p:par>
                                <p:cTn id="22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5" dur="500"/>
                                        <p:tgtEl>
                                          <p:spTgt spid="1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0"/>
                  </p:tgtEl>
                </p:cond>
              </p:nextCondLst>
            </p:seq>
            <p:seq concurrent="1" nextAc="seek">
              <p:cTn id="2237" restart="whenNotActive" fill="hold" evtFilter="cancelBubble" nodeType="interactiveSeq">
                <p:stCondLst>
                  <p:cond evt="onClick" delay="0">
                    <p:tgtEl>
                      <p:spTgt spid="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8" fill="hold">
                      <p:stCondLst>
                        <p:cond delay="0"/>
                      </p:stCondLst>
                      <p:childTnLst>
                        <p:par>
                          <p:cTn id="2239" fill="hold">
                            <p:stCondLst>
                              <p:cond delay="0"/>
                            </p:stCondLst>
                            <p:childTnLst>
                              <p:par>
                                <p:cTn id="22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9"/>
                  </p:tgtEl>
                </p:cond>
              </p:nextCondLst>
            </p:seq>
            <p:seq concurrent="1" nextAc="seek">
              <p:cTn id="2243" restart="whenNotActive" fill="hold" evtFilter="cancelBubble" nodeType="interactiveSeq">
                <p:stCondLst>
                  <p:cond evt="onClick" delay="0">
                    <p:tgtEl>
                      <p:spTgt spid="1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4" fill="hold">
                      <p:stCondLst>
                        <p:cond delay="0"/>
                      </p:stCondLst>
                      <p:childTnLst>
                        <p:par>
                          <p:cTn id="2245" fill="hold">
                            <p:stCondLst>
                              <p:cond delay="0"/>
                            </p:stCondLst>
                            <p:childTnLst>
                              <p:par>
                                <p:cTn id="22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7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1"/>
                  </p:tgtEl>
                </p:cond>
              </p:nextCondLst>
            </p:seq>
            <p:seq concurrent="1" nextAc="seek">
              <p:cTn id="2249" restart="whenNotActive" fill="hold" evtFilter="cancelBubble" nodeType="interactiveSeq">
                <p:stCondLst>
                  <p:cond evt="onClick" delay="0">
                    <p:tgtEl>
                      <p:spTgt spid="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0" fill="hold">
                      <p:stCondLst>
                        <p:cond delay="0"/>
                      </p:stCondLst>
                      <p:childTnLst>
                        <p:par>
                          <p:cTn id="2251" fill="hold">
                            <p:stCondLst>
                              <p:cond delay="0"/>
                            </p:stCondLst>
                            <p:childTnLst>
                              <p:par>
                                <p:cTn id="2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4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2"/>
                  </p:tgtEl>
                </p:cond>
              </p:nextCondLst>
            </p:seq>
            <p:seq concurrent="1" nextAc="seek">
              <p:cTn id="2255" restart="whenNotActive" fill="hold" evtFilter="cancelBubble" nodeType="interactiveSeq">
                <p:stCondLst>
                  <p:cond evt="onClick" delay="0">
                    <p:tgtEl>
                      <p:spTgt spid="12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6" fill="hold">
                      <p:stCondLst>
                        <p:cond delay="0"/>
                      </p:stCondLst>
                      <p:childTnLst>
                        <p:par>
                          <p:cTn id="2257" fill="hold">
                            <p:stCondLst>
                              <p:cond delay="0"/>
                            </p:stCondLst>
                            <p:childTnLst>
                              <p:par>
                                <p:cTn id="22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9" dur="500"/>
                                        <p:tgtEl>
                                          <p:spTgt spid="1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4"/>
                  </p:tgtEl>
                </p:cond>
              </p:nextCondLst>
            </p:seq>
            <p:seq concurrent="1" nextAc="seek">
              <p:cTn id="2261" restart="whenNotActive" fill="hold" evtFilter="cancelBubble" nodeType="interactiveSeq">
                <p:stCondLst>
                  <p:cond evt="onClick" delay="0">
                    <p:tgtEl>
                      <p:spTgt spid="12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2" fill="hold">
                      <p:stCondLst>
                        <p:cond delay="0"/>
                      </p:stCondLst>
                      <p:childTnLst>
                        <p:par>
                          <p:cTn id="2263" fill="hold">
                            <p:stCondLst>
                              <p:cond delay="0"/>
                            </p:stCondLst>
                            <p:childTnLst>
                              <p:par>
                                <p:cTn id="2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6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3"/>
                  </p:tgtEl>
                </p:cond>
              </p:nextCondLst>
            </p:seq>
            <p:seq concurrent="1" nextAc="seek">
              <p:cTn id="2267" restart="whenNotActive" fill="hold" evtFilter="cancelBubble" nodeType="interactiveSeq">
                <p:stCondLst>
                  <p:cond evt="onClick" delay="0">
                    <p:tgtEl>
                      <p:spTgt spid="1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8" fill="hold">
                      <p:stCondLst>
                        <p:cond delay="0"/>
                      </p:stCondLst>
                      <p:childTnLst>
                        <p:par>
                          <p:cTn id="2269" fill="hold">
                            <p:stCondLst>
                              <p:cond delay="0"/>
                            </p:stCondLst>
                            <p:childTnLst>
                              <p:par>
                                <p:cTn id="22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1" dur="500"/>
                                        <p:tgtEl>
                                          <p:spTgt spid="1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5"/>
                  </p:tgtEl>
                </p:cond>
              </p:nextCondLst>
            </p:seq>
            <p:seq concurrent="1" nextAc="seek">
              <p:cTn id="2273" restart="whenNotActive" fill="hold" evtFilter="cancelBubble" nodeType="interactiveSeq">
                <p:stCondLst>
                  <p:cond evt="onClick" delay="0">
                    <p:tgtEl>
                      <p:spTgt spid="1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4" fill="hold">
                      <p:stCondLst>
                        <p:cond delay="0"/>
                      </p:stCondLst>
                      <p:childTnLst>
                        <p:par>
                          <p:cTn id="2275" fill="hold">
                            <p:stCondLst>
                              <p:cond delay="0"/>
                            </p:stCondLst>
                            <p:childTnLst>
                              <p:par>
                                <p:cTn id="22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8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6"/>
                  </p:tgtEl>
                </p:cond>
              </p:nextCondLst>
            </p:seq>
            <p:seq concurrent="1" nextAc="seek">
              <p:cTn id="2279" restart="whenNotActive" fill="hold" evtFilter="cancelBubble" nodeType="interactiveSeq">
                <p:stCondLst>
                  <p:cond evt="onClick" delay="0">
                    <p:tgtEl>
                      <p:spTgt spid="1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0" fill="hold">
                      <p:stCondLst>
                        <p:cond delay="0"/>
                      </p:stCondLst>
                      <p:childTnLst>
                        <p:par>
                          <p:cTn id="2281" fill="hold">
                            <p:stCondLst>
                              <p:cond delay="0"/>
                            </p:stCondLst>
                            <p:childTnLst>
                              <p:par>
                                <p:cTn id="22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3" dur="50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8"/>
                  </p:tgtEl>
                </p:cond>
              </p:nextCondLst>
            </p:seq>
            <p:seq concurrent="1" nextAc="seek">
              <p:cTn id="2285" restart="whenNotActive" fill="hold" evtFilter="cancelBubble" nodeType="interactiveSeq">
                <p:stCondLst>
                  <p:cond evt="onClick" delay="0">
                    <p:tgtEl>
                      <p:spTgt spid="1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6" fill="hold">
                      <p:stCondLst>
                        <p:cond delay="0"/>
                      </p:stCondLst>
                      <p:childTnLst>
                        <p:par>
                          <p:cTn id="2287" fill="hold">
                            <p:stCondLst>
                              <p:cond delay="0"/>
                            </p:stCondLst>
                            <p:childTnLst>
                              <p:par>
                                <p:cTn id="22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0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7"/>
                  </p:tgtEl>
                </p:cond>
              </p:nextCondLst>
            </p:seq>
            <p:seq concurrent="1" nextAc="seek">
              <p:cTn id="2291" restart="whenNotActive" fill="hold" evtFilter="cancelBubble" nodeType="interactiveSeq">
                <p:stCondLst>
                  <p:cond evt="onClick" delay="0">
                    <p:tgtEl>
                      <p:spTgt spid="1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2" fill="hold">
                      <p:stCondLst>
                        <p:cond delay="0"/>
                      </p:stCondLst>
                      <p:childTnLst>
                        <p:par>
                          <p:cTn id="2293" fill="hold">
                            <p:stCondLst>
                              <p:cond delay="0"/>
                            </p:stCondLst>
                            <p:childTnLst>
                              <p:par>
                                <p:cTn id="22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5" dur="500"/>
                                        <p:tgtEl>
                                          <p:spTgt spid="1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9"/>
                  </p:tgtEl>
                </p:cond>
              </p:nextCondLst>
            </p:seq>
            <p:seq concurrent="1" nextAc="seek">
              <p:cTn id="2297" restart="whenNotActive" fill="hold" evtFilter="cancelBubble" nodeType="interactiveSeq">
                <p:stCondLst>
                  <p:cond evt="onClick" delay="0">
                    <p:tgtEl>
                      <p:spTgt spid="1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8" fill="hold">
                      <p:stCondLst>
                        <p:cond delay="0"/>
                      </p:stCondLst>
                      <p:childTnLst>
                        <p:par>
                          <p:cTn id="2299" fill="hold">
                            <p:stCondLst>
                              <p:cond delay="0"/>
                            </p:stCondLst>
                            <p:childTnLst>
                              <p:par>
                                <p:cTn id="2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2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0"/>
                  </p:tgtEl>
                </p:cond>
              </p:nextCondLst>
            </p:seq>
            <p:seq concurrent="1" nextAc="seek">
              <p:cTn id="2303" restart="whenNotActive" fill="hold" evtFilter="cancelBubble" nodeType="interactiveSeq">
                <p:stCondLst>
                  <p:cond evt="onClick" delay="0">
                    <p:tgtEl>
                      <p:spTgt spid="1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4" fill="hold">
                      <p:stCondLst>
                        <p:cond delay="0"/>
                      </p:stCondLst>
                      <p:childTnLst>
                        <p:par>
                          <p:cTn id="2305" fill="hold">
                            <p:stCondLst>
                              <p:cond delay="0"/>
                            </p:stCondLst>
                            <p:childTnLst>
                              <p:par>
                                <p:cTn id="23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7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2"/>
                  </p:tgtEl>
                </p:cond>
              </p:nextCondLst>
            </p:seq>
            <p:seq concurrent="1" nextAc="seek">
              <p:cTn id="2309" restart="whenNotActive" fill="hold" evtFilter="cancelBubble" nodeType="interactiveSeq">
                <p:stCondLst>
                  <p:cond evt="onClick" delay="0">
                    <p:tgtEl>
                      <p:spTgt spid="1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0" fill="hold">
                      <p:stCondLst>
                        <p:cond delay="0"/>
                      </p:stCondLst>
                      <p:childTnLst>
                        <p:par>
                          <p:cTn id="2311" fill="hold">
                            <p:stCondLst>
                              <p:cond delay="0"/>
                            </p:stCondLst>
                            <p:childTnLst>
                              <p:par>
                                <p:cTn id="2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4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1"/>
                  </p:tgtEl>
                </p:cond>
              </p:nextCondLst>
            </p:seq>
            <p:seq concurrent="1" nextAc="seek">
              <p:cTn id="2315" restart="whenNotActive" fill="hold" evtFilter="cancelBubble" nodeType="interactiveSeq">
                <p:stCondLst>
                  <p:cond evt="onClick" delay="0">
                    <p:tgtEl>
                      <p:spTgt spid="1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6" fill="hold">
                      <p:stCondLst>
                        <p:cond delay="0"/>
                      </p:stCondLst>
                      <p:childTnLst>
                        <p:par>
                          <p:cTn id="2317" fill="hold">
                            <p:stCondLst>
                              <p:cond delay="0"/>
                            </p:stCondLst>
                            <p:childTnLst>
                              <p:par>
                                <p:cTn id="23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9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3"/>
                  </p:tgtEl>
                </p:cond>
              </p:nextCondLst>
            </p:seq>
            <p:seq concurrent="1" nextAc="seek">
              <p:cTn id="2321" restart="whenNotActive" fill="hold" evtFilter="cancelBubble" nodeType="interactiveSeq">
                <p:stCondLst>
                  <p:cond evt="onClick" delay="0">
                    <p:tgtEl>
                      <p:spTgt spid="1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2" fill="hold">
                      <p:stCondLst>
                        <p:cond delay="0"/>
                      </p:stCondLst>
                      <p:childTnLst>
                        <p:par>
                          <p:cTn id="2323" fill="hold">
                            <p:stCondLst>
                              <p:cond delay="0"/>
                            </p:stCondLst>
                            <p:childTnLst>
                              <p:par>
                                <p:cTn id="23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6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4"/>
                  </p:tgtEl>
                </p:cond>
              </p:nextCondLst>
            </p:seq>
            <p:seq concurrent="1" nextAc="seek">
              <p:cTn id="2327" restart="whenNotActive" fill="hold" evtFilter="cancelBubble" nodeType="interactiveSeq">
                <p:stCondLst>
                  <p:cond evt="onClick" delay="0">
                    <p:tgtEl>
                      <p:spTgt spid="1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8" fill="hold">
                      <p:stCondLst>
                        <p:cond delay="0"/>
                      </p:stCondLst>
                      <p:childTnLst>
                        <p:par>
                          <p:cTn id="2329" fill="hold">
                            <p:stCondLst>
                              <p:cond delay="0"/>
                            </p:stCondLst>
                            <p:childTnLst>
                              <p:par>
                                <p:cTn id="23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1" dur="5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6"/>
                  </p:tgtEl>
                </p:cond>
              </p:nextCondLst>
            </p:seq>
            <p:seq concurrent="1" nextAc="seek">
              <p:cTn id="2333" restart="whenNotActive" fill="hold" evtFilter="cancelBubble" nodeType="interactiveSeq">
                <p:stCondLst>
                  <p:cond evt="onClick" delay="0">
                    <p:tgtEl>
                      <p:spTgt spid="1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4" fill="hold">
                      <p:stCondLst>
                        <p:cond delay="0"/>
                      </p:stCondLst>
                      <p:childTnLst>
                        <p:par>
                          <p:cTn id="2335" fill="hold">
                            <p:stCondLst>
                              <p:cond delay="0"/>
                            </p:stCondLst>
                            <p:childTnLst>
                              <p:par>
                                <p:cTn id="23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8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5"/>
                  </p:tgtEl>
                </p:cond>
              </p:nextCondLst>
            </p:seq>
            <p:seq concurrent="1" nextAc="seek">
              <p:cTn id="2339" restart="whenNotActive" fill="hold" evtFilter="cancelBubble" nodeType="interactiveSeq">
                <p:stCondLst>
                  <p:cond evt="onClick" delay="0">
                    <p:tgtEl>
                      <p:spTgt spid="1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0" fill="hold">
                      <p:stCondLst>
                        <p:cond delay="0"/>
                      </p:stCondLst>
                      <p:childTnLst>
                        <p:par>
                          <p:cTn id="2341" fill="hold">
                            <p:stCondLst>
                              <p:cond delay="0"/>
                            </p:stCondLst>
                            <p:childTnLst>
                              <p:par>
                                <p:cTn id="23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3" dur="500"/>
                                        <p:tgtEl>
                                          <p:spTgt spid="1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7"/>
                  </p:tgtEl>
                </p:cond>
              </p:nextCondLst>
            </p:seq>
            <p:seq concurrent="1" nextAc="seek">
              <p:cTn id="2345" restart="whenNotActive" fill="hold" evtFilter="cancelBubble" nodeType="interactiveSeq">
                <p:stCondLst>
                  <p:cond evt="onClick" delay="0">
                    <p:tgtEl>
                      <p:spTgt spid="1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6" fill="hold">
                      <p:stCondLst>
                        <p:cond delay="0"/>
                      </p:stCondLst>
                      <p:childTnLst>
                        <p:par>
                          <p:cTn id="2347" fill="hold">
                            <p:stCondLst>
                              <p:cond delay="0"/>
                            </p:stCondLst>
                            <p:childTnLst>
                              <p:par>
                                <p:cTn id="23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0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1" fill="hold">
                            <p:stCondLst>
                              <p:cond delay="500"/>
                            </p:stCondLst>
                            <p:childTnLst>
                              <p:par>
                                <p:cTn id="235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026 0.00139 0.00013 0.00301 0.00066 0.00394 C 0.00118 0.00487 0.00222 0.0044 0.00287 0.0051 C 0.00521 0.00718 0.00625 0.01019 0.00886 0.01181 C 0.01381 0.00857 0.01667 0.00209 0.01836 -0.00671 C 0.0181 -0.00972 0.01823 -0.01296 0.01758 -0.01574 C 0.01693 -0.01875 0.01446 -0.02037 0.01316 -0.02222 C 0.00756 -0.03055 0.00039 -0.0375 -0.00664 -0.04189 C -0.01015 -0.04814 -0.01432 -0.05462 -0.01914 -0.05763 C -0.02278 -0.06412 -0.02578 -0.06759 -0.0302 -0.07199 C -0.03125 -0.07314 -0.03203 -0.07476 -0.03307 -0.07592 C -0.0345 -0.07777 -0.0375 -0.08101 -0.0375 -0.08101 C -0.04101 -0.08981 -0.04713 -0.09351 -0.05156 -0.10069 C -0.05729 -0.10995 -0.06302 -0.1199 -0.06914 -0.12824 C -0.072 -0.13194 -0.07539 -0.13333 -0.07799 -0.13726 C -0.08164 -0.14259 -0.08463 -0.14791 -0.08906 -0.15162 C -0.09309 -0.15925 -0.09791 -0.16759 -0.10364 -0.17129 C -0.11289 -0.18634 -0.12526 -0.17916 -0.13828 -0.17916 " pathEditMode="relative" ptsTypes="fffffffffffffffffA">
                                      <p:cBhvr>
                                        <p:cTn id="2353" dur="2000" fill="hold"/>
                                        <p:tgtEl>
                                          <p:spTgt spid="1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"/>
                  </p:tgtEl>
                </p:cond>
              </p:nextCondLst>
            </p:seq>
            <p:seq concurrent="1" nextAc="seek">
              <p:cTn id="2354" restart="whenNotActive" fill="hold" evtFilter="cancelBubble" nodeType="interactiveSeq">
                <p:stCondLst>
                  <p:cond evt="onClick" delay="0">
                    <p:tgtEl>
                      <p:spTgt spid="1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5" fill="hold">
                      <p:stCondLst>
                        <p:cond delay="0"/>
                      </p:stCondLst>
                      <p:childTnLst>
                        <p:par>
                          <p:cTn id="2356" fill="hold">
                            <p:stCondLst>
                              <p:cond delay="0"/>
                            </p:stCondLst>
                            <p:childTnLst>
                              <p:par>
                                <p:cTn id="23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8" dur="500"/>
                                        <p:tgtEl>
                                          <p:spTgt spid="1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"/>
                  </p:tgtEl>
                </p:cond>
              </p:nextCondLst>
            </p:seq>
            <p:seq concurrent="1" nextAc="seek">
              <p:cTn id="2360" restart="whenNotActive" fill="hold" evtFilter="cancelBubble" nodeType="interactiveSeq">
                <p:stCondLst>
                  <p:cond evt="onClick" delay="0">
                    <p:tgtEl>
                      <p:spTgt spid="1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1" fill="hold">
                      <p:stCondLst>
                        <p:cond delay="0"/>
                      </p:stCondLst>
                      <p:childTnLst>
                        <p:par>
                          <p:cTn id="2362" fill="hold">
                            <p:stCondLst>
                              <p:cond delay="0"/>
                            </p:stCondLst>
                            <p:childTnLst>
                              <p:par>
                                <p:cTn id="23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5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6" fill="hold">
                            <p:stCondLst>
                              <p:cond delay="500"/>
                            </p:stCondLst>
                            <p:childTnLst>
                              <p:par>
                                <p:cTn id="236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C -0.00964 -0.00231 -0.01393 -0.00486 -0.02214 -0.01435 C -0.02474 -0.01736 -0.02813 -0.01643 -0.03099 -0.01829 C -0.03386 -0.02014 -0.03672 -0.02222 -0.03972 -0.02361 C -0.0457 -0.03055 -0.05078 -0.03843 -0.05521 -0.04838 C -0.05807 -0.05486 -0.06016 -0.06204 -0.06328 -0.06805 C -0.06641 -0.0743 -0.06979 -0.07801 -0.07292 -0.08356 C -0.07695 -0.09074 -0.08203 -0.10093 -0.0875 -0.10463 C -0.09193 -0.1118 -0.09636 -0.11805 -0.10156 -0.12407 C -0.11029 -0.13426 -0.10156 -0.12893 -0.10742 -0.13194 C -0.11354 -0.14398 -0.12175 -0.15324 -0.12943 -0.16204 C -0.13138 -0.16435 -0.13268 -0.16759 -0.13464 -0.16991 C -0.13555 -0.1743 -0.13464 -0.17384 -0.13607 -0.17384 " pathEditMode="relative" ptsTypes="ffffffffffffA">
                                      <p:cBhvr>
                                        <p:cTn id="2368" dur="2000" fill="hold"/>
                                        <p:tgtEl>
                                          <p:spTgt spid="1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"/>
                  </p:tgtEl>
                </p:cond>
              </p:nextCondLst>
            </p:seq>
            <p:seq concurrent="1" nextAc="seek">
              <p:cTn id="2369" restart="whenNotActive" fill="hold" evtFilter="cancelBubble" nodeType="interactiveSeq">
                <p:stCondLst>
                  <p:cond evt="onClick" delay="0">
                    <p:tgtEl>
                      <p:spTgt spid="1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0" fill="hold">
                      <p:stCondLst>
                        <p:cond delay="0"/>
                      </p:stCondLst>
                      <p:childTnLst>
                        <p:par>
                          <p:cTn id="2371" fill="hold">
                            <p:stCondLst>
                              <p:cond delay="0"/>
                            </p:stCondLst>
                            <p:childTnLst>
                              <p:par>
                                <p:cTn id="23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3" dur="500"/>
                                        <p:tgtEl>
                                          <p:spTgt spid="1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1"/>
                  </p:tgtEl>
                </p:cond>
              </p:nextCondLst>
            </p:seq>
            <p:seq concurrent="1" nextAc="seek">
              <p:cTn id="2375" restart="whenNotActive" fill="hold" evtFilter="cancelBubble" nodeType="interactiveSeq">
                <p:stCondLst>
                  <p:cond evt="onClick" delay="0">
                    <p:tgtEl>
                      <p:spTgt spid="1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6" fill="hold">
                      <p:stCondLst>
                        <p:cond delay="0"/>
                      </p:stCondLst>
                      <p:childTnLst>
                        <p:par>
                          <p:cTn id="2377" fill="hold">
                            <p:stCondLst>
                              <p:cond delay="0"/>
                            </p:stCondLst>
                            <p:childTnLst>
                              <p:par>
                                <p:cTn id="23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0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2"/>
                  </p:tgtEl>
                </p:cond>
              </p:nextCondLst>
            </p:seq>
            <p:seq concurrent="1" nextAc="seek">
              <p:cTn id="2381" restart="whenNotActive" fill="hold" evtFilter="cancelBubble" nodeType="interactiveSeq">
                <p:stCondLst>
                  <p:cond evt="onClick" delay="0">
                    <p:tgtEl>
                      <p:spTgt spid="1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2" fill="hold">
                      <p:stCondLst>
                        <p:cond delay="0"/>
                      </p:stCondLst>
                      <p:childTnLst>
                        <p:par>
                          <p:cTn id="2383" fill="hold">
                            <p:stCondLst>
                              <p:cond delay="0"/>
                            </p:stCondLst>
                            <p:childTnLst>
                              <p:par>
                                <p:cTn id="23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5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4"/>
                  </p:tgtEl>
                </p:cond>
              </p:nextCondLst>
            </p:seq>
            <p:seq concurrent="1" nextAc="seek">
              <p:cTn id="2387" restart="whenNotActive" fill="hold" evtFilter="cancelBubble" nodeType="interactiveSeq">
                <p:stCondLst>
                  <p:cond evt="onClick" delay="0">
                    <p:tgtEl>
                      <p:spTgt spid="1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8" fill="hold">
                      <p:stCondLst>
                        <p:cond delay="0"/>
                      </p:stCondLst>
                      <p:childTnLst>
                        <p:par>
                          <p:cTn id="2389" fill="hold">
                            <p:stCondLst>
                              <p:cond delay="0"/>
                            </p:stCondLst>
                            <p:childTnLst>
                              <p:par>
                                <p:cTn id="23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2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3"/>
                  </p:tgtEl>
                </p:cond>
              </p:nextCondLst>
            </p:seq>
            <p:seq concurrent="1" nextAc="seek">
              <p:cTn id="2393" restart="whenNotActive" fill="hold" evtFilter="cancelBubble" nodeType="interactiveSeq">
                <p:stCondLst>
                  <p:cond evt="onClick" delay="0">
                    <p:tgtEl>
                      <p:spTgt spid="1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4" fill="hold">
                      <p:stCondLst>
                        <p:cond delay="0"/>
                      </p:stCondLst>
                      <p:childTnLst>
                        <p:par>
                          <p:cTn id="2395" fill="hold">
                            <p:stCondLst>
                              <p:cond delay="0"/>
                            </p:stCondLst>
                            <p:childTnLst>
                              <p:par>
                                <p:cTn id="23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5"/>
                  </p:tgtEl>
                </p:cond>
              </p:nextCondLst>
            </p:seq>
            <p:seq concurrent="1" nextAc="seek">
              <p:cTn id="2399" restart="whenNotActive" fill="hold" evtFilter="cancelBubble" nodeType="interactiveSeq">
                <p:stCondLst>
                  <p:cond evt="onClick" delay="0">
                    <p:tgtEl>
                      <p:spTgt spid="1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0" fill="hold">
                      <p:stCondLst>
                        <p:cond delay="0"/>
                      </p:stCondLst>
                      <p:childTnLst>
                        <p:par>
                          <p:cTn id="2401" fill="hold">
                            <p:stCondLst>
                              <p:cond delay="0"/>
                            </p:stCondLst>
                            <p:childTnLst>
                              <p:par>
                                <p:cTn id="24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4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6"/>
                  </p:tgtEl>
                </p:cond>
              </p:nextCondLst>
            </p:seq>
            <p:seq concurrent="1" nextAc="seek">
              <p:cTn id="2405" restart="whenNotActive" fill="hold" evtFilter="cancelBubble" nodeType="interactiveSeq">
                <p:stCondLst>
                  <p:cond evt="onClick" delay="0">
                    <p:tgtEl>
                      <p:spTgt spid="1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6" fill="hold">
                      <p:stCondLst>
                        <p:cond delay="0"/>
                      </p:stCondLst>
                      <p:childTnLst>
                        <p:par>
                          <p:cTn id="2407" fill="hold">
                            <p:stCondLst>
                              <p:cond delay="0"/>
                            </p:stCondLst>
                            <p:childTnLst>
                              <p:par>
                                <p:cTn id="24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9" dur="5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8"/>
                  </p:tgtEl>
                </p:cond>
              </p:nextCondLst>
            </p:seq>
            <p:seq concurrent="1" nextAc="seek">
              <p:cTn id="2411" restart="whenNotActive" fill="hold" evtFilter="cancelBubble" nodeType="interactiveSeq">
                <p:stCondLst>
                  <p:cond evt="onClick" delay="0">
                    <p:tgtEl>
                      <p:spTgt spid="1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2" fill="hold">
                      <p:stCondLst>
                        <p:cond delay="0"/>
                      </p:stCondLst>
                      <p:childTnLst>
                        <p:par>
                          <p:cTn id="2413" fill="hold">
                            <p:stCondLst>
                              <p:cond delay="0"/>
                            </p:stCondLst>
                            <p:childTnLst>
                              <p:par>
                                <p:cTn id="24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6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7"/>
                  </p:tgtEl>
                </p:cond>
              </p:nextCondLst>
            </p:seq>
            <p:seq concurrent="1" nextAc="seek">
              <p:cTn id="2417" restart="whenNotActive" fill="hold" evtFilter="cancelBubble" nodeType="interactiveSeq">
                <p:stCondLst>
                  <p:cond evt="onClick" delay="0">
                    <p:tgtEl>
                      <p:spTgt spid="1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8" fill="hold">
                      <p:stCondLst>
                        <p:cond delay="0"/>
                      </p:stCondLst>
                      <p:childTnLst>
                        <p:par>
                          <p:cTn id="2419" fill="hold">
                            <p:stCondLst>
                              <p:cond delay="0"/>
                            </p:stCondLst>
                            <p:childTnLst>
                              <p:par>
                                <p:cTn id="24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1" dur="500"/>
                                        <p:tgtEl>
                                          <p:spTgt spid="1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9"/>
                  </p:tgtEl>
                </p:cond>
              </p:nextCondLst>
            </p:seq>
            <p:seq concurrent="1" nextAc="seek">
              <p:cTn id="2423" restart="whenNotActive" fill="hold" evtFilter="cancelBubble" nodeType="interactiveSeq">
                <p:stCondLst>
                  <p:cond evt="onClick" delay="0">
                    <p:tgtEl>
                      <p:spTgt spid="1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4" fill="hold">
                      <p:stCondLst>
                        <p:cond delay="0"/>
                      </p:stCondLst>
                      <p:childTnLst>
                        <p:par>
                          <p:cTn id="2425" fill="hold">
                            <p:stCondLst>
                              <p:cond delay="0"/>
                            </p:stCondLst>
                            <p:childTnLst>
                              <p:par>
                                <p:cTn id="24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8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0"/>
                  </p:tgtEl>
                </p:cond>
              </p:nextCondLst>
            </p:seq>
            <p:seq concurrent="1" nextAc="seek">
              <p:cTn id="2429" restart="whenNotActive" fill="hold" evtFilter="cancelBubble" nodeType="interactiveSeq">
                <p:stCondLst>
                  <p:cond evt="onClick" delay="0">
                    <p:tgtEl>
                      <p:spTgt spid="1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0" fill="hold">
                      <p:stCondLst>
                        <p:cond delay="0"/>
                      </p:stCondLst>
                      <p:childTnLst>
                        <p:par>
                          <p:cTn id="2431" fill="hold">
                            <p:stCondLst>
                              <p:cond delay="0"/>
                            </p:stCondLst>
                            <p:childTnLst>
                              <p:par>
                                <p:cTn id="24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3" dur="500"/>
                                        <p:tgtEl>
                                          <p:spTgt spid="1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2"/>
                  </p:tgtEl>
                </p:cond>
              </p:nextCondLst>
            </p:seq>
            <p:seq concurrent="1" nextAc="seek">
              <p:cTn id="2435" restart="whenNotActive" fill="hold" evtFilter="cancelBubble" nodeType="interactiveSeq">
                <p:stCondLst>
                  <p:cond evt="onClick" delay="0">
                    <p:tgtEl>
                      <p:spTgt spid="1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6" fill="hold">
                      <p:stCondLst>
                        <p:cond delay="0"/>
                      </p:stCondLst>
                      <p:childTnLst>
                        <p:par>
                          <p:cTn id="2437" fill="hold">
                            <p:stCondLst>
                              <p:cond delay="0"/>
                            </p:stCondLst>
                            <p:childTnLst>
                              <p:par>
                                <p:cTn id="24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0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1"/>
                  </p:tgtEl>
                </p:cond>
              </p:nextCondLst>
            </p:seq>
            <p:seq concurrent="1" nextAc="seek">
              <p:cTn id="2441" restart="whenNotActive" fill="hold" evtFilter="cancelBubble" nodeType="interactiveSeq">
                <p:stCondLst>
                  <p:cond evt="onClick" delay="0">
                    <p:tgtEl>
                      <p:spTgt spid="1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2" fill="hold">
                      <p:stCondLst>
                        <p:cond delay="0"/>
                      </p:stCondLst>
                      <p:childTnLst>
                        <p:par>
                          <p:cTn id="2443" fill="hold">
                            <p:stCondLst>
                              <p:cond delay="0"/>
                            </p:stCondLst>
                            <p:childTnLst>
                              <p:par>
                                <p:cTn id="24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5" dur="500"/>
                                        <p:tgtEl>
                                          <p:spTgt spid="1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3"/>
                  </p:tgtEl>
                </p:cond>
              </p:nextCondLst>
            </p:seq>
            <p:seq concurrent="1" nextAc="seek">
              <p:cTn id="2447" restart="whenNotActive" fill="hold" evtFilter="cancelBubble" nodeType="interactiveSeq">
                <p:stCondLst>
                  <p:cond evt="onClick" delay="0">
                    <p:tgtEl>
                      <p:spTgt spid="1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8" fill="hold">
                      <p:stCondLst>
                        <p:cond delay="0"/>
                      </p:stCondLst>
                      <p:childTnLst>
                        <p:par>
                          <p:cTn id="2449" fill="hold">
                            <p:stCondLst>
                              <p:cond delay="0"/>
                            </p:stCondLst>
                            <p:childTnLst>
                              <p:par>
                                <p:cTn id="24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4"/>
                  </p:tgtEl>
                </p:cond>
              </p:nextCondLst>
            </p:seq>
            <p:seq concurrent="1" nextAc="seek">
              <p:cTn id="2453" restart="whenNotActive" fill="hold" evtFilter="cancelBubble" nodeType="interactiveSeq">
                <p:stCondLst>
                  <p:cond evt="onClick" delay="0">
                    <p:tgtEl>
                      <p:spTgt spid="1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4" fill="hold">
                      <p:stCondLst>
                        <p:cond delay="0"/>
                      </p:stCondLst>
                      <p:childTnLst>
                        <p:par>
                          <p:cTn id="2455" fill="hold">
                            <p:stCondLst>
                              <p:cond delay="0"/>
                            </p:stCondLst>
                            <p:childTnLst>
                              <p:par>
                                <p:cTn id="24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7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6"/>
                  </p:tgtEl>
                </p:cond>
              </p:nextCondLst>
            </p:seq>
            <p:seq concurrent="1" nextAc="seek">
              <p:cTn id="2459" restart="whenNotActive" fill="hold" evtFilter="cancelBubble" nodeType="interactiveSeq">
                <p:stCondLst>
                  <p:cond evt="onClick" delay="0">
                    <p:tgtEl>
                      <p:spTgt spid="1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0" fill="hold">
                      <p:stCondLst>
                        <p:cond delay="0"/>
                      </p:stCondLst>
                      <p:childTnLst>
                        <p:par>
                          <p:cTn id="2461" fill="hold">
                            <p:stCondLst>
                              <p:cond delay="0"/>
                            </p:stCondLst>
                            <p:childTnLst>
                              <p:par>
                                <p:cTn id="24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4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5"/>
                  </p:tgtEl>
                </p:cond>
              </p:nextCondLst>
            </p:seq>
            <p:seq concurrent="1" nextAc="seek">
              <p:cTn id="2465" restart="whenNotActive" fill="hold" evtFilter="cancelBubble" nodeType="interactiveSeq">
                <p:stCondLst>
                  <p:cond evt="onClick" delay="0">
                    <p:tgtEl>
                      <p:spTgt spid="1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6" fill="hold">
                      <p:stCondLst>
                        <p:cond delay="0"/>
                      </p:stCondLst>
                      <p:childTnLst>
                        <p:par>
                          <p:cTn id="2467" fill="hold">
                            <p:stCondLst>
                              <p:cond delay="0"/>
                            </p:stCondLst>
                            <p:childTnLst>
                              <p:par>
                                <p:cTn id="24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9" dur="5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7"/>
                  </p:tgtEl>
                </p:cond>
              </p:nextCondLst>
            </p:seq>
            <p:seq concurrent="1" nextAc="seek">
              <p:cTn id="2471" restart="whenNotActive" fill="hold" evtFilter="cancelBubble" nodeType="interactiveSeq">
                <p:stCondLst>
                  <p:cond evt="onClick" delay="0">
                    <p:tgtEl>
                      <p:spTgt spid="1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2" fill="hold">
                      <p:stCondLst>
                        <p:cond delay="0"/>
                      </p:stCondLst>
                      <p:childTnLst>
                        <p:par>
                          <p:cTn id="2473" fill="hold">
                            <p:stCondLst>
                              <p:cond delay="0"/>
                            </p:stCondLst>
                            <p:childTnLst>
                              <p:par>
                                <p:cTn id="24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6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7" fill="hold">
                            <p:stCondLst>
                              <p:cond delay="500"/>
                            </p:stCondLst>
                            <p:childTnLst>
                              <p:par>
                                <p:cTn id="247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73 0.00208 0.00274 0.00046 0.0073 0.00254 C 0.00925 0.00347 0.01316 0.00532 0.01316 0.00532 C 0.01615 0.00486 0.01902 0.00463 0.02201 0.00393 C 0.02566 0.00301 0.02748 -0.00324 0.03086 -0.00533 C 0.03347 -0.00996 0.03464 -0.00903 0.0375 -0.01181 C 0.04076 -0.01505 0.04271 -0.01899 0.04623 -0.02084 C 0.04753 -0.02315 0.04935 -0.02385 0.05066 -0.02616 C 0.05144 -0.02755 0.05157 -0.02986 0.05222 -0.03149 C 0.05365 -0.03519 0.05599 -0.03797 0.05808 -0.04051 C 0.0599 -0.04537 0.06264 -0.04769 0.06472 -0.05232 C 0.06823 -0.05973 0.07227 -0.06667 0.07644 -0.07315 C 0.07943 -0.07801 0.08191 -0.08542 0.08594 -0.0875 C 0.08959 -0.09699 0.08737 -0.09375 0.0918 -0.09815 C 0.09727 -0.11181 0.10469 -0.12292 0.1125 -0.13195 C 0.11563 -0.13542 0.11836 -0.1419 0.12201 -0.14375 C 0.12474 -0.14908 0.12188 -0.14468 0.12566 -0.14769 C 0.13112 -0.15232 0.12514 -0.14792 0.1293 -0.15301 C 0.13099 -0.1551 0.13282 -0.15625 0.13451 -0.15811 C 0.13724 -0.16551 0.13972 -0.17547 0.13972 -0.18426 " pathEditMode="relative" ptsTypes="fffffffffffffffffffA">
                                      <p:cBhvr>
                                        <p:cTn id="2479" dur="2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8"/>
                  </p:tgtEl>
                </p:cond>
              </p:nextCondLst>
            </p:seq>
            <p:seq concurrent="1" nextAc="seek">
              <p:cTn id="2480" restart="whenNotActive" fill="hold" evtFilter="cancelBubble" nodeType="interactiveSeq">
                <p:stCondLst>
                  <p:cond evt="onClick" delay="0">
                    <p:tgtEl>
                      <p:spTgt spid="1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1" fill="hold">
                      <p:stCondLst>
                        <p:cond delay="0"/>
                      </p:stCondLst>
                      <p:childTnLst>
                        <p:par>
                          <p:cTn id="2482" fill="hold">
                            <p:stCondLst>
                              <p:cond delay="0"/>
                            </p:stCondLst>
                            <p:childTnLst>
                              <p:par>
                                <p:cTn id="24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4" dur="5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0"/>
                  </p:tgtEl>
                </p:cond>
              </p:nextCondLst>
            </p:seq>
            <p:seq concurrent="1" nextAc="seek">
              <p:cTn id="2486" restart="whenNotActive" fill="hold" evtFilter="cancelBubble" nodeType="interactiveSeq">
                <p:stCondLst>
                  <p:cond evt="onClick" delay="0">
                    <p:tgtEl>
                      <p:spTgt spid="1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7" fill="hold">
                      <p:stCondLst>
                        <p:cond delay="0"/>
                      </p:stCondLst>
                      <p:childTnLst>
                        <p:par>
                          <p:cTn id="2488" fill="hold">
                            <p:stCondLst>
                              <p:cond delay="0"/>
                            </p:stCondLst>
                            <p:childTnLst>
                              <p:par>
                                <p:cTn id="24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1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2" fill="hold">
                            <p:stCondLst>
                              <p:cond delay="500"/>
                            </p:stCondLst>
                            <p:childTnLst>
                              <p:par>
                                <p:cTn id="249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34 -0.01667 0.01081 -0.0338 0.02201 -0.03912 C 0.02709 -0.04514 0.02474 -0.04352 0.02865 -0.0456 C 0.03021 -0.04769 0.03151 -0.05023 0.03308 -0.05232 C 0.03646 -0.05648 0.04011 -0.05764 0.04336 -0.06273 C 0.04831 -0.07037 0.05365 -0.07917 0.05951 -0.08496 C 0.06407 -0.0963 0.05808 -0.0831 0.06328 -0.09005 C 0.06667 -0.09468 0.06745 -0.09977 0.07136 -0.10185 C 0.07448 -0.10741 0.07774 -0.11343 0.08086 -0.11898 C 0.08243 -0.12176 0.08451 -0.12292 0.08607 -0.12547 C 0.08959 -0.13148 0.09219 -0.13889 0.09636 -0.14375 C 0.09805 -0.14838 0.09961 -0.15116 0.10222 -0.15417 C 0.10443 -0.16019 0.11133 -0.17014 0.11472 -0.17385 C 0.11602 -0.17523 0.11784 -0.175 0.11914 -0.17639 C 0.12618 -0.18357 0.12097 -0.18033 0.12578 -0.18287 C 0.12995 -0.1882 0.14115 -0.18287 0.14115 -0.18287 L 0.13894 -0.18426 " pathEditMode="relative" ptsTypes="fffffffffffffffFA">
                                      <p:cBhvr>
                                        <p:cTn id="2494" dur="2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"/>
                  </p:tgtEl>
                </p:cond>
              </p:nextCondLst>
            </p:seq>
            <p:seq concurrent="1" nextAc="seek">
              <p:cTn id="2495" restart="whenNotActive" fill="hold" evtFilter="cancelBubble" nodeType="interactiveSeq">
                <p:stCondLst>
                  <p:cond evt="onClick" delay="0">
                    <p:tgtEl>
                      <p:spTgt spid="1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6" fill="hold">
                      <p:stCondLst>
                        <p:cond delay="0"/>
                      </p:stCondLst>
                      <p:childTnLst>
                        <p:par>
                          <p:cTn id="2497" fill="hold">
                            <p:stCondLst>
                              <p:cond delay="0"/>
                            </p:stCondLst>
                            <p:childTnLst>
                              <p:par>
                                <p:cTn id="24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9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1"/>
                  </p:tgtEl>
                </p:cond>
              </p:nextCondLst>
            </p:seq>
            <p:seq concurrent="1" nextAc="seek">
              <p:cTn id="2501" restart="whenNotActive" fill="hold" evtFilter="cancelBubble" nodeType="interactiveSeq">
                <p:stCondLst>
                  <p:cond evt="onClick" delay="0">
                    <p:tgtEl>
                      <p:spTgt spid="1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2" fill="hold">
                      <p:stCondLst>
                        <p:cond delay="0"/>
                      </p:stCondLst>
                      <p:childTnLst>
                        <p:par>
                          <p:cTn id="2503" fill="hold">
                            <p:stCondLst>
                              <p:cond delay="0"/>
                            </p:stCondLst>
                            <p:childTnLst>
                              <p:par>
                                <p:cTn id="25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6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2"/>
                  </p:tgtEl>
                </p:cond>
              </p:nextCondLst>
            </p:seq>
            <p:seq concurrent="1" nextAc="seek">
              <p:cTn id="2507" restart="whenNotActive" fill="hold" evtFilter="cancelBubble" nodeType="interactiveSeq">
                <p:stCondLst>
                  <p:cond evt="onClick" delay="0">
                    <p:tgtEl>
                      <p:spTgt spid="1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8" fill="hold">
                      <p:stCondLst>
                        <p:cond delay="0"/>
                      </p:stCondLst>
                      <p:childTnLst>
                        <p:par>
                          <p:cTn id="2509" fill="hold">
                            <p:stCondLst>
                              <p:cond delay="0"/>
                            </p:stCondLst>
                            <p:childTnLst>
                              <p:par>
                                <p:cTn id="25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1" dur="500"/>
                                        <p:tgtEl>
                                          <p:spTgt spid="1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4"/>
                  </p:tgtEl>
                </p:cond>
              </p:nextCondLst>
            </p:seq>
            <p:seq concurrent="1" nextAc="seek">
              <p:cTn id="2513" restart="whenNotActive" fill="hold" evtFilter="cancelBubble" nodeType="interactiveSeq">
                <p:stCondLst>
                  <p:cond evt="onClick" delay="0">
                    <p:tgtEl>
                      <p:spTgt spid="1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4" fill="hold">
                      <p:stCondLst>
                        <p:cond delay="0"/>
                      </p:stCondLst>
                      <p:childTnLst>
                        <p:par>
                          <p:cTn id="2515" fill="hold">
                            <p:stCondLst>
                              <p:cond delay="0"/>
                            </p:stCondLst>
                            <p:childTnLst>
                              <p:par>
                                <p:cTn id="25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8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3"/>
                  </p:tgtEl>
                </p:cond>
              </p:nextCondLst>
            </p:seq>
            <p:seq concurrent="1" nextAc="seek">
              <p:cTn id="2519" restart="whenNotActive" fill="hold" evtFilter="cancelBubble" nodeType="interactiveSeq">
                <p:stCondLst>
                  <p:cond evt="onClick" delay="0">
                    <p:tgtEl>
                      <p:spTgt spid="1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0" fill="hold">
                      <p:stCondLst>
                        <p:cond delay="0"/>
                      </p:stCondLst>
                      <p:childTnLst>
                        <p:par>
                          <p:cTn id="2521" fill="hold">
                            <p:stCondLst>
                              <p:cond delay="0"/>
                            </p:stCondLst>
                            <p:childTnLst>
                              <p:par>
                                <p:cTn id="25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3" dur="500"/>
                                        <p:tgtEl>
                                          <p:spTgt spid="1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5"/>
                  </p:tgtEl>
                </p:cond>
              </p:nextCondLst>
            </p:seq>
            <p:seq concurrent="1" nextAc="seek">
              <p:cTn id="2525" restart="whenNotActive" fill="hold" evtFilter="cancelBubble" nodeType="interactiveSeq">
                <p:stCondLst>
                  <p:cond evt="onClick" delay="0">
                    <p:tgtEl>
                      <p:spTgt spid="12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6" fill="hold">
                      <p:stCondLst>
                        <p:cond delay="0"/>
                      </p:stCondLst>
                      <p:childTnLst>
                        <p:par>
                          <p:cTn id="2527" fill="hold">
                            <p:stCondLst>
                              <p:cond delay="0"/>
                            </p:stCondLst>
                            <p:childTnLst>
                              <p:par>
                                <p:cTn id="25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0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6"/>
                  </p:tgtEl>
                </p:cond>
              </p:nextCondLst>
            </p:seq>
            <p:seq concurrent="1" nextAc="seek">
              <p:cTn id="2531" restart="whenNotActive" fill="hold" evtFilter="cancelBubble" nodeType="interactiveSeq">
                <p:stCondLst>
                  <p:cond evt="onClick" delay="0">
                    <p:tgtEl>
                      <p:spTgt spid="1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2" fill="hold">
                      <p:stCondLst>
                        <p:cond delay="0"/>
                      </p:stCondLst>
                      <p:childTnLst>
                        <p:par>
                          <p:cTn id="2533" fill="hold">
                            <p:stCondLst>
                              <p:cond delay="0"/>
                            </p:stCondLst>
                            <p:childTnLst>
                              <p:par>
                                <p:cTn id="25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5" dur="5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8"/>
                  </p:tgtEl>
                </p:cond>
              </p:nextCondLst>
            </p:seq>
            <p:seq concurrent="1" nextAc="seek">
              <p:cTn id="2537" restart="whenNotActive" fill="hold" evtFilter="cancelBubble" nodeType="interactiveSeq">
                <p:stCondLst>
                  <p:cond evt="onClick" delay="0">
                    <p:tgtEl>
                      <p:spTgt spid="1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8" fill="hold">
                      <p:stCondLst>
                        <p:cond delay="0"/>
                      </p:stCondLst>
                      <p:childTnLst>
                        <p:par>
                          <p:cTn id="2539" fill="hold">
                            <p:stCondLst>
                              <p:cond delay="0"/>
                            </p:stCondLst>
                            <p:childTnLst>
                              <p:par>
                                <p:cTn id="25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2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7"/>
                  </p:tgtEl>
                </p:cond>
              </p:nextCondLst>
            </p:seq>
            <p:seq concurrent="1" nextAc="seek">
              <p:cTn id="2543" restart="whenNotActive" fill="hold" evtFilter="cancelBubble" nodeType="interactiveSeq">
                <p:stCondLst>
                  <p:cond evt="onClick" delay="0">
                    <p:tgtEl>
                      <p:spTgt spid="1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4" fill="hold">
                      <p:stCondLst>
                        <p:cond delay="0"/>
                      </p:stCondLst>
                      <p:childTnLst>
                        <p:par>
                          <p:cTn id="2545" fill="hold">
                            <p:stCondLst>
                              <p:cond delay="0"/>
                            </p:stCondLst>
                            <p:childTnLst>
                              <p:par>
                                <p:cTn id="25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7" dur="5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"/>
                  </p:tgtEl>
                </p:cond>
              </p:nextCondLst>
            </p:seq>
            <p:seq concurrent="1" nextAc="seek">
              <p:cTn id="2549" restart="whenNotActive" fill="hold" evtFilter="cancelBubble" nodeType="interactiveSeq">
                <p:stCondLst>
                  <p:cond evt="onClick" delay="0">
                    <p:tgtEl>
                      <p:spTgt spid="9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0" fill="hold">
                      <p:stCondLst>
                        <p:cond delay="0"/>
                      </p:stCondLst>
                      <p:childTnLst>
                        <p:par>
                          <p:cTn id="2551" fill="hold">
                            <p:stCondLst>
                              <p:cond delay="0"/>
                            </p:stCondLst>
                            <p:childTnLst>
                              <p:par>
                                <p:cTn id="25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3" dur="500"/>
                                        <p:tgtEl>
                                          <p:spTgt spid="9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2"/>
                  </p:tgtEl>
                </p:cond>
              </p:nextCondLst>
            </p:seq>
            <p:seq concurrent="1" nextAc="seek">
              <p:cTn id="2555" restart="whenNotActive" fill="hold" evtFilter="cancelBubble" nodeType="interactiveSeq">
                <p:stCondLst>
                  <p:cond evt="onClick" delay="0">
                    <p:tgtEl>
                      <p:spTgt spid="1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6" fill="hold">
                      <p:stCondLst>
                        <p:cond delay="0"/>
                      </p:stCondLst>
                      <p:childTnLst>
                        <p:par>
                          <p:cTn id="2557" fill="hold">
                            <p:stCondLst>
                              <p:cond delay="0"/>
                            </p:stCondLst>
                            <p:childTnLst>
                              <p:par>
                                <p:cTn id="25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9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5"/>
                  </p:tgtEl>
                </p:cond>
              </p:nextCondLst>
            </p:seq>
            <p:seq concurrent="1" nextAc="seek">
              <p:cTn id="2561" restart="whenNotActive" fill="hold" evtFilter="cancelBubble" nodeType="interactiveSeq">
                <p:stCondLst>
                  <p:cond evt="onClick" delay="0">
                    <p:tgtEl>
                      <p:spTgt spid="1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2" fill="hold">
                      <p:stCondLst>
                        <p:cond delay="0"/>
                      </p:stCondLst>
                      <p:childTnLst>
                        <p:par>
                          <p:cTn id="2563" fill="hold">
                            <p:stCondLst>
                              <p:cond delay="0"/>
                            </p:stCondLst>
                            <p:childTnLst>
                              <p:par>
                                <p:cTn id="25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65" dur="2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6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67" dur="15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8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0"/>
                  </p:tgtEl>
                </p:cond>
              </p:nextCondLst>
            </p:seq>
            <p:seq concurrent="1" nextAc="seek">
              <p:cTn id="2573" restart="whenNotActive" fill="hold" evtFilter="cancelBubble" nodeType="interactiveSeq">
                <p:stCondLst>
                  <p:cond evt="onClick" delay="0">
                    <p:tgtEl>
                      <p:spTgt spid="1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4" fill="hold">
                      <p:stCondLst>
                        <p:cond delay="0"/>
                      </p:stCondLst>
                      <p:childTnLst>
                        <p:par>
                          <p:cTn id="2575" fill="hold">
                            <p:stCondLst>
                              <p:cond delay="0"/>
                            </p:stCondLst>
                            <p:childTnLst>
                              <p:par>
                                <p:cTn id="25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77" dur="20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7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79" dur="1500" fill="hold"/>
                                        <p:tgtEl>
                                          <p:spTgt spid="14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0" fill="hold">
                            <p:stCondLst>
                              <p:cond delay="2000"/>
                            </p:stCondLst>
                            <p:childTnLst>
                              <p:par>
                                <p:cTn id="25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4"/>
                  </p:tgtEl>
                </p:cond>
              </p:nextCondLst>
            </p:seq>
            <p:seq concurrent="1" nextAc="seek">
              <p:cTn id="2585" restart="whenNotActive" fill="hold" evtFilter="cancelBubble" nodeType="interactiveSeq">
                <p:stCondLst>
                  <p:cond evt="onClick" delay="0">
                    <p:tgtEl>
                      <p:spTgt spid="1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6" fill="hold">
                      <p:stCondLst>
                        <p:cond delay="0"/>
                      </p:stCondLst>
                      <p:childTnLst>
                        <p:par>
                          <p:cTn id="2587" fill="hold">
                            <p:stCondLst>
                              <p:cond delay="0"/>
                            </p:stCondLst>
                            <p:childTnLst>
                              <p:par>
                                <p:cTn id="25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589" dur="20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590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591" dur="1500" fill="hold"/>
                                        <p:tgtEl>
                                          <p:spTgt spid="1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5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8"/>
                  </p:tgtEl>
                </p:cond>
              </p:nextCondLst>
            </p:seq>
            <p:seq concurrent="1" nextAc="seek">
              <p:cTn id="2597" restart="whenNotActive" fill="hold" evtFilter="cancelBubble" nodeType="interactiveSeq">
                <p:stCondLst>
                  <p:cond evt="onClick" delay="0">
                    <p:tgtEl>
                      <p:spTgt spid="14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8" fill="hold">
                      <p:stCondLst>
                        <p:cond delay="0"/>
                      </p:stCondLst>
                      <p:childTnLst>
                        <p:par>
                          <p:cTn id="2599" fill="hold">
                            <p:stCondLst>
                              <p:cond delay="0"/>
                            </p:stCondLst>
                            <p:childTnLst>
                              <p:par>
                                <p:cTn id="26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01" dur="20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0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03" dur="1500" fill="hold"/>
                                        <p:tgtEl>
                                          <p:spTgt spid="14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2"/>
                  </p:tgtEl>
                </p:cond>
              </p:nextCondLst>
            </p:seq>
            <p:seq concurrent="1" nextAc="seek">
              <p:cTn id="2609" restart="whenNotActive" fill="hold" evtFilter="cancelBubble" nodeType="interactiveSeq">
                <p:stCondLst>
                  <p:cond evt="onClick" delay="0">
                    <p:tgtEl>
                      <p:spTgt spid="1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0" fill="hold">
                      <p:stCondLst>
                        <p:cond delay="0"/>
                      </p:stCondLst>
                      <p:childTnLst>
                        <p:par>
                          <p:cTn id="2611" fill="hold">
                            <p:stCondLst>
                              <p:cond delay="0"/>
                            </p:stCondLst>
                            <p:childTnLst>
                              <p:par>
                                <p:cTn id="26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13" dur="20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1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15" dur="1500" fill="hold"/>
                                        <p:tgtEl>
                                          <p:spTgt spid="14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6" fill="hold">
                            <p:stCondLst>
                              <p:cond delay="2000"/>
                            </p:stCondLst>
                            <p:childTnLst>
                              <p:par>
                                <p:cTn id="26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6"/>
                  </p:tgtEl>
                </p:cond>
              </p:nextCondLst>
            </p:seq>
            <p:seq concurrent="1" nextAc="seek">
              <p:cTn id="2621" restart="whenNotActive" fill="hold" evtFilter="cancelBubble" nodeType="interactiveSeq">
                <p:stCondLst>
                  <p:cond evt="onClick" delay="0">
                    <p:tgtEl>
                      <p:spTgt spid="14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2" fill="hold">
                      <p:stCondLst>
                        <p:cond delay="0"/>
                      </p:stCondLst>
                      <p:childTnLst>
                        <p:par>
                          <p:cTn id="2623" fill="hold">
                            <p:stCondLst>
                              <p:cond delay="0"/>
                            </p:stCondLst>
                            <p:childTnLst>
                              <p:par>
                                <p:cTn id="26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25" dur="20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26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27" dur="1500" fill="hold"/>
                                        <p:tgtEl>
                                          <p:spTgt spid="1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6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0"/>
                  </p:tgtEl>
                </p:cond>
              </p:nextCondLst>
            </p:seq>
            <p:seq concurrent="1" nextAc="seek">
              <p:cTn id="2633" restart="whenNotActive" fill="hold" evtFilter="cancelBubble" nodeType="interactiveSeq">
                <p:stCondLst>
                  <p:cond evt="onClick" delay="0">
                    <p:tgtEl>
                      <p:spTgt spid="1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4" fill="hold">
                      <p:stCondLst>
                        <p:cond delay="0"/>
                      </p:stCondLst>
                      <p:childTnLst>
                        <p:par>
                          <p:cTn id="2635" fill="hold">
                            <p:stCondLst>
                              <p:cond delay="0"/>
                            </p:stCondLst>
                            <p:childTnLst>
                              <p:par>
                                <p:cTn id="26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8"/>
                  </p:tgtEl>
                </p:cond>
              </p:nextCondLst>
            </p:seq>
            <p:seq concurrent="1" nextAc="seek">
              <p:cTn id="2648" restart="whenNotActive" fill="hold" evtFilter="cancelBubble" nodeType="interactiveSeq">
                <p:stCondLst>
                  <p:cond evt="onClick" delay="0">
                    <p:tgtEl>
                      <p:spTgt spid="15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9" fill="hold">
                      <p:stCondLst>
                        <p:cond delay="0"/>
                      </p:stCondLst>
                      <p:childTnLst>
                        <p:par>
                          <p:cTn id="2650" fill="hold">
                            <p:stCondLst>
                              <p:cond delay="0"/>
                            </p:stCondLst>
                            <p:childTnLst>
                              <p:par>
                                <p:cTn id="26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52" dur="20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5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54" dur="1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9"/>
                  </p:tgtEl>
                </p:cond>
              </p:nextCondLst>
            </p:seq>
            <p:seq concurrent="1" nextAc="seek">
              <p:cTn id="2660" restart="whenNotActive" fill="hold" evtFilter="cancelBubble" nodeType="interactiveSeq">
                <p:stCondLst>
                  <p:cond evt="onClick" delay="0">
                    <p:tgtEl>
                      <p:spTgt spid="15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1" fill="hold">
                      <p:stCondLst>
                        <p:cond delay="0"/>
                      </p:stCondLst>
                      <p:childTnLst>
                        <p:par>
                          <p:cTn id="2662" fill="hold">
                            <p:stCondLst>
                              <p:cond delay="0"/>
                            </p:stCondLst>
                            <p:childTnLst>
                              <p:par>
                                <p:cTn id="26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64" dur="20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65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66" dur="1500" fill="hold"/>
                                        <p:tgtEl>
                                          <p:spTgt spid="1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7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3"/>
                  </p:tgtEl>
                </p:cond>
              </p:nextCondLst>
            </p:seq>
            <p:seq concurrent="1" nextAc="seek">
              <p:cTn id="2672" restart="whenNotActive" fill="hold" evtFilter="cancelBubble" nodeType="interactiveSeq">
                <p:stCondLst>
                  <p:cond evt="onClick" delay="0">
                    <p:tgtEl>
                      <p:spTgt spid="15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3" fill="hold">
                      <p:stCondLst>
                        <p:cond delay="0"/>
                      </p:stCondLst>
                      <p:childTnLst>
                        <p:par>
                          <p:cTn id="2674" fill="hold">
                            <p:stCondLst>
                              <p:cond delay="0"/>
                            </p:stCondLst>
                            <p:childTnLst>
                              <p:par>
                                <p:cTn id="26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76" dur="20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7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78" dur="15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7"/>
                  </p:tgtEl>
                </p:cond>
              </p:nextCondLst>
            </p:seq>
            <p:seq concurrent="1" nextAc="seek">
              <p:cTn id="2684" restart="whenNotActive" fill="hold" evtFilter="cancelBubble" nodeType="interactiveSeq">
                <p:stCondLst>
                  <p:cond evt="onClick" delay="0">
                    <p:tgtEl>
                      <p:spTgt spid="15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5" fill="hold">
                      <p:stCondLst>
                        <p:cond delay="0"/>
                      </p:stCondLst>
                      <p:childTnLst>
                        <p:par>
                          <p:cTn id="2686" fill="hold">
                            <p:stCondLst>
                              <p:cond delay="0"/>
                            </p:stCondLst>
                            <p:childTnLst>
                              <p:par>
                                <p:cTn id="26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688" dur="2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689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90" dur="1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69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1"/>
                  </p:tgtEl>
                </p:cond>
              </p:nextCondLst>
            </p:seq>
            <p:seq concurrent="1" nextAc="seek">
              <p:cTn id="2696" restart="whenNotActive" fill="hold" evtFilter="cancelBubble" nodeType="interactiveSeq">
                <p:stCondLst>
                  <p:cond evt="onClick" delay="0">
                    <p:tgtEl>
                      <p:spTgt spid="15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7" fill="hold">
                      <p:stCondLst>
                        <p:cond delay="0"/>
                      </p:stCondLst>
                      <p:childTnLst>
                        <p:par>
                          <p:cTn id="2698" fill="hold">
                            <p:stCondLst>
                              <p:cond delay="0"/>
                            </p:stCondLst>
                            <p:childTnLst>
                              <p:par>
                                <p:cTn id="26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00" dur="20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0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02" dur="1500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5"/>
                  </p:tgtEl>
                </p:cond>
              </p:nextCondLst>
            </p:seq>
            <p:seq concurrent="1" nextAc="seek">
              <p:cTn id="2708" restart="whenNotActive" fill="hold" evtFilter="cancelBubble" nodeType="interactiveSeq">
                <p:stCondLst>
                  <p:cond evt="onClick" delay="0">
                    <p:tgtEl>
                      <p:spTgt spid="15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9" fill="hold">
                      <p:stCondLst>
                        <p:cond delay="0"/>
                      </p:stCondLst>
                      <p:childTnLst>
                        <p:par>
                          <p:cTn id="2710" fill="hold">
                            <p:stCondLst>
                              <p:cond delay="0"/>
                            </p:stCondLst>
                            <p:childTnLst>
                              <p:par>
                                <p:cTn id="27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7.40741E-7 L -1.45833E-6 0.00046 C -0.00039 -0.00417 -0.00104 -0.0081 -0.0013 -0.01273 C -0.00195 -0.01805 -0.00156 -0.01713 -0.00195 -0.02315 C -0.00208 -0.02662 -0.00221 -0.03055 -0.00247 -0.0338 C -0.0026 -0.03565 -0.0026 -0.03727 -0.00273 -0.03912 C -0.00299 -0.04282 -0.00312 -0.04815 -0.00325 -0.05162 C -0.00325 -0.05463 -0.00338 -0.05741 -0.00351 -0.06065 C -0.00364 -0.0625 -0.00364 -0.06412 -0.00364 -0.06597 C -0.00403 -0.07893 -0.00417 -0.08495 -0.00364 -0.09977 C -0.00364 -0.10255 -0.00338 -0.10417 -0.00325 -0.10671 C -0.00273 -0.1118 -0.00273 -0.11389 -0.0026 -0.11898 C -0.0026 -0.12917 -0.00247 -0.13912 -0.00247 -0.14954 C -0.00234 -0.16018 -0.00221 -0.16296 -0.00208 -0.17245 C -0.00208 -0.22731 -0.00195 -0.28264 -0.00195 -0.3375 C -0.00195 -0.37153 -0.00169 -0.40509 -0.00169 -0.43912 C -0.00169 -0.44444 -0.00156 -0.44954 -0.00143 -0.45486 C -0.00143 -0.46157 -0.0013 -0.46782 -0.0013 -0.47454 C -0.0013 -0.48218 -0.00117 -0.48981 -0.00117 -0.49745 C -0.00117 -0.5 -0.00104 -0.50231 -0.00104 -0.50463 C -0.00078 -0.5081 -0.00065 -0.51204 -0.00065 -0.51528 C -0.00065 -0.52245 -0.00065 -0.52986 -0.00052 -0.53657 C -0.00039 -0.55324 -0.00039 -0.54143 -0.00026 -0.55625 C -0.00013 -0.56412 -1.45833E-6 -0.58704 0.00039 -0.59352 L 0.00078 -0.60231 C 0.00078 -0.60532 0.00091 -0.60833 0.00091 -0.61134 C 0.00104 -0.6213 0.00104 -0.62593 0.00156 -0.63611 L 0.00182 -0.64676 C 0.00195 -0.65023 0.00222 -0.65579 0.00222 -0.65949 C 0.00222 -0.66227 0.00222 -0.66528 0.00222 -0.66782 L 0.00222 -0.66759 " pathEditMode="relative" rAng="0" ptsTypes="AAAAAAAAAAAAAAAAAAAAAAAAAAAAAAA">
                                      <p:cBhvr>
                                        <p:cTn id="2712" dur="20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33380"/>
                                    </p:animMotion>
                                  </p:childTnLst>
                                </p:cTn>
                              </p:par>
                              <p:par>
                                <p:cTn id="271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714" dur="1500" fill="hold"/>
                                        <p:tgtEl>
                                          <p:spTgt spid="1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7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9"/>
                  </p:tgtEl>
                </p:cond>
              </p:nextCondLst>
            </p:seq>
            <p:seq concurrent="1" nextAc="seek">
              <p:cTn id="2720" restart="whenNotActive" fill="hold" evtFilter="cancelBubble" nodeType="interactiveSeq">
                <p:stCondLst>
                  <p:cond evt="onClick" delay="0">
                    <p:tgtEl>
                      <p:spTgt spid="15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1" fill="hold">
                      <p:stCondLst>
                        <p:cond delay="0"/>
                      </p:stCondLst>
                      <p:childTnLst>
                        <p:par>
                          <p:cTn id="2722" fill="hold">
                            <p:stCondLst>
                              <p:cond delay="0"/>
                            </p:stCondLst>
                            <p:childTnLst>
                              <p:par>
                                <p:cTn id="27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7"/>
                  </p:tgtEl>
                </p:cond>
              </p:nextCondLst>
            </p:seq>
          </p:childTnLst>
        </p:cTn>
      </p:par>
    </p:tnLst>
    <p:bldLst>
      <p:bldP spid="379" grpId="0" animBg="1"/>
      <p:bldP spid="379" grpId="1" animBg="1"/>
      <p:bldP spid="379" grpId="2" animBg="1"/>
      <p:bldP spid="383" grpId="0" animBg="1"/>
      <p:bldP spid="383" grpId="1" animBg="1"/>
      <p:bldP spid="384" grpId="0" animBg="1"/>
      <p:bldP spid="384" grpId="1" animBg="1"/>
      <p:bldP spid="387" grpId="0" animBg="1"/>
      <p:bldP spid="387" grpId="1" animBg="1"/>
      <p:bldP spid="395" grpId="0" animBg="1"/>
      <p:bldP spid="395" grpId="1" animBg="1"/>
      <p:bldP spid="396" grpId="0" animBg="1"/>
      <p:bldP spid="396" grpId="1" animBg="1"/>
      <p:bldP spid="403" grpId="0" animBg="1"/>
      <p:bldP spid="403" grpId="1" animBg="1"/>
      <p:bldP spid="404" grpId="0" animBg="1"/>
      <p:bldP spid="404" grpId="1" animBg="1"/>
      <p:bldP spid="407" grpId="0" animBg="1"/>
      <p:bldP spid="407" grpId="1" animBg="1"/>
      <p:bldP spid="408" grpId="0" animBg="1"/>
      <p:bldP spid="408" grpId="1" animBg="1"/>
      <p:bldP spid="411" grpId="0" animBg="1"/>
      <p:bldP spid="411" grpId="1" animBg="1"/>
      <p:bldP spid="412" grpId="0" animBg="1"/>
      <p:bldP spid="412" grpId="1" animBg="1"/>
      <p:bldP spid="415" grpId="0" animBg="1"/>
      <p:bldP spid="415" grpId="1" animBg="1"/>
      <p:bldP spid="416" grpId="0" animBg="1"/>
      <p:bldP spid="416" grpId="1" animBg="1"/>
      <p:bldP spid="902" grpId="0" animBg="1"/>
      <p:bldP spid="902" grpId="1" animBg="1"/>
      <p:bldP spid="903" grpId="0" animBg="1"/>
      <p:bldP spid="903" grpId="1" animBg="1"/>
      <p:bldP spid="906" grpId="0" animBg="1"/>
      <p:bldP spid="906" grpId="1" animBg="1"/>
      <p:bldP spid="907" grpId="0" animBg="1"/>
      <p:bldP spid="907" grpId="1" animBg="1"/>
      <p:bldP spid="910" grpId="0" animBg="1"/>
      <p:bldP spid="910" grpId="1" animBg="1"/>
      <p:bldP spid="911" grpId="0" animBg="1"/>
      <p:bldP spid="911" grpId="1" animBg="1"/>
      <p:bldP spid="914" grpId="0" animBg="1"/>
      <p:bldP spid="914" grpId="1" animBg="1"/>
      <p:bldP spid="915" grpId="0" animBg="1"/>
      <p:bldP spid="915" grpId="1" animBg="1"/>
      <p:bldP spid="918" grpId="0" animBg="1"/>
      <p:bldP spid="918" grpId="1" animBg="1"/>
      <p:bldP spid="919" grpId="0" animBg="1"/>
      <p:bldP spid="919" grpId="1" animBg="1"/>
      <p:bldP spid="922" grpId="0" animBg="1"/>
      <p:bldP spid="922" grpId="1" animBg="1"/>
      <p:bldP spid="923" grpId="0" animBg="1"/>
      <p:bldP spid="923" grpId="1" animBg="1"/>
      <p:bldP spid="926" grpId="0" animBg="1"/>
      <p:bldP spid="926" grpId="1" animBg="1"/>
      <p:bldP spid="927" grpId="0" animBg="1"/>
      <p:bldP spid="927" grpId="1" animBg="1"/>
      <p:bldP spid="934" grpId="0" animBg="1"/>
      <p:bldP spid="934" grpId="1" animBg="1"/>
      <p:bldP spid="935" grpId="0" animBg="1"/>
      <p:bldP spid="935" grpId="1" animBg="1"/>
      <p:bldP spid="938" grpId="0" animBg="1"/>
      <p:bldP spid="938" grpId="1" animBg="1"/>
      <p:bldP spid="938" grpId="2" animBg="1"/>
      <p:bldP spid="939" grpId="0" animBg="1"/>
      <p:bldP spid="939" grpId="1" animBg="1"/>
      <p:bldP spid="939" grpId="2" animBg="1"/>
      <p:bldP spid="946" grpId="0" animBg="1"/>
      <p:bldP spid="946" grpId="1" animBg="1"/>
      <p:bldP spid="947" grpId="0" animBg="1"/>
      <p:bldP spid="947" grpId="1" animBg="1"/>
      <p:bldP spid="950" grpId="0" animBg="1"/>
      <p:bldP spid="950" grpId="1" animBg="1"/>
      <p:bldP spid="951" grpId="0" animBg="1"/>
      <p:bldP spid="951" grpId="1" animBg="1"/>
      <p:bldP spid="958" grpId="0" animBg="1"/>
      <p:bldP spid="958" grpId="1" animBg="1"/>
      <p:bldP spid="959" grpId="0" animBg="1"/>
      <p:bldP spid="959" grpId="1" animBg="1"/>
      <p:bldP spid="962" grpId="0" animBg="1"/>
      <p:bldP spid="962" grpId="1" animBg="1"/>
      <p:bldP spid="962" grpId="2" animBg="1"/>
      <p:bldP spid="963" grpId="0" animBg="1"/>
      <p:bldP spid="963" grpId="1" animBg="1"/>
      <p:bldP spid="963" grpId="2" animBg="1"/>
      <p:bldP spid="966" grpId="0" animBg="1"/>
      <p:bldP spid="966" grpId="1" animBg="1"/>
      <p:bldP spid="967" grpId="0" animBg="1"/>
      <p:bldP spid="967" grpId="1" animBg="1"/>
      <p:bldP spid="970" grpId="0" animBg="1"/>
      <p:bldP spid="970" grpId="1" animBg="1"/>
      <p:bldP spid="971" grpId="0" animBg="1"/>
      <p:bldP spid="971" grpId="1" animBg="1"/>
      <p:bldP spid="974" grpId="0" animBg="1"/>
      <p:bldP spid="974" grpId="1" animBg="1"/>
      <p:bldP spid="975" grpId="0" animBg="1"/>
      <p:bldP spid="975" grpId="1" animBg="1"/>
      <p:bldP spid="978" grpId="0" animBg="1"/>
      <p:bldP spid="978" grpId="1" animBg="1"/>
      <p:bldP spid="982" grpId="0" animBg="1"/>
      <p:bldP spid="982" grpId="1" animBg="1"/>
      <p:bldP spid="983" grpId="0" animBg="1"/>
      <p:bldP spid="983" grpId="1" animBg="1"/>
      <p:bldP spid="990" grpId="0" animBg="1"/>
      <p:bldP spid="990" grpId="1" animBg="1"/>
      <p:bldP spid="991" grpId="0" animBg="1"/>
      <p:bldP spid="991" grpId="1" animBg="1"/>
      <p:bldP spid="994" grpId="0" animBg="1"/>
      <p:bldP spid="994" grpId="1" animBg="1"/>
      <p:bldP spid="995" grpId="0" animBg="1"/>
      <p:bldP spid="995" grpId="1" animBg="1"/>
      <p:bldP spid="998" grpId="0" animBg="1"/>
      <p:bldP spid="998" grpId="1" animBg="1"/>
      <p:bldP spid="999" grpId="0" animBg="1"/>
      <p:bldP spid="999" grpId="1" animBg="1"/>
      <p:bldP spid="1002" grpId="0" animBg="1"/>
      <p:bldP spid="1002" grpId="1" animBg="1"/>
      <p:bldP spid="1003" grpId="0" animBg="1"/>
      <p:bldP spid="1003" grpId="1" animBg="1"/>
      <p:bldP spid="1006" grpId="0" animBg="1"/>
      <p:bldP spid="1006" grpId="1" animBg="1"/>
      <p:bldP spid="1007" grpId="0" animBg="1"/>
      <p:bldP spid="1007" grpId="1" animBg="1"/>
      <p:bldP spid="1010" grpId="0" animBg="1"/>
      <p:bldP spid="1010" grpId="1" animBg="1"/>
      <p:bldP spid="1011" grpId="0" animBg="1"/>
      <p:bldP spid="1011" grpId="1" animBg="1"/>
      <p:bldP spid="1014" grpId="0" animBg="1"/>
      <p:bldP spid="1014" grpId="1" animBg="1"/>
      <p:bldP spid="1015" grpId="0" animBg="1"/>
      <p:bldP spid="1015" grpId="1" animBg="1"/>
      <p:bldP spid="1018" grpId="0" animBg="1"/>
      <p:bldP spid="1018" grpId="1" animBg="1"/>
      <p:bldP spid="1019" grpId="0" animBg="1"/>
      <p:bldP spid="1019" grpId="1" animBg="1"/>
      <p:bldP spid="1022" grpId="0" animBg="1"/>
      <p:bldP spid="1022" grpId="1" animBg="1"/>
      <p:bldP spid="1023" grpId="0" animBg="1"/>
      <p:bldP spid="1023" grpId="1" animBg="1"/>
      <p:bldP spid="1026" grpId="0" animBg="1"/>
      <p:bldP spid="1026" grpId="1" animBg="1"/>
      <p:bldP spid="1027" grpId="0" animBg="1"/>
      <p:bldP spid="1027" grpId="1" animBg="1"/>
      <p:bldP spid="1030" grpId="0" animBg="1"/>
      <p:bldP spid="1030" grpId="1" animBg="1"/>
      <p:bldP spid="1030" grpId="2" animBg="1"/>
      <p:bldP spid="1031" grpId="0" animBg="1"/>
      <p:bldP spid="1031" grpId="1" animBg="1"/>
      <p:bldP spid="1031" grpId="2" animBg="1"/>
      <p:bldP spid="1038" grpId="0" animBg="1"/>
      <p:bldP spid="1038" grpId="1" animBg="1"/>
      <p:bldP spid="1039" grpId="0" animBg="1"/>
      <p:bldP spid="1039" grpId="1" animBg="1"/>
      <p:bldP spid="1042" grpId="0" animBg="1"/>
      <p:bldP spid="1042" grpId="1" animBg="1"/>
      <p:bldP spid="1043" grpId="0" animBg="1"/>
      <p:bldP spid="1043" grpId="1" animBg="1"/>
      <p:bldP spid="1046" grpId="0" animBg="1"/>
      <p:bldP spid="1046" grpId="1" animBg="1"/>
      <p:bldP spid="1047" grpId="0" animBg="1"/>
      <p:bldP spid="1047" grpId="1" animBg="1"/>
      <p:bldP spid="1050" grpId="0" animBg="1"/>
      <p:bldP spid="1050" grpId="1" animBg="1"/>
      <p:bldP spid="1051" grpId="0" animBg="1"/>
      <p:bldP spid="1051" grpId="1" animBg="1"/>
      <p:bldP spid="1058" grpId="0" animBg="1"/>
      <p:bldP spid="1058" grpId="1" animBg="1"/>
      <p:bldP spid="1059" grpId="0" animBg="1"/>
      <p:bldP spid="1059" grpId="1" animBg="1"/>
      <p:bldP spid="1062" grpId="0" animBg="1"/>
      <p:bldP spid="1062" grpId="1" animBg="1"/>
      <p:bldP spid="1063" grpId="0" animBg="1"/>
      <p:bldP spid="1063" grpId="1" animBg="1"/>
      <p:bldP spid="1066" grpId="0" animBg="1"/>
      <p:bldP spid="1066" grpId="1" animBg="1"/>
      <p:bldP spid="1067" grpId="0" animBg="1"/>
      <p:bldP spid="1067" grpId="1" animBg="1"/>
      <p:bldP spid="1070" grpId="0" animBg="1"/>
      <p:bldP spid="1070" grpId="1" animBg="1"/>
      <p:bldP spid="1071" grpId="0" animBg="1"/>
      <p:bldP spid="1071" grpId="1" animBg="1"/>
      <p:bldP spid="1074" grpId="0" animBg="1"/>
      <p:bldP spid="1074" grpId="1" animBg="1"/>
      <p:bldP spid="1075" grpId="0" animBg="1"/>
      <p:bldP spid="1075" grpId="1" animBg="1"/>
      <p:bldP spid="1078" grpId="0" animBg="1"/>
      <p:bldP spid="1078" grpId="1" animBg="1"/>
      <p:bldP spid="1079" grpId="0" animBg="1"/>
      <p:bldP spid="1079" grpId="1" animBg="1"/>
      <p:bldP spid="1082" grpId="0" animBg="1"/>
      <p:bldP spid="1082" grpId="1" animBg="1"/>
      <p:bldP spid="1083" grpId="0" animBg="1"/>
      <p:bldP spid="1083" grpId="1" animBg="1"/>
      <p:bldP spid="1086" grpId="0" animBg="1"/>
      <p:bldP spid="1086" grpId="1" animBg="1"/>
      <p:bldP spid="1087" grpId="0" animBg="1"/>
      <p:bldP spid="1087" grpId="1" animBg="1"/>
      <p:bldP spid="1090" grpId="0" animBg="1"/>
      <p:bldP spid="1090" grpId="1" animBg="1"/>
      <p:bldP spid="1091" grpId="0" animBg="1"/>
      <p:bldP spid="1091" grpId="1" animBg="1"/>
      <p:bldP spid="1094" grpId="0" animBg="1"/>
      <p:bldP spid="1094" grpId="1" animBg="1"/>
      <p:bldP spid="1095" grpId="0" animBg="1"/>
      <p:bldP spid="1095" grpId="1" animBg="1"/>
      <p:bldP spid="1098" grpId="0" animBg="1"/>
      <p:bldP spid="1098" grpId="1" animBg="1"/>
      <p:bldP spid="1099" grpId="0" animBg="1"/>
      <p:bldP spid="1099" grpId="1" animBg="1"/>
      <p:bldP spid="1102" grpId="0" animBg="1"/>
      <p:bldP spid="1102" grpId="1" animBg="1"/>
      <p:bldP spid="1103" grpId="0" animBg="1"/>
      <p:bldP spid="1103" grpId="1" animBg="1"/>
      <p:bldP spid="1106" grpId="0" animBg="1"/>
      <p:bldP spid="1106" grpId="1" animBg="1"/>
      <p:bldP spid="1107" grpId="0" animBg="1"/>
      <p:bldP spid="1107" grpId="1" animBg="1"/>
      <p:bldP spid="1110" grpId="0" animBg="1"/>
      <p:bldP spid="1110" grpId="1" animBg="1"/>
      <p:bldP spid="1111" grpId="0" animBg="1"/>
      <p:bldP spid="1111" grpId="1" animBg="1"/>
      <p:bldP spid="1114" grpId="0" animBg="1"/>
      <p:bldP spid="1114" grpId="1" animBg="1"/>
      <p:bldP spid="1115" grpId="0" animBg="1"/>
      <p:bldP spid="1115" grpId="1" animBg="1"/>
      <p:bldP spid="1118" grpId="0" animBg="1"/>
      <p:bldP spid="1118" grpId="1" animBg="1"/>
      <p:bldP spid="1119" grpId="0" animBg="1"/>
      <p:bldP spid="1119" grpId="1" animBg="1"/>
      <p:bldP spid="1122" grpId="0" animBg="1"/>
      <p:bldP spid="1122" grpId="1" animBg="1"/>
      <p:bldP spid="1123" grpId="0" animBg="1"/>
      <p:bldP spid="1123" grpId="1" animBg="1"/>
      <p:bldP spid="1126" grpId="0" animBg="1"/>
      <p:bldP spid="1126" grpId="1" animBg="1"/>
      <p:bldP spid="1127" grpId="0" animBg="1"/>
      <p:bldP spid="1127" grpId="1" animBg="1"/>
      <p:bldP spid="1130" grpId="0" animBg="1"/>
      <p:bldP spid="1130" grpId="1" animBg="1"/>
      <p:bldP spid="1131" grpId="0" animBg="1"/>
      <p:bldP spid="1131" grpId="1" animBg="1"/>
      <p:bldP spid="1134" grpId="0" animBg="1"/>
      <p:bldP spid="1134" grpId="1" animBg="1"/>
      <p:bldP spid="1135" grpId="0" animBg="1"/>
      <p:bldP spid="1135" grpId="1" animBg="1"/>
      <p:bldP spid="1138" grpId="0" animBg="1"/>
      <p:bldP spid="1138" grpId="1" animBg="1"/>
      <p:bldP spid="1139" grpId="0" animBg="1"/>
      <p:bldP spid="1139" grpId="1" animBg="1"/>
      <p:bldP spid="1142" grpId="0" animBg="1"/>
      <p:bldP spid="1142" grpId="1" animBg="1"/>
      <p:bldP spid="1143" grpId="0" animBg="1"/>
      <p:bldP spid="1143" grpId="1" animBg="1"/>
      <p:bldP spid="1150" grpId="0" animBg="1"/>
      <p:bldP spid="1150" grpId="1" animBg="1"/>
      <p:bldP spid="1151" grpId="0" animBg="1"/>
      <p:bldP spid="1151" grpId="1" animBg="1"/>
      <p:bldP spid="1154" grpId="0" animBg="1"/>
      <p:bldP spid="1154" grpId="1" animBg="1"/>
      <p:bldP spid="1155" grpId="0" animBg="1"/>
      <p:bldP spid="1155" grpId="1" animBg="1"/>
      <p:bldP spid="1158" grpId="0" animBg="1"/>
      <p:bldP spid="1158" grpId="1" animBg="1"/>
      <p:bldP spid="1159" grpId="0" animBg="1"/>
      <p:bldP spid="1159" grpId="1" animBg="1"/>
      <p:bldP spid="1162" grpId="0" animBg="1"/>
      <p:bldP spid="1162" grpId="1" animBg="1"/>
      <p:bldP spid="1163" grpId="0" animBg="1"/>
      <p:bldP spid="1163" grpId="1" animBg="1"/>
      <p:bldP spid="1166" grpId="0" animBg="1"/>
      <p:bldP spid="1166" grpId="1" animBg="1"/>
      <p:bldP spid="1167" grpId="0" animBg="1"/>
      <p:bldP spid="1167" grpId="1" animBg="1"/>
      <p:bldP spid="1170" grpId="0" animBg="1"/>
      <p:bldP spid="1170" grpId="1" animBg="1"/>
      <p:bldP spid="1170" grpId="2" animBg="1"/>
      <p:bldP spid="1171" grpId="0" animBg="1"/>
      <p:bldP spid="1171" grpId="1" animBg="1"/>
      <p:bldP spid="1171" grpId="2" animBg="1"/>
      <p:bldP spid="1174" grpId="0" animBg="1"/>
      <p:bldP spid="1174" grpId="1" animBg="1"/>
      <p:bldP spid="1175" grpId="0" animBg="1"/>
      <p:bldP spid="1175" grpId="1" animBg="1"/>
      <p:bldP spid="1178" grpId="0" animBg="1"/>
      <p:bldP spid="1178" grpId="1" animBg="1"/>
      <p:bldP spid="1179" grpId="0" animBg="1"/>
      <p:bldP spid="1179" grpId="1" animBg="1"/>
      <p:bldP spid="1182" grpId="0" animBg="1"/>
      <p:bldP spid="1182" grpId="1" animBg="1"/>
      <p:bldP spid="1183" grpId="0" animBg="1"/>
      <p:bldP spid="1183" grpId="1" animBg="1"/>
      <p:bldP spid="1186" grpId="0" animBg="1"/>
      <p:bldP spid="1186" grpId="1" animBg="1"/>
      <p:bldP spid="1187" grpId="0" animBg="1"/>
      <p:bldP spid="1187" grpId="1" animBg="1"/>
      <p:bldP spid="1190" grpId="0" animBg="1"/>
      <p:bldP spid="1190" grpId="1" animBg="1"/>
      <p:bldP spid="1191" grpId="0" animBg="1"/>
      <p:bldP spid="1191" grpId="1" animBg="1"/>
      <p:bldP spid="1198" grpId="0" animBg="1"/>
      <p:bldP spid="1198" grpId="1" animBg="1"/>
      <p:bldP spid="1199" grpId="0" animBg="1"/>
      <p:bldP spid="1199" grpId="1" animBg="1"/>
      <p:bldP spid="1202" grpId="0" animBg="1"/>
      <p:bldP spid="1202" grpId="1" animBg="1"/>
      <p:bldP spid="1203" grpId="0" animBg="1"/>
      <p:bldP spid="1203" grpId="1" animBg="1"/>
      <p:bldP spid="1206" grpId="0" animBg="1"/>
      <p:bldP spid="1206" grpId="1" animBg="1"/>
      <p:bldP spid="1207" grpId="0" animBg="1"/>
      <p:bldP spid="1207" grpId="1" animBg="1"/>
      <p:bldP spid="1210" grpId="0" animBg="1"/>
      <p:bldP spid="1210" grpId="1" animBg="1"/>
      <p:bldP spid="1211" grpId="0" animBg="1"/>
      <p:bldP spid="1211" grpId="1" animBg="1"/>
      <p:bldP spid="1214" grpId="0" animBg="1"/>
      <p:bldP spid="1214" grpId="1" animBg="1"/>
      <p:bldP spid="1215" grpId="0" animBg="1"/>
      <p:bldP spid="1215" grpId="1" animBg="1"/>
      <p:bldP spid="1218" grpId="0" animBg="1"/>
      <p:bldP spid="1218" grpId="1" animBg="1"/>
      <p:bldP spid="1219" grpId="0" animBg="1"/>
      <p:bldP spid="1219" grpId="1" animBg="1"/>
      <p:bldP spid="1222" grpId="0" animBg="1"/>
      <p:bldP spid="1222" grpId="1" animBg="1"/>
      <p:bldP spid="1223" grpId="0" animBg="1"/>
      <p:bldP spid="1223" grpId="1" animBg="1"/>
      <p:bldP spid="1226" grpId="0" animBg="1"/>
      <p:bldP spid="1226" grpId="1" animBg="1"/>
      <p:bldP spid="1227" grpId="0" animBg="1"/>
      <p:bldP spid="1227" grpId="1" animBg="1"/>
      <p:bldP spid="1230" grpId="0" animBg="1"/>
      <p:bldP spid="1230" grpId="1" animBg="1"/>
      <p:bldP spid="1230" grpId="2" animBg="1"/>
      <p:bldP spid="1231" grpId="0" animBg="1"/>
      <p:bldP spid="1231" grpId="1" animBg="1"/>
      <p:bldP spid="1231" grpId="2" animBg="1"/>
      <p:bldP spid="1234" grpId="0" animBg="1"/>
      <p:bldP spid="1234" grpId="1" animBg="1"/>
      <p:bldP spid="1235" grpId="0" animBg="1"/>
      <p:bldP spid="1235" grpId="1" animBg="1"/>
      <p:bldP spid="1238" grpId="0" animBg="1"/>
      <p:bldP spid="1238" grpId="1" animBg="1"/>
      <p:bldP spid="1239" grpId="0" animBg="1"/>
      <p:bldP spid="1239" grpId="1" animBg="1"/>
      <p:bldP spid="1242" grpId="0" animBg="1"/>
      <p:bldP spid="1242" grpId="1" animBg="1"/>
      <p:bldP spid="1243" grpId="0" animBg="1"/>
      <p:bldP spid="1243" grpId="1" animBg="1"/>
      <p:bldP spid="1246" grpId="0" animBg="1"/>
      <p:bldP spid="1246" grpId="1" animBg="1"/>
      <p:bldP spid="1247" grpId="0" animBg="1"/>
      <p:bldP spid="1247" grpId="1" animBg="1"/>
      <p:bldP spid="1250" grpId="0" animBg="1"/>
      <p:bldP spid="1250" grpId="1" animBg="1"/>
      <p:bldP spid="1250" grpId="2" animBg="1"/>
      <p:bldP spid="1251" grpId="0" animBg="1"/>
      <p:bldP spid="1251" grpId="1" animBg="1"/>
      <p:bldP spid="1251" grpId="2" animBg="1"/>
      <p:bldP spid="1254" grpId="0" animBg="1"/>
      <p:bldP spid="1254" grpId="1" animBg="1"/>
      <p:bldP spid="1255" grpId="0" animBg="1"/>
      <p:bldP spid="1255" grpId="1" animBg="1"/>
      <p:bldP spid="1258" grpId="0" animBg="1"/>
      <p:bldP spid="1258" grpId="1" animBg="1"/>
      <p:bldP spid="1259" grpId="0" animBg="1"/>
      <p:bldP spid="1259" grpId="1" animBg="1"/>
      <p:bldP spid="1146" grpId="0" animBg="1"/>
      <p:bldP spid="1146" grpId="1" animBg="1"/>
      <p:bldP spid="1147" grpId="0" animBg="1"/>
      <p:bldP spid="1147" grpId="1" animBg="1"/>
      <p:bldP spid="986" grpId="0" animBg="1"/>
      <p:bldP spid="986" grpId="1" animBg="1"/>
      <p:bldP spid="986" grpId="2" animBg="1"/>
      <p:bldP spid="987" grpId="0" animBg="1"/>
      <p:bldP spid="987" grpId="1" animBg="1"/>
      <p:bldP spid="987" grpId="2" animBg="1"/>
      <p:bldP spid="1034" grpId="0" animBg="1"/>
      <p:bldP spid="1034" grpId="1" animBg="1"/>
      <p:bldP spid="1034" grpId="2" animBg="1"/>
      <p:bldP spid="1035" grpId="0" animBg="1"/>
      <p:bldP spid="1035" grpId="1" animBg="1"/>
      <p:bldP spid="1035" grpId="2" animBg="1"/>
      <p:bldP spid="930" grpId="0" animBg="1"/>
      <p:bldP spid="930" grpId="1" animBg="1"/>
      <p:bldP spid="930" grpId="2" animBg="1"/>
      <p:bldP spid="931" grpId="0" animBg="1"/>
      <p:bldP spid="931" grpId="1" animBg="1"/>
      <p:bldP spid="931" grpId="2" animBg="1"/>
      <p:bldP spid="399" grpId="0" animBg="1"/>
      <p:bldP spid="399" grpId="1" animBg="1"/>
      <p:bldP spid="399" grpId="2" animBg="1"/>
      <p:bldP spid="1194" grpId="0" animBg="1"/>
      <p:bldP spid="1194" grpId="1" animBg="1"/>
      <p:bldP spid="1194" grpId="2" animBg="1"/>
      <p:bldP spid="1195" grpId="0" animBg="1"/>
      <p:bldP spid="1195" grpId="1" animBg="1"/>
      <p:bldP spid="1195" grpId="2" animBg="1"/>
      <p:bldP spid="1054" grpId="0" animBg="1"/>
      <p:bldP spid="1054" grpId="1" animBg="1"/>
      <p:bldP spid="1054" grpId="2" animBg="1"/>
      <p:bldP spid="1055" grpId="0" animBg="1"/>
      <p:bldP spid="1055" grpId="1" animBg="1"/>
      <p:bldP spid="1055" grpId="2" animBg="1"/>
      <p:bldP spid="380" grpId="0" animBg="1"/>
      <p:bldP spid="380" grpId="1" animBg="1"/>
      <p:bldP spid="380" grpId="2" animBg="1"/>
      <p:bldP spid="388" grpId="0" animBg="1"/>
      <p:bldP spid="388" grpId="1" animBg="1"/>
      <p:bldP spid="943" grpId="0" animBg="1"/>
      <p:bldP spid="943" grpId="1" animBg="1"/>
      <p:bldP spid="943" grpId="2" animBg="1"/>
      <p:bldP spid="943" grpId="3" animBg="1"/>
      <p:bldP spid="942" grpId="0" animBg="1"/>
      <p:bldP spid="942" grpId="1" animBg="1"/>
      <p:bldP spid="942" grpId="2" animBg="1"/>
      <p:bldP spid="942" grpId="3" animBg="1"/>
      <p:bldP spid="391" grpId="0" animBg="1"/>
      <p:bldP spid="391" grpId="1" animBg="1"/>
      <p:bldP spid="391" grpId="2" animBg="1"/>
      <p:bldP spid="392" grpId="0" animBg="1"/>
      <p:bldP spid="392" grpId="1" animBg="1"/>
      <p:bldP spid="392" grpId="2" animBg="1"/>
      <p:bldP spid="400" grpId="0" animBg="1"/>
      <p:bldP spid="400" grpId="1" animBg="1"/>
      <p:bldP spid="400" grpId="2" animBg="1"/>
      <p:bldP spid="954" grpId="0" animBg="1"/>
      <p:bldP spid="954" grpId="1" animBg="1"/>
      <p:bldP spid="955" grpId="0" animBg="1"/>
      <p:bldP spid="955" grpId="1" animBg="1"/>
      <p:bldP spid="979" grpId="0" animBg="1"/>
      <p:bldP spid="97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636" y="2422236"/>
            <a:ext cx="2009775" cy="27153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2558411" y="1940023"/>
            <a:ext cx="185278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dirty="0"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1828799"/>
            <a:ext cx="6565900" cy="341497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429B99-1E61-44B9-A405-D88F5C54A479}"/>
              </a:ext>
            </a:extLst>
          </p:cNvPr>
          <p:cNvGrpSpPr/>
          <p:nvPr/>
        </p:nvGrpSpPr>
        <p:grpSpPr>
          <a:xfrm>
            <a:off x="10960530" y="5247842"/>
            <a:ext cx="1115360" cy="1891197"/>
            <a:chOff x="10947587" y="5253678"/>
            <a:chExt cx="1115360" cy="1891197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F28BF7C-4071-4E21-A119-9FC5E6A9A635}"/>
                </a:ext>
              </a:extLst>
            </p:cNvPr>
            <p:cNvSpPr/>
            <p:nvPr/>
          </p:nvSpPr>
          <p:spPr>
            <a:xfrm>
              <a:off x="11027855" y="6101527"/>
              <a:ext cx="882921" cy="1043348"/>
            </a:xfrm>
            <a:custGeom>
              <a:avLst/>
              <a:gdLst>
                <a:gd name="connsiteX0" fmla="*/ 856225 w 882921"/>
                <a:gd name="connsiteY0" fmla="*/ 173120 h 1043348"/>
                <a:gd name="connsiteX1" fmla="*/ 802642 w 882921"/>
                <a:gd name="connsiteY1" fmla="*/ 124621 h 1043348"/>
                <a:gd name="connsiteX2" fmla="*/ 760285 w 882921"/>
                <a:gd name="connsiteY2" fmla="*/ 100477 h 1043348"/>
                <a:gd name="connsiteX3" fmla="*/ 733177 w 882921"/>
                <a:gd name="connsiteY3" fmla="*/ 87770 h 1043348"/>
                <a:gd name="connsiteX4" fmla="*/ 656508 w 882921"/>
                <a:gd name="connsiteY4" fmla="*/ 58120 h 1043348"/>
                <a:gd name="connsiteX5" fmla="*/ 653544 w 882921"/>
                <a:gd name="connsiteY5" fmla="*/ 57060 h 1043348"/>
                <a:gd name="connsiteX6" fmla="*/ 462935 w 882921"/>
                <a:gd name="connsiteY6" fmla="*/ 11314 h 1043348"/>
                <a:gd name="connsiteX7" fmla="*/ 366782 w 882921"/>
                <a:gd name="connsiteY7" fmla="*/ 1996 h 1043348"/>
                <a:gd name="connsiteX8" fmla="*/ 314259 w 882921"/>
                <a:gd name="connsiteY8" fmla="*/ 301 h 1043348"/>
                <a:gd name="connsiteX9" fmla="*/ 137205 w 882921"/>
                <a:gd name="connsiteY9" fmla="*/ 11738 h 1043348"/>
                <a:gd name="connsiteX10" fmla="*/ 31311 w 882921"/>
                <a:gd name="connsiteY10" fmla="*/ 125680 h 1043348"/>
                <a:gd name="connsiteX11" fmla="*/ 29616 w 882921"/>
                <a:gd name="connsiteY11" fmla="*/ 249788 h 1043348"/>
                <a:gd name="connsiteX12" fmla="*/ 20933 w 882921"/>
                <a:gd name="connsiteY12" fmla="*/ 398039 h 1043348"/>
                <a:gd name="connsiteX13" fmla="*/ 1872 w 882921"/>
                <a:gd name="connsiteY13" fmla="*/ 726099 h 1043348"/>
                <a:gd name="connsiteX14" fmla="*/ 36394 w 882921"/>
                <a:gd name="connsiteY14" fmla="*/ 909719 h 1043348"/>
                <a:gd name="connsiteX15" fmla="*/ 128733 w 882921"/>
                <a:gd name="connsiteY15" fmla="*/ 970926 h 1043348"/>
                <a:gd name="connsiteX16" fmla="*/ 597632 w 882921"/>
                <a:gd name="connsiteY16" fmla="*/ 1036792 h 1043348"/>
                <a:gd name="connsiteX17" fmla="*/ 671758 w 882921"/>
                <a:gd name="connsiteY17" fmla="*/ 1015613 h 1043348"/>
                <a:gd name="connsiteX18" fmla="*/ 741435 w 882921"/>
                <a:gd name="connsiteY18" fmla="*/ 880069 h 1043348"/>
                <a:gd name="connsiteX19" fmla="*/ 863213 w 882921"/>
                <a:gd name="connsiteY19" fmla="*/ 308241 h 1043348"/>
                <a:gd name="connsiteX20" fmla="*/ 863213 w 882921"/>
                <a:gd name="connsiteY20" fmla="*/ 308241 h 1043348"/>
                <a:gd name="connsiteX21" fmla="*/ 856225 w 882921"/>
                <a:gd name="connsiteY21" fmla="*/ 173120 h 104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82921" h="1043348">
                  <a:moveTo>
                    <a:pt x="856225" y="173120"/>
                  </a:moveTo>
                  <a:cubicBezTo>
                    <a:pt x="841251" y="154017"/>
                    <a:pt x="823144" y="137625"/>
                    <a:pt x="802642" y="124621"/>
                  </a:cubicBezTo>
                  <a:cubicBezTo>
                    <a:pt x="789173" y="115493"/>
                    <a:pt x="775004" y="107403"/>
                    <a:pt x="760285" y="100477"/>
                  </a:cubicBezTo>
                  <a:cubicBezTo>
                    <a:pt x="751178" y="95818"/>
                    <a:pt x="742283" y="91794"/>
                    <a:pt x="733177" y="87770"/>
                  </a:cubicBezTo>
                  <a:cubicBezTo>
                    <a:pt x="707974" y="76757"/>
                    <a:pt x="682347" y="66591"/>
                    <a:pt x="656508" y="58120"/>
                  </a:cubicBezTo>
                  <a:cubicBezTo>
                    <a:pt x="655598" y="57590"/>
                    <a:pt x="654581" y="57230"/>
                    <a:pt x="653544" y="57060"/>
                  </a:cubicBezTo>
                  <a:cubicBezTo>
                    <a:pt x="591554" y="35988"/>
                    <a:pt x="527742" y="20654"/>
                    <a:pt x="462935" y="11314"/>
                  </a:cubicBezTo>
                  <a:cubicBezTo>
                    <a:pt x="430955" y="6867"/>
                    <a:pt x="399399" y="3690"/>
                    <a:pt x="366782" y="1996"/>
                  </a:cubicBezTo>
                  <a:cubicBezTo>
                    <a:pt x="349205" y="937"/>
                    <a:pt x="331838" y="513"/>
                    <a:pt x="314259" y="301"/>
                  </a:cubicBezTo>
                  <a:cubicBezTo>
                    <a:pt x="255022" y="-1139"/>
                    <a:pt x="195764" y="2695"/>
                    <a:pt x="137205" y="11738"/>
                  </a:cubicBezTo>
                  <a:cubicBezTo>
                    <a:pt x="62232" y="25504"/>
                    <a:pt x="1660" y="56637"/>
                    <a:pt x="31311" y="125680"/>
                  </a:cubicBezTo>
                  <a:cubicBezTo>
                    <a:pt x="24322" y="161896"/>
                    <a:pt x="31311" y="223314"/>
                    <a:pt x="29616" y="249788"/>
                  </a:cubicBezTo>
                  <a:cubicBezTo>
                    <a:pt x="26927" y="299198"/>
                    <a:pt x="24046" y="348629"/>
                    <a:pt x="20933" y="398039"/>
                  </a:cubicBezTo>
                  <a:lnTo>
                    <a:pt x="1872" y="726099"/>
                  </a:lnTo>
                  <a:cubicBezTo>
                    <a:pt x="-1940" y="789635"/>
                    <a:pt x="-3634" y="860161"/>
                    <a:pt x="36394" y="909719"/>
                  </a:cubicBezTo>
                  <a:cubicBezTo>
                    <a:pt x="61745" y="937315"/>
                    <a:pt x="93449" y="958303"/>
                    <a:pt x="128733" y="970926"/>
                  </a:cubicBezTo>
                  <a:cubicBezTo>
                    <a:pt x="276667" y="1033170"/>
                    <a:pt x="438261" y="1055874"/>
                    <a:pt x="597632" y="1036792"/>
                  </a:cubicBezTo>
                  <a:cubicBezTo>
                    <a:pt x="623597" y="1035224"/>
                    <a:pt x="648884" y="1028002"/>
                    <a:pt x="671758" y="1015613"/>
                  </a:cubicBezTo>
                  <a:cubicBezTo>
                    <a:pt x="716021" y="987869"/>
                    <a:pt x="730634" y="930898"/>
                    <a:pt x="741435" y="880069"/>
                  </a:cubicBezTo>
                  <a:cubicBezTo>
                    <a:pt x="782100" y="689460"/>
                    <a:pt x="822699" y="498850"/>
                    <a:pt x="863213" y="308241"/>
                  </a:cubicBezTo>
                  <a:lnTo>
                    <a:pt x="863213" y="308241"/>
                  </a:lnTo>
                  <a:cubicBezTo>
                    <a:pt x="894347" y="270543"/>
                    <a:pt x="886087" y="213360"/>
                    <a:pt x="856225" y="173120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3ADC06F-55DF-44D2-856F-E5B26C05F285}"/>
                </a:ext>
              </a:extLst>
            </p:cNvPr>
            <p:cNvSpPr/>
            <p:nvPr/>
          </p:nvSpPr>
          <p:spPr>
            <a:xfrm>
              <a:off x="10947587" y="6126272"/>
              <a:ext cx="866577" cy="951411"/>
            </a:xfrm>
            <a:custGeom>
              <a:avLst/>
              <a:gdLst>
                <a:gd name="connsiteX0" fmla="*/ 1872 w 866577"/>
                <a:gd name="connsiteY0" fmla="*/ 634006 h 951411"/>
                <a:gd name="connsiteX1" fmla="*/ 36394 w 866577"/>
                <a:gd name="connsiteY1" fmla="*/ 817837 h 951411"/>
                <a:gd name="connsiteX2" fmla="*/ 128734 w 866577"/>
                <a:gd name="connsiteY2" fmla="*/ 878832 h 951411"/>
                <a:gd name="connsiteX3" fmla="*/ 597632 w 866577"/>
                <a:gd name="connsiteY3" fmla="*/ 944910 h 951411"/>
                <a:gd name="connsiteX4" fmla="*/ 671758 w 866577"/>
                <a:gd name="connsiteY4" fmla="*/ 923731 h 951411"/>
                <a:gd name="connsiteX5" fmla="*/ 741436 w 866577"/>
                <a:gd name="connsiteY5" fmla="*/ 788187 h 951411"/>
                <a:gd name="connsiteX6" fmla="*/ 866602 w 866577"/>
                <a:gd name="connsiteY6" fmla="*/ 200688 h 951411"/>
                <a:gd name="connsiteX7" fmla="*/ 292234 w 866577"/>
                <a:gd name="connsiteY7" fmla="*/ 47777 h 951411"/>
                <a:gd name="connsiteX8" fmla="*/ 38088 w 866577"/>
                <a:gd name="connsiteY8" fmla="*/ 13679 h 951411"/>
                <a:gd name="connsiteX9" fmla="*/ 28981 w 866577"/>
                <a:gd name="connsiteY9" fmla="*/ 158330 h 951411"/>
                <a:gd name="connsiteX10" fmla="*/ 20298 w 866577"/>
                <a:gd name="connsiteY10" fmla="*/ 306582 h 951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6577" h="951411">
                  <a:moveTo>
                    <a:pt x="1872" y="634006"/>
                  </a:moveTo>
                  <a:cubicBezTo>
                    <a:pt x="-1940" y="697542"/>
                    <a:pt x="-3634" y="768068"/>
                    <a:pt x="36394" y="817837"/>
                  </a:cubicBezTo>
                  <a:cubicBezTo>
                    <a:pt x="61766" y="845370"/>
                    <a:pt x="93449" y="866295"/>
                    <a:pt x="128734" y="878832"/>
                  </a:cubicBezTo>
                  <a:cubicBezTo>
                    <a:pt x="276667" y="941141"/>
                    <a:pt x="438241" y="963908"/>
                    <a:pt x="597632" y="944910"/>
                  </a:cubicBezTo>
                  <a:cubicBezTo>
                    <a:pt x="623576" y="943322"/>
                    <a:pt x="648885" y="936100"/>
                    <a:pt x="671758" y="923731"/>
                  </a:cubicBezTo>
                  <a:cubicBezTo>
                    <a:pt x="716021" y="895776"/>
                    <a:pt x="730635" y="839016"/>
                    <a:pt x="741436" y="788187"/>
                  </a:cubicBezTo>
                  <a:lnTo>
                    <a:pt x="866602" y="200688"/>
                  </a:lnTo>
                  <a:cubicBezTo>
                    <a:pt x="676841" y="143081"/>
                    <a:pt x="485384" y="92104"/>
                    <a:pt x="292234" y="47777"/>
                  </a:cubicBezTo>
                  <a:cubicBezTo>
                    <a:pt x="244370" y="36764"/>
                    <a:pt x="66468" y="-27620"/>
                    <a:pt x="38088" y="13679"/>
                  </a:cubicBezTo>
                  <a:cubicBezTo>
                    <a:pt x="20086" y="40364"/>
                    <a:pt x="30887" y="125714"/>
                    <a:pt x="28981" y="158330"/>
                  </a:cubicBezTo>
                  <a:cubicBezTo>
                    <a:pt x="26292" y="207740"/>
                    <a:pt x="23411" y="257171"/>
                    <a:pt x="20298" y="306582"/>
                  </a:cubicBezTo>
                  <a:close/>
                </a:path>
              </a:pathLst>
            </a:custGeom>
            <a:solidFill>
              <a:srgbClr val="40958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A03FE67-CFD0-4CD5-BF98-32D897E7182B}"/>
                </a:ext>
              </a:extLst>
            </p:cNvPr>
            <p:cNvSpPr/>
            <p:nvPr/>
          </p:nvSpPr>
          <p:spPr>
            <a:xfrm>
              <a:off x="10970885" y="6034567"/>
              <a:ext cx="859608" cy="348235"/>
            </a:xfrm>
            <a:custGeom>
              <a:avLst/>
              <a:gdLst>
                <a:gd name="connsiteX0" fmla="*/ 840128 w 859608"/>
                <a:gd name="connsiteY0" fmla="*/ 307430 h 348235"/>
                <a:gd name="connsiteX1" fmla="*/ 677051 w 859608"/>
                <a:gd name="connsiteY1" fmla="*/ 345552 h 348235"/>
                <a:gd name="connsiteX2" fmla="*/ 665403 w 859608"/>
                <a:gd name="connsiteY2" fmla="*/ 344492 h 348235"/>
                <a:gd name="connsiteX3" fmla="*/ 604832 w 859608"/>
                <a:gd name="connsiteY3" fmla="*/ 337504 h 348235"/>
                <a:gd name="connsiteX4" fmla="*/ 594665 w 859608"/>
                <a:gd name="connsiteY4" fmla="*/ 336233 h 348235"/>
                <a:gd name="connsiteX5" fmla="*/ 484535 w 859608"/>
                <a:gd name="connsiteY5" fmla="*/ 321620 h 348235"/>
                <a:gd name="connsiteX6" fmla="*/ 422270 w 859608"/>
                <a:gd name="connsiteY6" fmla="*/ 311454 h 348235"/>
                <a:gd name="connsiteX7" fmla="*/ 340520 w 859608"/>
                <a:gd name="connsiteY7" fmla="*/ 294511 h 348235"/>
                <a:gd name="connsiteX8" fmla="*/ 340520 w 859608"/>
                <a:gd name="connsiteY8" fmla="*/ 294511 h 348235"/>
                <a:gd name="connsiteX9" fmla="*/ 113483 w 859608"/>
                <a:gd name="connsiteY9" fmla="*/ 215937 h 348235"/>
                <a:gd name="connsiteX10" fmla="*/ 103741 w 859608"/>
                <a:gd name="connsiteY10" fmla="*/ 211278 h 348235"/>
                <a:gd name="connsiteX11" fmla="*/ 14579 w 859608"/>
                <a:gd name="connsiteY11" fmla="*/ 138634 h 348235"/>
                <a:gd name="connsiteX12" fmla="*/ 113272 w 859608"/>
                <a:gd name="connsiteY12" fmla="*/ 11562 h 348235"/>
                <a:gd name="connsiteX13" fmla="*/ 290538 w 859608"/>
                <a:gd name="connsiteY13" fmla="*/ 337 h 348235"/>
                <a:gd name="connsiteX14" fmla="*/ 343062 w 859608"/>
                <a:gd name="connsiteY14" fmla="*/ 1820 h 348235"/>
                <a:gd name="connsiteX15" fmla="*/ 439214 w 859608"/>
                <a:gd name="connsiteY15" fmla="*/ 11350 h 348235"/>
                <a:gd name="connsiteX16" fmla="*/ 629823 w 859608"/>
                <a:gd name="connsiteY16" fmla="*/ 57096 h 348235"/>
                <a:gd name="connsiteX17" fmla="*/ 632787 w 859608"/>
                <a:gd name="connsiteY17" fmla="*/ 57096 h 348235"/>
                <a:gd name="connsiteX18" fmla="*/ 709454 w 859608"/>
                <a:gd name="connsiteY18" fmla="*/ 86958 h 348235"/>
                <a:gd name="connsiteX19" fmla="*/ 736352 w 859608"/>
                <a:gd name="connsiteY19" fmla="*/ 99454 h 348235"/>
                <a:gd name="connsiteX20" fmla="*/ 778709 w 859608"/>
                <a:gd name="connsiteY20" fmla="*/ 123810 h 348235"/>
                <a:gd name="connsiteX21" fmla="*/ 832292 w 859608"/>
                <a:gd name="connsiteY21" fmla="*/ 172097 h 348235"/>
                <a:gd name="connsiteX22" fmla="*/ 840128 w 859608"/>
                <a:gd name="connsiteY22" fmla="*/ 307430 h 34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9608" h="348235">
                  <a:moveTo>
                    <a:pt x="840128" y="307430"/>
                  </a:moveTo>
                  <a:cubicBezTo>
                    <a:pt x="804336" y="351058"/>
                    <a:pt x="736776" y="351482"/>
                    <a:pt x="677051" y="345552"/>
                  </a:cubicBezTo>
                  <a:lnTo>
                    <a:pt x="665403" y="344492"/>
                  </a:lnTo>
                  <a:lnTo>
                    <a:pt x="604832" y="337504"/>
                  </a:lnTo>
                  <a:lnTo>
                    <a:pt x="594665" y="336233"/>
                  </a:lnTo>
                  <a:cubicBezTo>
                    <a:pt x="558026" y="331997"/>
                    <a:pt x="521176" y="327338"/>
                    <a:pt x="484535" y="321620"/>
                  </a:cubicBezTo>
                  <a:cubicBezTo>
                    <a:pt x="463505" y="318379"/>
                    <a:pt x="442750" y="314990"/>
                    <a:pt x="422270" y="311454"/>
                  </a:cubicBezTo>
                  <a:cubicBezTo>
                    <a:pt x="394737" y="306371"/>
                    <a:pt x="367629" y="300864"/>
                    <a:pt x="340520" y="294511"/>
                  </a:cubicBezTo>
                  <a:lnTo>
                    <a:pt x="340520" y="294511"/>
                  </a:lnTo>
                  <a:cubicBezTo>
                    <a:pt x="262053" y="277187"/>
                    <a:pt x="185872" y="250819"/>
                    <a:pt x="113483" y="215937"/>
                  </a:cubicBezTo>
                  <a:lnTo>
                    <a:pt x="103741" y="211278"/>
                  </a:lnTo>
                  <a:cubicBezTo>
                    <a:pt x="67589" y="196241"/>
                    <a:pt x="36625" y="170996"/>
                    <a:pt x="14579" y="138634"/>
                  </a:cubicBezTo>
                  <a:cubicBezTo>
                    <a:pt x="-29685" y="60485"/>
                    <a:pt x="33851" y="26387"/>
                    <a:pt x="113272" y="11562"/>
                  </a:cubicBezTo>
                  <a:cubicBezTo>
                    <a:pt x="171915" y="2561"/>
                    <a:pt x="231238" y="-1188"/>
                    <a:pt x="290538" y="337"/>
                  </a:cubicBezTo>
                  <a:cubicBezTo>
                    <a:pt x="307905" y="337"/>
                    <a:pt x="325483" y="337"/>
                    <a:pt x="343062" y="1820"/>
                  </a:cubicBezTo>
                  <a:cubicBezTo>
                    <a:pt x="375253" y="3514"/>
                    <a:pt x="406598" y="6691"/>
                    <a:pt x="439214" y="11350"/>
                  </a:cubicBezTo>
                  <a:cubicBezTo>
                    <a:pt x="504041" y="20648"/>
                    <a:pt x="567853" y="35960"/>
                    <a:pt x="629823" y="57096"/>
                  </a:cubicBezTo>
                  <a:cubicBezTo>
                    <a:pt x="630796" y="56906"/>
                    <a:pt x="631814" y="56906"/>
                    <a:pt x="632787" y="57096"/>
                  </a:cubicBezTo>
                  <a:cubicBezTo>
                    <a:pt x="658626" y="65991"/>
                    <a:pt x="684253" y="75945"/>
                    <a:pt x="709454" y="86958"/>
                  </a:cubicBezTo>
                  <a:cubicBezTo>
                    <a:pt x="718562" y="90982"/>
                    <a:pt x="727457" y="95006"/>
                    <a:pt x="736352" y="99454"/>
                  </a:cubicBezTo>
                  <a:cubicBezTo>
                    <a:pt x="751050" y="106506"/>
                    <a:pt x="765219" y="114639"/>
                    <a:pt x="778709" y="123810"/>
                  </a:cubicBezTo>
                  <a:cubicBezTo>
                    <a:pt x="799211" y="136728"/>
                    <a:pt x="817318" y="153057"/>
                    <a:pt x="832292" y="172097"/>
                  </a:cubicBezTo>
                  <a:cubicBezTo>
                    <a:pt x="862790" y="212549"/>
                    <a:pt x="871048" y="269731"/>
                    <a:pt x="840128" y="307430"/>
                  </a:cubicBezTo>
                  <a:close/>
                </a:path>
              </a:pathLst>
            </a:custGeom>
            <a:solidFill>
              <a:srgbClr val="297267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7FD298C-827A-4F8E-8A56-D4CD3EC64742}"/>
                </a:ext>
              </a:extLst>
            </p:cNvPr>
            <p:cNvSpPr/>
            <p:nvPr/>
          </p:nvSpPr>
          <p:spPr>
            <a:xfrm>
              <a:off x="11360516" y="5575060"/>
              <a:ext cx="225649" cy="790438"/>
            </a:xfrm>
            <a:custGeom>
              <a:avLst/>
              <a:gdLst>
                <a:gd name="connsiteX0" fmla="*/ 172632 w 225649"/>
                <a:gd name="connsiteY0" fmla="*/ 790445 h 790438"/>
                <a:gd name="connsiteX1" fmla="*/ 62290 w 225649"/>
                <a:gd name="connsiteY1" fmla="*/ 775832 h 790438"/>
                <a:gd name="connsiteX2" fmla="*/ 24 w 225649"/>
                <a:gd name="connsiteY2" fmla="*/ 765666 h 790438"/>
                <a:gd name="connsiteX3" fmla="*/ 6378 w 225649"/>
                <a:gd name="connsiteY3" fmla="*/ 617414 h 790438"/>
                <a:gd name="connsiteX4" fmla="*/ 16967 w 225649"/>
                <a:gd name="connsiteY4" fmla="*/ 465986 h 790438"/>
                <a:gd name="connsiteX5" fmla="*/ 31368 w 225649"/>
                <a:gd name="connsiteY5" fmla="*/ 202098 h 790438"/>
                <a:gd name="connsiteX6" fmla="*/ 31368 w 225649"/>
                <a:gd name="connsiteY6" fmla="*/ 99169 h 790438"/>
                <a:gd name="connsiteX7" fmla="*/ 44077 w 225649"/>
                <a:gd name="connsiteY7" fmla="*/ 12971 h 790438"/>
                <a:gd name="connsiteX8" fmla="*/ 211600 w 225649"/>
                <a:gd name="connsiteY8" fmla="*/ 12971 h 790438"/>
                <a:gd name="connsiteX9" fmla="*/ 222190 w 225649"/>
                <a:gd name="connsiteY9" fmla="*/ 17419 h 790438"/>
                <a:gd name="connsiteX10" fmla="*/ 224731 w 225649"/>
                <a:gd name="connsiteY10" fmla="*/ 27585 h 790438"/>
                <a:gd name="connsiteX11" fmla="*/ 207788 w 225649"/>
                <a:gd name="connsiteY11" fmla="*/ 510885 h 790438"/>
                <a:gd name="connsiteX12" fmla="*/ 207788 w 225649"/>
                <a:gd name="connsiteY12" fmla="*/ 518086 h 790438"/>
                <a:gd name="connsiteX13" fmla="*/ 172632 w 225649"/>
                <a:gd name="connsiteY13" fmla="*/ 790445 h 79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649" h="790438">
                  <a:moveTo>
                    <a:pt x="172632" y="790445"/>
                  </a:moveTo>
                  <a:cubicBezTo>
                    <a:pt x="135781" y="786209"/>
                    <a:pt x="98929" y="781550"/>
                    <a:pt x="62290" y="775832"/>
                  </a:cubicBezTo>
                  <a:cubicBezTo>
                    <a:pt x="41387" y="772591"/>
                    <a:pt x="20632" y="769202"/>
                    <a:pt x="24" y="765666"/>
                  </a:cubicBezTo>
                  <a:cubicBezTo>
                    <a:pt x="24" y="716107"/>
                    <a:pt x="3414" y="666337"/>
                    <a:pt x="6378" y="617414"/>
                  </a:cubicBezTo>
                  <a:cubicBezTo>
                    <a:pt x="9343" y="568491"/>
                    <a:pt x="13155" y="516392"/>
                    <a:pt x="16967" y="465986"/>
                  </a:cubicBezTo>
                  <a:cubicBezTo>
                    <a:pt x="23532" y="378094"/>
                    <a:pt x="29675" y="290202"/>
                    <a:pt x="31368" y="202098"/>
                  </a:cubicBezTo>
                  <a:cubicBezTo>
                    <a:pt x="31368" y="167789"/>
                    <a:pt x="31368" y="133479"/>
                    <a:pt x="31368" y="99169"/>
                  </a:cubicBezTo>
                  <a:cubicBezTo>
                    <a:pt x="31368" y="80108"/>
                    <a:pt x="31368" y="27161"/>
                    <a:pt x="44077" y="12971"/>
                  </a:cubicBezTo>
                  <a:cubicBezTo>
                    <a:pt x="67585" y="-13714"/>
                    <a:pt x="179409" y="8312"/>
                    <a:pt x="211600" y="12971"/>
                  </a:cubicBezTo>
                  <a:cubicBezTo>
                    <a:pt x="215561" y="13098"/>
                    <a:pt x="219330" y="14687"/>
                    <a:pt x="222190" y="17419"/>
                  </a:cubicBezTo>
                  <a:cubicBezTo>
                    <a:pt x="224054" y="20469"/>
                    <a:pt x="224943" y="24006"/>
                    <a:pt x="224731" y="27585"/>
                  </a:cubicBezTo>
                  <a:cubicBezTo>
                    <a:pt x="228098" y="188882"/>
                    <a:pt x="222444" y="350223"/>
                    <a:pt x="207788" y="510885"/>
                  </a:cubicBezTo>
                  <a:cubicBezTo>
                    <a:pt x="207788" y="513215"/>
                    <a:pt x="207788" y="515756"/>
                    <a:pt x="207788" y="518086"/>
                  </a:cubicBezTo>
                  <a:cubicBezTo>
                    <a:pt x="198618" y="609430"/>
                    <a:pt x="186885" y="700223"/>
                    <a:pt x="172632" y="790445"/>
                  </a:cubicBezTo>
                  <a:close/>
                </a:path>
              </a:pathLst>
            </a:custGeom>
            <a:solidFill>
              <a:srgbClr val="332F29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1D15F772-07B9-4510-A51F-3EC956B41CF2}"/>
                </a:ext>
              </a:extLst>
            </p:cNvPr>
            <p:cNvSpPr/>
            <p:nvPr/>
          </p:nvSpPr>
          <p:spPr>
            <a:xfrm>
              <a:off x="11404688" y="5415416"/>
              <a:ext cx="223019" cy="165831"/>
            </a:xfrm>
            <a:custGeom>
              <a:avLst/>
              <a:gdLst>
                <a:gd name="connsiteX0" fmla="*/ 64712 w 223019"/>
                <a:gd name="connsiteY0" fmla="*/ 150589 h 165831"/>
                <a:gd name="connsiteX1" fmla="*/ 63441 w 223019"/>
                <a:gd name="connsiteY1" fmla="*/ 57826 h 165831"/>
                <a:gd name="connsiteX2" fmla="*/ 4140 w 223019"/>
                <a:gd name="connsiteY2" fmla="*/ 34741 h 165831"/>
                <a:gd name="connsiteX3" fmla="*/ 116 w 223019"/>
                <a:gd name="connsiteY3" fmla="*/ 21399 h 165831"/>
                <a:gd name="connsiteX4" fmla="*/ 20235 w 223019"/>
                <a:gd name="connsiteY4" fmla="*/ 6785 h 165831"/>
                <a:gd name="connsiteX5" fmla="*/ 194114 w 223019"/>
                <a:gd name="connsiteY5" fmla="*/ 7844 h 165831"/>
                <a:gd name="connsiteX6" fmla="*/ 213810 w 223019"/>
                <a:gd name="connsiteY6" fmla="*/ 13139 h 165831"/>
                <a:gd name="connsiteX7" fmla="*/ 222916 w 223019"/>
                <a:gd name="connsiteY7" fmla="*/ 30294 h 165831"/>
                <a:gd name="connsiteX8" fmla="*/ 207668 w 223019"/>
                <a:gd name="connsiteY8" fmla="*/ 44272 h 165831"/>
                <a:gd name="connsiteX9" fmla="*/ 134177 w 223019"/>
                <a:gd name="connsiteY9" fmla="*/ 58673 h 165831"/>
                <a:gd name="connsiteX10" fmla="*/ 122105 w 223019"/>
                <a:gd name="connsiteY10" fmla="*/ 165838 h 16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019" h="165831">
                  <a:moveTo>
                    <a:pt x="64712" y="150589"/>
                  </a:moveTo>
                  <a:lnTo>
                    <a:pt x="63441" y="57826"/>
                  </a:lnTo>
                  <a:cubicBezTo>
                    <a:pt x="41287" y="58885"/>
                    <a:pt x="19727" y="50498"/>
                    <a:pt x="4140" y="34741"/>
                  </a:cubicBezTo>
                  <a:cubicBezTo>
                    <a:pt x="1090" y="30993"/>
                    <a:pt x="-371" y="26206"/>
                    <a:pt x="116" y="21399"/>
                  </a:cubicBezTo>
                  <a:cubicBezTo>
                    <a:pt x="1599" y="12715"/>
                    <a:pt x="11765" y="8691"/>
                    <a:pt x="20235" y="6785"/>
                  </a:cubicBezTo>
                  <a:cubicBezTo>
                    <a:pt x="77842" y="-2597"/>
                    <a:pt x="136614" y="-2237"/>
                    <a:pt x="194114" y="7844"/>
                  </a:cubicBezTo>
                  <a:cubicBezTo>
                    <a:pt x="200975" y="8204"/>
                    <a:pt x="207689" y="10004"/>
                    <a:pt x="213810" y="13139"/>
                  </a:cubicBezTo>
                  <a:cubicBezTo>
                    <a:pt x="220142" y="16379"/>
                    <a:pt x="223785" y="23220"/>
                    <a:pt x="222916" y="30294"/>
                  </a:cubicBezTo>
                  <a:cubicBezTo>
                    <a:pt x="220269" y="37050"/>
                    <a:pt x="214636" y="42217"/>
                    <a:pt x="207668" y="44272"/>
                  </a:cubicBezTo>
                  <a:cubicBezTo>
                    <a:pt x="184605" y="54628"/>
                    <a:pt x="159443" y="59563"/>
                    <a:pt x="134177" y="58673"/>
                  </a:cubicBezTo>
                  <a:cubicBezTo>
                    <a:pt x="125833" y="93766"/>
                    <a:pt x="121789" y="129749"/>
                    <a:pt x="122105" y="165838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F3B760E8-C497-40C4-AF25-A76126912041}"/>
                </a:ext>
              </a:extLst>
            </p:cNvPr>
            <p:cNvSpPr/>
            <p:nvPr/>
          </p:nvSpPr>
          <p:spPr>
            <a:xfrm>
              <a:off x="11397791" y="5710438"/>
              <a:ext cx="182773" cy="21178"/>
            </a:xfrm>
            <a:custGeom>
              <a:avLst/>
              <a:gdLst>
                <a:gd name="connsiteX0" fmla="*/ 24 w 182773"/>
                <a:gd name="connsiteY0" fmla="*/ 6 h 21178"/>
                <a:gd name="connsiteX1" fmla="*/ 182797 w 182773"/>
                <a:gd name="connsiteY1" fmla="*/ 21185 h 2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773" h="21178">
                  <a:moveTo>
                    <a:pt x="24" y="6"/>
                  </a:moveTo>
                  <a:cubicBezTo>
                    <a:pt x="60595" y="8902"/>
                    <a:pt x="121802" y="15679"/>
                    <a:pt x="182797" y="21185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B833B02A-BBC5-4569-B4FC-EB8DE7E66EB0}"/>
                </a:ext>
              </a:extLst>
            </p:cNvPr>
            <p:cNvSpPr/>
            <p:nvPr/>
          </p:nvSpPr>
          <p:spPr>
            <a:xfrm>
              <a:off x="11587976" y="5630139"/>
              <a:ext cx="64204" cy="298229"/>
            </a:xfrm>
            <a:custGeom>
              <a:avLst/>
              <a:gdLst>
                <a:gd name="connsiteX0" fmla="*/ 4048 w 64204"/>
                <a:gd name="connsiteY0" fmla="*/ 2368 h 298229"/>
                <a:gd name="connsiteX1" fmla="*/ 46406 w 64204"/>
                <a:gd name="connsiteY1" fmla="*/ 16346 h 298229"/>
                <a:gd name="connsiteX2" fmla="*/ 59325 w 64204"/>
                <a:gd name="connsiteY2" fmla="*/ 62940 h 298229"/>
                <a:gd name="connsiteX3" fmla="*/ 62290 w 64204"/>
                <a:gd name="connsiteY3" fmla="*/ 132618 h 298229"/>
                <a:gd name="connsiteX4" fmla="*/ 64197 w 64204"/>
                <a:gd name="connsiteY4" fmla="*/ 277057 h 298229"/>
                <a:gd name="connsiteX5" fmla="*/ 51913 w 64204"/>
                <a:gd name="connsiteY5" fmla="*/ 298236 h 298229"/>
                <a:gd name="connsiteX6" fmla="*/ 39206 w 64204"/>
                <a:gd name="connsiteY6" fmla="*/ 283199 h 298229"/>
                <a:gd name="connsiteX7" fmla="*/ 22474 w 64204"/>
                <a:gd name="connsiteY7" fmla="*/ 88354 h 298229"/>
                <a:gd name="connsiteX8" fmla="*/ 24 w 64204"/>
                <a:gd name="connsiteY8" fmla="*/ 47267 h 29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204" h="298229">
                  <a:moveTo>
                    <a:pt x="4048" y="2368"/>
                  </a:moveTo>
                  <a:cubicBezTo>
                    <a:pt x="19700" y="-3668"/>
                    <a:pt x="37426" y="2177"/>
                    <a:pt x="46406" y="16346"/>
                  </a:cubicBezTo>
                  <a:cubicBezTo>
                    <a:pt x="54750" y="30472"/>
                    <a:pt x="59220" y="46547"/>
                    <a:pt x="59325" y="62940"/>
                  </a:cubicBezTo>
                  <a:cubicBezTo>
                    <a:pt x="61231" y="86237"/>
                    <a:pt x="61867" y="109321"/>
                    <a:pt x="62290" y="132618"/>
                  </a:cubicBezTo>
                  <a:cubicBezTo>
                    <a:pt x="63561" y="180905"/>
                    <a:pt x="64409" y="228981"/>
                    <a:pt x="64197" y="277057"/>
                  </a:cubicBezTo>
                  <a:cubicBezTo>
                    <a:pt x="64197" y="286164"/>
                    <a:pt x="61019" y="298236"/>
                    <a:pt x="51913" y="298236"/>
                  </a:cubicBezTo>
                  <a:cubicBezTo>
                    <a:pt x="42806" y="298236"/>
                    <a:pt x="41111" y="289976"/>
                    <a:pt x="39206" y="283199"/>
                  </a:cubicBezTo>
                  <a:cubicBezTo>
                    <a:pt x="22262" y="219663"/>
                    <a:pt x="32004" y="152950"/>
                    <a:pt x="22474" y="88354"/>
                  </a:cubicBezTo>
                  <a:cubicBezTo>
                    <a:pt x="22262" y="71792"/>
                    <a:pt x="13854" y="56395"/>
                    <a:pt x="24" y="47267"/>
                  </a:cubicBezTo>
                </a:path>
              </a:pathLst>
            </a:custGeom>
            <a:solidFill>
              <a:srgbClr val="4F4942"/>
            </a:solidFill>
            <a:ln w="2116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6252DCA9-8D1F-400B-BDF7-C94D568FC62B}"/>
                </a:ext>
              </a:extLst>
            </p:cNvPr>
            <p:cNvSpPr/>
            <p:nvPr/>
          </p:nvSpPr>
          <p:spPr>
            <a:xfrm>
              <a:off x="11411127" y="5792143"/>
              <a:ext cx="50477" cy="528879"/>
            </a:xfrm>
            <a:custGeom>
              <a:avLst/>
              <a:gdLst>
                <a:gd name="connsiteX0" fmla="*/ 2360 w 50477"/>
                <a:gd name="connsiteY0" fmla="*/ 314133 h 528879"/>
                <a:gd name="connsiteX1" fmla="*/ 16762 w 50477"/>
                <a:gd name="connsiteY1" fmla="*/ 528886 h 528879"/>
                <a:gd name="connsiteX2" fmla="*/ 36246 w 50477"/>
                <a:gd name="connsiteY2" fmla="*/ 440570 h 528879"/>
                <a:gd name="connsiteX3" fmla="*/ 49589 w 50477"/>
                <a:gd name="connsiteY3" fmla="*/ 128395 h 528879"/>
                <a:gd name="connsiteX4" fmla="*/ 30740 w 50477"/>
                <a:gd name="connsiteY4" fmla="*/ 51 h 528879"/>
                <a:gd name="connsiteX5" fmla="*/ 7867 w 50477"/>
                <a:gd name="connsiteY5" fmla="*/ 123736 h 528879"/>
                <a:gd name="connsiteX6" fmla="*/ 2360 w 50477"/>
                <a:gd name="connsiteY6" fmla="*/ 314133 h 528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477" h="528879">
                  <a:moveTo>
                    <a:pt x="2360" y="314133"/>
                  </a:moveTo>
                  <a:cubicBezTo>
                    <a:pt x="-3379" y="386035"/>
                    <a:pt x="1471" y="458403"/>
                    <a:pt x="16762" y="528886"/>
                  </a:cubicBezTo>
                  <a:cubicBezTo>
                    <a:pt x="29639" y="501227"/>
                    <a:pt x="36288" y="471089"/>
                    <a:pt x="36246" y="440570"/>
                  </a:cubicBezTo>
                  <a:cubicBezTo>
                    <a:pt x="43871" y="336794"/>
                    <a:pt x="51283" y="232595"/>
                    <a:pt x="49589" y="128395"/>
                  </a:cubicBezTo>
                  <a:cubicBezTo>
                    <a:pt x="49589" y="107216"/>
                    <a:pt x="56790" y="1322"/>
                    <a:pt x="30740" y="51"/>
                  </a:cubicBezTo>
                  <a:cubicBezTo>
                    <a:pt x="-3146" y="-2490"/>
                    <a:pt x="8502" y="102980"/>
                    <a:pt x="7867" y="123736"/>
                  </a:cubicBezTo>
                  <a:cubicBezTo>
                    <a:pt x="5960" y="187272"/>
                    <a:pt x="4267" y="250596"/>
                    <a:pt x="2360" y="314133"/>
                  </a:cubicBezTo>
                  <a:close/>
                </a:path>
              </a:pathLst>
            </a:custGeom>
            <a:solidFill>
              <a:srgbClr val="828181">
                <a:alpha val="23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74B39112-42D4-4D8F-AAD3-8B71FB92D605}"/>
                </a:ext>
              </a:extLst>
            </p:cNvPr>
            <p:cNvSpPr/>
            <p:nvPr/>
          </p:nvSpPr>
          <p:spPr>
            <a:xfrm>
              <a:off x="11454762" y="5836255"/>
              <a:ext cx="408902" cy="543857"/>
            </a:xfrm>
            <a:custGeom>
              <a:avLst/>
              <a:gdLst>
                <a:gd name="connsiteX0" fmla="*/ 120956 w 408902"/>
                <a:gd name="connsiteY0" fmla="*/ 535816 h 543857"/>
                <a:gd name="connsiteX1" fmla="*/ 181527 w 408902"/>
                <a:gd name="connsiteY1" fmla="*/ 542804 h 543857"/>
                <a:gd name="connsiteX2" fmla="*/ 193175 w 408902"/>
                <a:gd name="connsiteY2" fmla="*/ 543864 h 543857"/>
                <a:gd name="connsiteX3" fmla="*/ 219436 w 408902"/>
                <a:gd name="connsiteY3" fmla="*/ 486893 h 543857"/>
                <a:gd name="connsiteX4" fmla="*/ 278102 w 408902"/>
                <a:gd name="connsiteY4" fmla="*/ 362361 h 543857"/>
                <a:gd name="connsiteX5" fmla="*/ 295469 w 408902"/>
                <a:gd name="connsiteY5" fmla="*/ 322968 h 543857"/>
                <a:gd name="connsiteX6" fmla="*/ 384631 w 408902"/>
                <a:gd name="connsiteY6" fmla="*/ 106098 h 543857"/>
                <a:gd name="connsiteX7" fmla="*/ 408775 w 408902"/>
                <a:gd name="connsiteY7" fmla="*/ 42561 h 543857"/>
                <a:gd name="connsiteX8" fmla="*/ 403268 w 408902"/>
                <a:gd name="connsiteY8" fmla="*/ 32184 h 543857"/>
                <a:gd name="connsiteX9" fmla="*/ 360911 w 408902"/>
                <a:gd name="connsiteY9" fmla="*/ 4440 h 543857"/>
                <a:gd name="connsiteX10" fmla="*/ 291867 w 408902"/>
                <a:gd name="connsiteY10" fmla="*/ 31549 h 543857"/>
                <a:gd name="connsiteX11" fmla="*/ 148276 w 408902"/>
                <a:gd name="connsiteY11" fmla="*/ 255832 h 543857"/>
                <a:gd name="connsiteX12" fmla="*/ 145523 w 408902"/>
                <a:gd name="connsiteY12" fmla="*/ 260491 h 543857"/>
                <a:gd name="connsiteX13" fmla="*/ 144464 w 408902"/>
                <a:gd name="connsiteY13" fmla="*/ 261974 h 543857"/>
                <a:gd name="connsiteX14" fmla="*/ 24 w 408902"/>
                <a:gd name="connsiteY14" fmla="*/ 519508 h 543857"/>
                <a:gd name="connsiteX15" fmla="*/ 110154 w 408902"/>
                <a:gd name="connsiteY15" fmla="*/ 534121 h 543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8902" h="543857">
                  <a:moveTo>
                    <a:pt x="120956" y="535816"/>
                  </a:moveTo>
                  <a:lnTo>
                    <a:pt x="181527" y="542804"/>
                  </a:lnTo>
                  <a:lnTo>
                    <a:pt x="193175" y="543864"/>
                  </a:lnTo>
                  <a:cubicBezTo>
                    <a:pt x="205459" y="517602"/>
                    <a:pt x="217107" y="491975"/>
                    <a:pt x="219436" y="486893"/>
                  </a:cubicBezTo>
                  <a:cubicBezTo>
                    <a:pt x="240615" y="444535"/>
                    <a:pt x="259041" y="404296"/>
                    <a:pt x="278102" y="362361"/>
                  </a:cubicBezTo>
                  <a:cubicBezTo>
                    <a:pt x="284031" y="349231"/>
                    <a:pt x="289750" y="336100"/>
                    <a:pt x="295469" y="322968"/>
                  </a:cubicBezTo>
                  <a:cubicBezTo>
                    <a:pt x="327237" y="251385"/>
                    <a:pt x="356950" y="179101"/>
                    <a:pt x="384631" y="106098"/>
                  </a:cubicBezTo>
                  <a:cubicBezTo>
                    <a:pt x="390349" y="91272"/>
                    <a:pt x="410892" y="57810"/>
                    <a:pt x="408775" y="42561"/>
                  </a:cubicBezTo>
                  <a:cubicBezTo>
                    <a:pt x="407885" y="38686"/>
                    <a:pt x="405979" y="35107"/>
                    <a:pt x="403268" y="32184"/>
                  </a:cubicBezTo>
                  <a:cubicBezTo>
                    <a:pt x="391324" y="19964"/>
                    <a:pt x="376880" y="10497"/>
                    <a:pt x="360911" y="4440"/>
                  </a:cubicBezTo>
                  <a:cubicBezTo>
                    <a:pt x="330413" y="-8056"/>
                    <a:pt x="310293" y="7404"/>
                    <a:pt x="291867" y="31549"/>
                  </a:cubicBezTo>
                  <a:cubicBezTo>
                    <a:pt x="239852" y="103578"/>
                    <a:pt x="191925" y="178445"/>
                    <a:pt x="148276" y="255832"/>
                  </a:cubicBezTo>
                  <a:cubicBezTo>
                    <a:pt x="147281" y="257335"/>
                    <a:pt x="146369" y="258903"/>
                    <a:pt x="145523" y="260491"/>
                  </a:cubicBezTo>
                  <a:lnTo>
                    <a:pt x="144464" y="261974"/>
                  </a:lnTo>
                  <a:cubicBezTo>
                    <a:pt x="93910" y="346689"/>
                    <a:pt x="45770" y="432526"/>
                    <a:pt x="24" y="519508"/>
                  </a:cubicBezTo>
                  <a:cubicBezTo>
                    <a:pt x="36663" y="525226"/>
                    <a:pt x="73514" y="529886"/>
                    <a:pt x="110154" y="534121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1081B074-6FE2-4029-8261-FD9440534A38}"/>
                </a:ext>
              </a:extLst>
            </p:cNvPr>
            <p:cNvSpPr/>
            <p:nvPr/>
          </p:nvSpPr>
          <p:spPr>
            <a:xfrm>
              <a:off x="11576116" y="5865465"/>
              <a:ext cx="281166" cy="504904"/>
            </a:xfrm>
            <a:custGeom>
              <a:avLst/>
              <a:gdLst>
                <a:gd name="connsiteX0" fmla="*/ 256711 w 281166"/>
                <a:gd name="connsiteY0" fmla="*/ 75829 h 504904"/>
                <a:gd name="connsiteX1" fmla="*/ 167549 w 281166"/>
                <a:gd name="connsiteY1" fmla="*/ 292700 h 504904"/>
                <a:gd name="connsiteX2" fmla="*/ 149971 w 281166"/>
                <a:gd name="connsiteY2" fmla="*/ 332092 h 504904"/>
                <a:gd name="connsiteX3" fmla="*/ 91517 w 281166"/>
                <a:gd name="connsiteY3" fmla="*/ 456624 h 504904"/>
                <a:gd name="connsiteX4" fmla="*/ 70338 w 281166"/>
                <a:gd name="connsiteY4" fmla="*/ 504911 h 504904"/>
                <a:gd name="connsiteX5" fmla="*/ 24 w 281166"/>
                <a:gd name="connsiteY5" fmla="*/ 494746 h 504904"/>
                <a:gd name="connsiteX6" fmla="*/ 63561 w 281166"/>
                <a:gd name="connsiteY6" fmla="*/ 383133 h 504904"/>
                <a:gd name="connsiteX7" fmla="*/ 124980 w 281166"/>
                <a:gd name="connsiteY7" fmla="*/ 268344 h 504904"/>
                <a:gd name="connsiteX8" fmla="*/ 197411 w 281166"/>
                <a:gd name="connsiteY8" fmla="*/ 107173 h 504904"/>
                <a:gd name="connsiteX9" fmla="*/ 231932 w 281166"/>
                <a:gd name="connsiteY9" fmla="*/ 11869 h 504904"/>
                <a:gd name="connsiteX10" fmla="*/ 275773 w 281166"/>
                <a:gd name="connsiteY10" fmla="*/ 2339 h 504904"/>
                <a:gd name="connsiteX11" fmla="*/ 281067 w 281166"/>
                <a:gd name="connsiteY11" fmla="*/ 12504 h 504904"/>
                <a:gd name="connsiteX12" fmla="*/ 256711 w 281166"/>
                <a:gd name="connsiteY12" fmla="*/ 75829 h 50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166" h="504904">
                  <a:moveTo>
                    <a:pt x="256711" y="75829"/>
                  </a:moveTo>
                  <a:cubicBezTo>
                    <a:pt x="228480" y="148832"/>
                    <a:pt x="198745" y="221115"/>
                    <a:pt x="167549" y="292700"/>
                  </a:cubicBezTo>
                  <a:lnTo>
                    <a:pt x="149971" y="332092"/>
                  </a:lnTo>
                  <a:cubicBezTo>
                    <a:pt x="131184" y="374450"/>
                    <a:pt x="111700" y="415961"/>
                    <a:pt x="91517" y="456624"/>
                  </a:cubicBezTo>
                  <a:cubicBezTo>
                    <a:pt x="88975" y="461707"/>
                    <a:pt x="81774" y="477802"/>
                    <a:pt x="70338" y="504911"/>
                  </a:cubicBezTo>
                  <a:cubicBezTo>
                    <a:pt x="66314" y="504911"/>
                    <a:pt x="20356" y="497075"/>
                    <a:pt x="24" y="494746"/>
                  </a:cubicBezTo>
                  <a:cubicBezTo>
                    <a:pt x="23744" y="454082"/>
                    <a:pt x="40899" y="424220"/>
                    <a:pt x="63561" y="383133"/>
                  </a:cubicBezTo>
                  <a:cubicBezTo>
                    <a:pt x="84739" y="345224"/>
                    <a:pt x="105918" y="307101"/>
                    <a:pt x="124980" y="268344"/>
                  </a:cubicBezTo>
                  <a:cubicBezTo>
                    <a:pt x="151453" y="215609"/>
                    <a:pt x="176232" y="162450"/>
                    <a:pt x="197411" y="107173"/>
                  </a:cubicBezTo>
                  <a:cubicBezTo>
                    <a:pt x="206942" y="81971"/>
                    <a:pt x="212024" y="31142"/>
                    <a:pt x="231932" y="11869"/>
                  </a:cubicBezTo>
                  <a:cubicBezTo>
                    <a:pt x="243644" y="793"/>
                    <a:pt x="260523" y="-2871"/>
                    <a:pt x="275773" y="2339"/>
                  </a:cubicBezTo>
                  <a:cubicBezTo>
                    <a:pt x="278377" y="5219"/>
                    <a:pt x="280221" y="8714"/>
                    <a:pt x="281067" y="12504"/>
                  </a:cubicBezTo>
                  <a:cubicBezTo>
                    <a:pt x="282973" y="27965"/>
                    <a:pt x="262218" y="61004"/>
                    <a:pt x="256711" y="75829"/>
                  </a:cubicBezTo>
                  <a:close/>
                </a:path>
              </a:pathLst>
            </a:custGeom>
            <a:solidFill>
              <a:srgbClr val="D67A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A073BC5-DA6A-48AD-AB4F-B2DCE2AD5A01}"/>
                </a:ext>
              </a:extLst>
            </p:cNvPr>
            <p:cNvSpPr/>
            <p:nvPr/>
          </p:nvSpPr>
          <p:spPr>
            <a:xfrm>
              <a:off x="11729558" y="5497380"/>
              <a:ext cx="333389" cy="446317"/>
            </a:xfrm>
            <a:custGeom>
              <a:avLst/>
              <a:gdLst>
                <a:gd name="connsiteX0" fmla="*/ 174007 w 333389"/>
                <a:gd name="connsiteY0" fmla="*/ 82604 h 446317"/>
                <a:gd name="connsiteX1" fmla="*/ 71925 w 333389"/>
                <a:gd name="connsiteY1" fmla="*/ 146140 h 446317"/>
                <a:gd name="connsiteX2" fmla="*/ 5423 w 333389"/>
                <a:gd name="connsiteY2" fmla="*/ 244197 h 446317"/>
                <a:gd name="connsiteX3" fmla="*/ 129 w 333389"/>
                <a:gd name="connsiteY3" fmla="*/ 299898 h 446317"/>
                <a:gd name="connsiteX4" fmla="*/ 8389 w 333389"/>
                <a:gd name="connsiteY4" fmla="*/ 358563 h 446317"/>
                <a:gd name="connsiteX5" fmla="*/ 167230 w 333389"/>
                <a:gd name="connsiteY5" fmla="*/ 443279 h 446317"/>
                <a:gd name="connsiteX6" fmla="*/ 301504 w 333389"/>
                <a:gd name="connsiteY6" fmla="*/ 312393 h 446317"/>
                <a:gd name="connsiteX7" fmla="*/ 315269 w 333389"/>
                <a:gd name="connsiteY7" fmla="*/ 223231 h 446317"/>
                <a:gd name="connsiteX8" fmla="*/ 325012 w 333389"/>
                <a:gd name="connsiteY8" fmla="*/ 110136 h 446317"/>
                <a:gd name="connsiteX9" fmla="*/ 333272 w 333389"/>
                <a:gd name="connsiteY9" fmla="*/ 6 h 446317"/>
                <a:gd name="connsiteX10" fmla="*/ 174007 w 333389"/>
                <a:gd name="connsiteY10" fmla="*/ 82604 h 446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389" h="446317">
                  <a:moveTo>
                    <a:pt x="174007" y="82604"/>
                  </a:moveTo>
                  <a:cubicBezTo>
                    <a:pt x="137876" y="100182"/>
                    <a:pt x="103651" y="121488"/>
                    <a:pt x="71925" y="146140"/>
                  </a:cubicBezTo>
                  <a:cubicBezTo>
                    <a:pt x="39967" y="170982"/>
                    <a:pt x="16669" y="205313"/>
                    <a:pt x="5423" y="244197"/>
                  </a:cubicBezTo>
                  <a:cubicBezTo>
                    <a:pt x="1336" y="262475"/>
                    <a:pt x="-443" y="281176"/>
                    <a:pt x="129" y="299898"/>
                  </a:cubicBezTo>
                  <a:cubicBezTo>
                    <a:pt x="-125" y="319764"/>
                    <a:pt x="2649" y="339545"/>
                    <a:pt x="8389" y="358563"/>
                  </a:cubicBezTo>
                  <a:cubicBezTo>
                    <a:pt x="33761" y="421613"/>
                    <a:pt x="100728" y="457341"/>
                    <a:pt x="167230" y="443279"/>
                  </a:cubicBezTo>
                  <a:cubicBezTo>
                    <a:pt x="232269" y="426992"/>
                    <a:pt x="283544" y="377010"/>
                    <a:pt x="301504" y="312393"/>
                  </a:cubicBezTo>
                  <a:cubicBezTo>
                    <a:pt x="309170" y="283230"/>
                    <a:pt x="313786" y="253347"/>
                    <a:pt x="315269" y="223231"/>
                  </a:cubicBezTo>
                  <a:cubicBezTo>
                    <a:pt x="318658" y="185532"/>
                    <a:pt x="321835" y="147834"/>
                    <a:pt x="325012" y="110136"/>
                  </a:cubicBezTo>
                  <a:cubicBezTo>
                    <a:pt x="331323" y="73772"/>
                    <a:pt x="334097" y="36900"/>
                    <a:pt x="333272" y="6"/>
                  </a:cubicBezTo>
                  <a:cubicBezTo>
                    <a:pt x="279053" y="17161"/>
                    <a:pt x="224625" y="55918"/>
                    <a:pt x="174007" y="82604"/>
                  </a:cubicBezTo>
                  <a:close/>
                </a:path>
              </a:pathLst>
            </a:custGeom>
            <a:solidFill>
              <a:srgbClr val="FFFFFF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6A0486E1-DE7C-4117-9198-F1134AE40728}"/>
                </a:ext>
              </a:extLst>
            </p:cNvPr>
            <p:cNvSpPr/>
            <p:nvPr/>
          </p:nvSpPr>
          <p:spPr>
            <a:xfrm>
              <a:off x="11095145" y="5253890"/>
              <a:ext cx="225860" cy="401630"/>
            </a:xfrm>
            <a:custGeom>
              <a:avLst/>
              <a:gdLst>
                <a:gd name="connsiteX0" fmla="*/ 224308 w 225860"/>
                <a:gd name="connsiteY0" fmla="*/ 383065 h 401630"/>
                <a:gd name="connsiteX1" fmla="*/ 105918 w 225860"/>
                <a:gd name="connsiteY1" fmla="*/ 401490 h 401630"/>
                <a:gd name="connsiteX2" fmla="*/ 24 w 225860"/>
                <a:gd name="connsiteY2" fmla="*/ 351508 h 401630"/>
                <a:gd name="connsiteX3" fmla="*/ 67373 w 225860"/>
                <a:gd name="connsiteY3" fmla="*/ 177842 h 401630"/>
                <a:gd name="connsiteX4" fmla="*/ 92364 w 225860"/>
                <a:gd name="connsiteY4" fmla="*/ 117906 h 401630"/>
                <a:gd name="connsiteX5" fmla="*/ 130486 w 225860"/>
                <a:gd name="connsiteY5" fmla="*/ 29166 h 401630"/>
                <a:gd name="connsiteX6" fmla="*/ 159713 w 225860"/>
                <a:gd name="connsiteY6" fmla="*/ 10317 h 401630"/>
                <a:gd name="connsiteX7" fmla="*/ 177291 w 225860"/>
                <a:gd name="connsiteY7" fmla="*/ 81902 h 401630"/>
                <a:gd name="connsiteX8" fmla="*/ 186398 w 225860"/>
                <a:gd name="connsiteY8" fmla="*/ 126589 h 401630"/>
                <a:gd name="connsiteX9" fmla="*/ 224308 w 225860"/>
                <a:gd name="connsiteY9" fmla="*/ 383065 h 401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5860" h="401630">
                  <a:moveTo>
                    <a:pt x="224308" y="383065"/>
                  </a:moveTo>
                  <a:cubicBezTo>
                    <a:pt x="186313" y="396449"/>
                    <a:pt x="146179" y="402697"/>
                    <a:pt x="105918" y="401490"/>
                  </a:cubicBezTo>
                  <a:cubicBezTo>
                    <a:pt x="65425" y="399351"/>
                    <a:pt x="27408" y="381413"/>
                    <a:pt x="24" y="351508"/>
                  </a:cubicBezTo>
                  <a:cubicBezTo>
                    <a:pt x="21203" y="293054"/>
                    <a:pt x="44077" y="235024"/>
                    <a:pt x="67373" y="177842"/>
                  </a:cubicBezTo>
                  <a:cubicBezTo>
                    <a:pt x="75421" y="157722"/>
                    <a:pt x="83681" y="137814"/>
                    <a:pt x="92364" y="117906"/>
                  </a:cubicBezTo>
                  <a:cubicBezTo>
                    <a:pt x="104648" y="88255"/>
                    <a:pt x="117567" y="58605"/>
                    <a:pt x="130486" y="29166"/>
                  </a:cubicBezTo>
                  <a:cubicBezTo>
                    <a:pt x="140016" y="7988"/>
                    <a:pt x="144464" y="-13191"/>
                    <a:pt x="159713" y="10317"/>
                  </a:cubicBezTo>
                  <a:cubicBezTo>
                    <a:pt x="168904" y="33233"/>
                    <a:pt x="174834" y="57334"/>
                    <a:pt x="177291" y="81902"/>
                  </a:cubicBezTo>
                  <a:lnTo>
                    <a:pt x="186398" y="126589"/>
                  </a:lnTo>
                  <a:cubicBezTo>
                    <a:pt x="202282" y="210669"/>
                    <a:pt x="233203" y="380099"/>
                    <a:pt x="224308" y="383065"/>
                  </a:cubicBezTo>
                  <a:close/>
                </a:path>
              </a:pathLst>
            </a:custGeom>
            <a:solidFill>
              <a:srgbClr val="FCC57C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4F6EFBB-0E75-4384-A469-E24D097E617C}"/>
                </a:ext>
              </a:extLst>
            </p:cNvPr>
            <p:cNvSpPr/>
            <p:nvPr/>
          </p:nvSpPr>
          <p:spPr>
            <a:xfrm>
              <a:off x="11084344" y="5590381"/>
              <a:ext cx="239744" cy="738690"/>
            </a:xfrm>
            <a:custGeom>
              <a:avLst/>
              <a:gdLst>
                <a:gd name="connsiteX0" fmla="*/ 227061 w 239744"/>
                <a:gd name="connsiteY0" fmla="*/ 738697 h 738690"/>
                <a:gd name="connsiteX1" fmla="*/ 24 w 239744"/>
                <a:gd name="connsiteY1" fmla="*/ 660123 h 738690"/>
                <a:gd name="connsiteX2" fmla="*/ 24 w 239744"/>
                <a:gd name="connsiteY2" fmla="*/ 492175 h 738690"/>
                <a:gd name="connsiteX3" fmla="*/ 24 w 239744"/>
                <a:gd name="connsiteY3" fmla="*/ 455748 h 738690"/>
                <a:gd name="connsiteX4" fmla="*/ 7226 w 239744"/>
                <a:gd name="connsiteY4" fmla="*/ 24759 h 738690"/>
                <a:gd name="connsiteX5" fmla="*/ 64408 w 239744"/>
                <a:gd name="connsiteY5" fmla="*/ 20947 h 738690"/>
                <a:gd name="connsiteX6" fmla="*/ 239768 w 239744"/>
                <a:gd name="connsiteY6" fmla="*/ 49327 h 738690"/>
                <a:gd name="connsiteX7" fmla="*/ 229814 w 239744"/>
                <a:gd name="connsiteY7" fmla="*/ 446006 h 738690"/>
                <a:gd name="connsiteX8" fmla="*/ 226214 w 239744"/>
                <a:gd name="connsiteY8" fmla="*/ 677490 h 738690"/>
                <a:gd name="connsiteX9" fmla="*/ 227061 w 239744"/>
                <a:gd name="connsiteY9" fmla="*/ 738697 h 738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744" h="738690">
                  <a:moveTo>
                    <a:pt x="227061" y="738697"/>
                  </a:moveTo>
                  <a:cubicBezTo>
                    <a:pt x="148594" y="721373"/>
                    <a:pt x="72413" y="695005"/>
                    <a:pt x="24" y="660123"/>
                  </a:cubicBezTo>
                  <a:cubicBezTo>
                    <a:pt x="24" y="604211"/>
                    <a:pt x="24" y="548088"/>
                    <a:pt x="24" y="492175"/>
                  </a:cubicBezTo>
                  <a:lnTo>
                    <a:pt x="24" y="455748"/>
                  </a:lnTo>
                  <a:cubicBezTo>
                    <a:pt x="1084" y="325075"/>
                    <a:pt x="5319" y="144843"/>
                    <a:pt x="7226" y="24759"/>
                  </a:cubicBezTo>
                  <a:cubicBezTo>
                    <a:pt x="7226" y="-25011"/>
                    <a:pt x="12732" y="14594"/>
                    <a:pt x="64408" y="20947"/>
                  </a:cubicBezTo>
                  <a:cubicBezTo>
                    <a:pt x="79021" y="22642"/>
                    <a:pt x="239768" y="47209"/>
                    <a:pt x="239768" y="49327"/>
                  </a:cubicBezTo>
                  <a:cubicBezTo>
                    <a:pt x="238074" y="182965"/>
                    <a:pt x="232991" y="314486"/>
                    <a:pt x="229814" y="446006"/>
                  </a:cubicBezTo>
                  <a:cubicBezTo>
                    <a:pt x="227696" y="523097"/>
                    <a:pt x="226214" y="599975"/>
                    <a:pt x="226214" y="677490"/>
                  </a:cubicBezTo>
                  <a:cubicBezTo>
                    <a:pt x="226002" y="697822"/>
                    <a:pt x="227485" y="718365"/>
                    <a:pt x="227061" y="738697"/>
                  </a:cubicBezTo>
                  <a:close/>
                </a:path>
              </a:pathLst>
            </a:custGeom>
            <a:solidFill>
              <a:srgbClr val="FFE21A"/>
            </a:solidFill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A4E6F48-43FC-4664-904D-86D6ADD30609}"/>
                </a:ext>
              </a:extLst>
            </p:cNvPr>
            <p:cNvSpPr/>
            <p:nvPr/>
          </p:nvSpPr>
          <p:spPr>
            <a:xfrm>
              <a:off x="11222579" y="6475465"/>
              <a:ext cx="482620" cy="524134"/>
            </a:xfrm>
            <a:custGeom>
              <a:avLst/>
              <a:gdLst>
                <a:gd name="connsiteX0" fmla="*/ 352079 w 482620"/>
                <a:gd name="connsiteY0" fmla="*/ 191414 h 524134"/>
                <a:gd name="connsiteX1" fmla="*/ 289813 w 482620"/>
                <a:gd name="connsiteY1" fmla="*/ 352585 h 524134"/>
                <a:gd name="connsiteX2" fmla="*/ 56847 w 482620"/>
                <a:gd name="connsiteY2" fmla="*/ 423958 h 524134"/>
                <a:gd name="connsiteX3" fmla="*/ 87 w 482620"/>
                <a:gd name="connsiteY3" fmla="*/ 464197 h 524134"/>
                <a:gd name="connsiteX4" fmla="*/ 46681 w 482620"/>
                <a:gd name="connsiteY4" fmla="*/ 500837 h 524134"/>
                <a:gd name="connsiteX5" fmla="*/ 207851 w 482620"/>
                <a:gd name="connsiteY5" fmla="*/ 524134 h 524134"/>
                <a:gd name="connsiteX6" fmla="*/ 356103 w 482620"/>
                <a:gd name="connsiteY6" fmla="*/ 464833 h 524134"/>
                <a:gd name="connsiteX7" fmla="*/ 416675 w 482620"/>
                <a:gd name="connsiteY7" fmla="*/ 354915 h 524134"/>
                <a:gd name="connsiteX8" fmla="*/ 481270 w 482620"/>
                <a:gd name="connsiteY8" fmla="*/ 74508 h 524134"/>
                <a:gd name="connsiteX9" fmla="*/ 396555 w 482620"/>
                <a:gd name="connsiteY9" fmla="*/ 13937 h 524134"/>
                <a:gd name="connsiteX10" fmla="*/ 352079 w 482620"/>
                <a:gd name="connsiteY10" fmla="*/ 191414 h 52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2620" h="524134">
                  <a:moveTo>
                    <a:pt x="352079" y="191414"/>
                  </a:moveTo>
                  <a:cubicBezTo>
                    <a:pt x="345091" y="249656"/>
                    <a:pt x="330900" y="310863"/>
                    <a:pt x="289813" y="352585"/>
                  </a:cubicBezTo>
                  <a:cubicBezTo>
                    <a:pt x="231571" y="411886"/>
                    <a:pt x="139232" y="416122"/>
                    <a:pt x="56847" y="423958"/>
                  </a:cubicBezTo>
                  <a:cubicBezTo>
                    <a:pt x="31220" y="426711"/>
                    <a:pt x="-1607" y="438571"/>
                    <a:pt x="87" y="464197"/>
                  </a:cubicBezTo>
                  <a:cubicBezTo>
                    <a:pt x="1570" y="485376"/>
                    <a:pt x="26137" y="495542"/>
                    <a:pt x="46681" y="500837"/>
                  </a:cubicBezTo>
                  <a:cubicBezTo>
                    <a:pt x="98951" y="516552"/>
                    <a:pt x="153274" y="524409"/>
                    <a:pt x="207851" y="524134"/>
                  </a:cubicBezTo>
                  <a:cubicBezTo>
                    <a:pt x="262958" y="523625"/>
                    <a:pt x="315864" y="502468"/>
                    <a:pt x="356103" y="464833"/>
                  </a:cubicBezTo>
                  <a:cubicBezTo>
                    <a:pt x="384186" y="433149"/>
                    <a:pt x="404878" y="395600"/>
                    <a:pt x="416675" y="354915"/>
                  </a:cubicBezTo>
                  <a:cubicBezTo>
                    <a:pt x="445393" y="263253"/>
                    <a:pt x="466995" y="169494"/>
                    <a:pt x="481270" y="74508"/>
                  </a:cubicBezTo>
                  <a:cubicBezTo>
                    <a:pt x="490801" y="20713"/>
                    <a:pt x="449502" y="-23550"/>
                    <a:pt x="396555" y="13937"/>
                  </a:cubicBezTo>
                  <a:cubicBezTo>
                    <a:pt x="350808" y="46551"/>
                    <a:pt x="358009" y="142068"/>
                    <a:pt x="352079" y="191414"/>
                  </a:cubicBezTo>
                  <a:close/>
                </a:path>
              </a:pathLst>
            </a:custGeom>
            <a:solidFill>
              <a:srgbClr val="297267">
                <a:alpha val="77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99C7CA4-D144-4F21-9BE3-5547F0901C24}"/>
                </a:ext>
              </a:extLst>
            </p:cNvPr>
            <p:cNvSpPr/>
            <p:nvPr/>
          </p:nvSpPr>
          <p:spPr>
            <a:xfrm>
              <a:off x="11863936" y="5512205"/>
              <a:ext cx="173666" cy="205645"/>
            </a:xfrm>
            <a:custGeom>
              <a:avLst/>
              <a:gdLst>
                <a:gd name="connsiteX0" fmla="*/ 173691 w 173666"/>
                <a:gd name="connsiteY0" fmla="*/ 6 h 205645"/>
                <a:gd name="connsiteX1" fmla="*/ 126249 w 173666"/>
                <a:gd name="connsiteY1" fmla="*/ 46811 h 205645"/>
                <a:gd name="connsiteX2" fmla="*/ 82621 w 173666"/>
                <a:gd name="connsiteY2" fmla="*/ 99758 h 205645"/>
                <a:gd name="connsiteX3" fmla="*/ 24 w 173666"/>
                <a:gd name="connsiteY3" fmla="*/ 205652 h 20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66" h="205645">
                  <a:moveTo>
                    <a:pt x="173691" y="6"/>
                  </a:moveTo>
                  <a:cubicBezTo>
                    <a:pt x="157383" y="15255"/>
                    <a:pt x="141286" y="30504"/>
                    <a:pt x="126249" y="46811"/>
                  </a:cubicBezTo>
                  <a:cubicBezTo>
                    <a:pt x="111213" y="63119"/>
                    <a:pt x="96600" y="81756"/>
                    <a:pt x="82621" y="99758"/>
                  </a:cubicBezTo>
                  <a:lnTo>
                    <a:pt x="24" y="205652"/>
                  </a:ln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2B20D5B7-5EBE-468F-8634-064CBD6BCF3B}"/>
                </a:ext>
              </a:extLst>
            </p:cNvPr>
            <p:cNvSpPr/>
            <p:nvPr/>
          </p:nvSpPr>
          <p:spPr>
            <a:xfrm>
              <a:off x="11916883" y="5509240"/>
              <a:ext cx="126224" cy="263887"/>
            </a:xfrm>
            <a:custGeom>
              <a:avLst/>
              <a:gdLst>
                <a:gd name="connsiteX0" fmla="*/ 85162 w 126224"/>
                <a:gd name="connsiteY0" fmla="*/ 263894 h 263887"/>
                <a:gd name="connsiteX1" fmla="*/ 104224 w 126224"/>
                <a:gd name="connsiteY1" fmla="*/ 123691 h 263887"/>
                <a:gd name="connsiteX2" fmla="*/ 116084 w 126224"/>
                <a:gd name="connsiteY2" fmla="*/ 54012 h 263887"/>
                <a:gd name="connsiteX3" fmla="*/ 126249 w 126224"/>
                <a:gd name="connsiteY3" fmla="*/ 6 h 263887"/>
                <a:gd name="connsiteX4" fmla="*/ 89610 w 126224"/>
                <a:gd name="connsiteY4" fmla="*/ 56130 h 263887"/>
                <a:gd name="connsiteX5" fmla="*/ 56359 w 126224"/>
                <a:gd name="connsiteY5" fmla="*/ 117337 h 263887"/>
                <a:gd name="connsiteX6" fmla="*/ 24 w 126224"/>
                <a:gd name="connsiteY6" fmla="*/ 245680 h 2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24" h="263887">
                  <a:moveTo>
                    <a:pt x="85162" y="263894"/>
                  </a:moveTo>
                  <a:cubicBezTo>
                    <a:pt x="90457" y="216877"/>
                    <a:pt x="96812" y="170284"/>
                    <a:pt x="104224" y="123691"/>
                  </a:cubicBezTo>
                  <a:cubicBezTo>
                    <a:pt x="107824" y="100394"/>
                    <a:pt x="111848" y="77097"/>
                    <a:pt x="116084" y="54012"/>
                  </a:cubicBezTo>
                  <a:cubicBezTo>
                    <a:pt x="121019" y="36328"/>
                    <a:pt x="124428" y="18262"/>
                    <a:pt x="126249" y="6"/>
                  </a:cubicBezTo>
                  <a:cubicBezTo>
                    <a:pt x="111827" y="17161"/>
                    <a:pt x="99522" y="36010"/>
                    <a:pt x="89610" y="56130"/>
                  </a:cubicBezTo>
                  <a:cubicBezTo>
                    <a:pt x="77750" y="76038"/>
                    <a:pt x="66737" y="96582"/>
                    <a:pt x="56359" y="117337"/>
                  </a:cubicBezTo>
                  <a:cubicBezTo>
                    <a:pt x="35181" y="159694"/>
                    <a:pt x="17179" y="202052"/>
                    <a:pt x="24" y="245680"/>
                  </a:cubicBezTo>
                </a:path>
              </a:pathLst>
            </a:custGeom>
            <a:noFill/>
            <a:ln w="2116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6C969CE-04CF-46B5-B3A9-31BB8A259851}"/>
                </a:ext>
              </a:extLst>
            </p:cNvPr>
            <p:cNvSpPr/>
            <p:nvPr/>
          </p:nvSpPr>
          <p:spPr>
            <a:xfrm>
              <a:off x="11187273" y="5253678"/>
              <a:ext cx="94033" cy="139378"/>
            </a:xfrm>
            <a:custGeom>
              <a:avLst/>
              <a:gdLst>
                <a:gd name="connsiteX0" fmla="*/ 94058 w 94033"/>
                <a:gd name="connsiteY0" fmla="*/ 126801 h 139378"/>
                <a:gd name="connsiteX1" fmla="*/ 89399 w 94033"/>
                <a:gd name="connsiteY1" fmla="*/ 128495 h 139378"/>
                <a:gd name="connsiteX2" fmla="*/ 50641 w 94033"/>
                <a:gd name="connsiteY2" fmla="*/ 139084 h 139378"/>
                <a:gd name="connsiteX3" fmla="*/ 24 w 94033"/>
                <a:gd name="connsiteY3" fmla="*/ 117906 h 139378"/>
                <a:gd name="connsiteX4" fmla="*/ 38146 w 94033"/>
                <a:gd name="connsiteY4" fmla="*/ 29166 h 139378"/>
                <a:gd name="connsiteX5" fmla="*/ 67373 w 94033"/>
                <a:gd name="connsiteY5" fmla="*/ 10317 h 139378"/>
                <a:gd name="connsiteX6" fmla="*/ 84951 w 94033"/>
                <a:gd name="connsiteY6" fmla="*/ 81902 h 13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033" h="139378">
                  <a:moveTo>
                    <a:pt x="94058" y="126801"/>
                  </a:moveTo>
                  <a:lnTo>
                    <a:pt x="89399" y="128495"/>
                  </a:lnTo>
                  <a:cubicBezTo>
                    <a:pt x="77073" y="133896"/>
                    <a:pt x="64005" y="137454"/>
                    <a:pt x="50641" y="139084"/>
                  </a:cubicBezTo>
                  <a:cubicBezTo>
                    <a:pt x="31263" y="141075"/>
                    <a:pt x="12202" y="133091"/>
                    <a:pt x="24" y="117906"/>
                  </a:cubicBezTo>
                  <a:cubicBezTo>
                    <a:pt x="12308" y="88255"/>
                    <a:pt x="25227" y="58605"/>
                    <a:pt x="38146" y="29166"/>
                  </a:cubicBezTo>
                  <a:cubicBezTo>
                    <a:pt x="47677" y="7988"/>
                    <a:pt x="52124" y="-13191"/>
                    <a:pt x="67373" y="10317"/>
                  </a:cubicBezTo>
                  <a:cubicBezTo>
                    <a:pt x="76564" y="33233"/>
                    <a:pt x="82495" y="57334"/>
                    <a:pt x="84951" y="81902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E8C2D35A-9872-4FFB-8289-15E8896854A5}"/>
                </a:ext>
              </a:extLst>
            </p:cNvPr>
            <p:cNvSpPr/>
            <p:nvPr/>
          </p:nvSpPr>
          <p:spPr>
            <a:xfrm>
              <a:off x="11135220" y="5677366"/>
              <a:ext cx="73499" cy="537128"/>
            </a:xfrm>
            <a:custGeom>
              <a:avLst/>
              <a:gdLst>
                <a:gd name="connsiteX0" fmla="*/ 10991 w 73499"/>
                <a:gd name="connsiteY0" fmla="*/ 392060 h 537128"/>
                <a:gd name="connsiteX1" fmla="*/ 50383 w 73499"/>
                <a:gd name="connsiteY1" fmla="*/ 537134 h 537128"/>
                <a:gd name="connsiteX2" fmla="*/ 64785 w 73499"/>
                <a:gd name="connsiteY2" fmla="*/ 502190 h 537128"/>
                <a:gd name="connsiteX3" fmla="*/ 72198 w 73499"/>
                <a:gd name="connsiteY3" fmla="*/ 253127 h 537128"/>
                <a:gd name="connsiteX4" fmla="*/ 45935 w 73499"/>
                <a:gd name="connsiteY4" fmla="*/ 15501 h 537128"/>
                <a:gd name="connsiteX5" fmla="*/ 613 w 73499"/>
                <a:gd name="connsiteY5" fmla="*/ 120124 h 537128"/>
                <a:gd name="connsiteX6" fmla="*/ 10991 w 73499"/>
                <a:gd name="connsiteY6" fmla="*/ 392060 h 537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499" h="537128">
                  <a:moveTo>
                    <a:pt x="10991" y="392060"/>
                  </a:moveTo>
                  <a:cubicBezTo>
                    <a:pt x="13744" y="445007"/>
                    <a:pt x="19251" y="503460"/>
                    <a:pt x="50383" y="537134"/>
                  </a:cubicBezTo>
                  <a:cubicBezTo>
                    <a:pt x="60337" y="532687"/>
                    <a:pt x="63514" y="515956"/>
                    <a:pt x="64785" y="502190"/>
                  </a:cubicBezTo>
                  <a:cubicBezTo>
                    <a:pt x="72875" y="419422"/>
                    <a:pt x="75353" y="336211"/>
                    <a:pt x="72198" y="253127"/>
                  </a:cubicBezTo>
                  <a:cubicBezTo>
                    <a:pt x="70291" y="204839"/>
                    <a:pt x="74950" y="49387"/>
                    <a:pt x="45935" y="15501"/>
                  </a:cubicBezTo>
                  <a:cubicBezTo>
                    <a:pt x="-6588" y="-45495"/>
                    <a:pt x="-22" y="91320"/>
                    <a:pt x="613" y="120124"/>
                  </a:cubicBezTo>
                  <a:cubicBezTo>
                    <a:pt x="3155" y="210769"/>
                    <a:pt x="6543" y="300779"/>
                    <a:pt x="10991" y="392060"/>
                  </a:cubicBezTo>
                  <a:close/>
                </a:path>
              </a:pathLst>
            </a:custGeom>
            <a:solidFill>
              <a:srgbClr val="FFF0A4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E32A2A9A-A5E3-46C0-A473-C1374D0C20EA}"/>
                </a:ext>
              </a:extLst>
            </p:cNvPr>
            <p:cNvSpPr/>
            <p:nvPr/>
          </p:nvSpPr>
          <p:spPr>
            <a:xfrm>
              <a:off x="11011730" y="6342516"/>
              <a:ext cx="471649" cy="184297"/>
            </a:xfrm>
            <a:custGeom>
              <a:avLst/>
              <a:gdLst>
                <a:gd name="connsiteX0" fmla="*/ 421242 w 471649"/>
                <a:gd name="connsiteY0" fmla="*/ 80383 h 184297"/>
                <a:gd name="connsiteX1" fmla="*/ 456187 w 471649"/>
                <a:gd name="connsiteY1" fmla="*/ 86313 h 184297"/>
                <a:gd name="connsiteX2" fmla="*/ 458094 w 471649"/>
                <a:gd name="connsiteY2" fmla="*/ 151968 h 184297"/>
                <a:gd name="connsiteX3" fmla="*/ 389051 w 471649"/>
                <a:gd name="connsiteY3" fmla="*/ 178653 h 184297"/>
                <a:gd name="connsiteX4" fmla="*/ 156083 w 471649"/>
                <a:gd name="connsiteY4" fmla="*/ 169758 h 184297"/>
                <a:gd name="connsiteX5" fmla="*/ 33882 w 471649"/>
                <a:gd name="connsiteY5" fmla="*/ 113634 h 184297"/>
                <a:gd name="connsiteX6" fmla="*/ 13762 w 471649"/>
                <a:gd name="connsiteY6" fmla="*/ 9434 h 184297"/>
                <a:gd name="connsiteX7" fmla="*/ 128763 w 471649"/>
                <a:gd name="connsiteY7" fmla="*/ 33154 h 184297"/>
                <a:gd name="connsiteX8" fmla="*/ 421242 w 471649"/>
                <a:gd name="connsiteY8" fmla="*/ 80383 h 18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49" h="184297">
                  <a:moveTo>
                    <a:pt x="421242" y="80383"/>
                  </a:moveTo>
                  <a:cubicBezTo>
                    <a:pt x="433208" y="79070"/>
                    <a:pt x="445322" y="81125"/>
                    <a:pt x="456187" y="86313"/>
                  </a:cubicBezTo>
                  <a:cubicBezTo>
                    <a:pt x="477366" y="99233"/>
                    <a:pt x="475671" y="133966"/>
                    <a:pt x="458094" y="151968"/>
                  </a:cubicBezTo>
                  <a:cubicBezTo>
                    <a:pt x="438714" y="168339"/>
                    <a:pt x="414401" y="177742"/>
                    <a:pt x="389051" y="178653"/>
                  </a:cubicBezTo>
                  <a:cubicBezTo>
                    <a:pt x="311430" y="188480"/>
                    <a:pt x="232730" y="185473"/>
                    <a:pt x="156083" y="169758"/>
                  </a:cubicBezTo>
                  <a:cubicBezTo>
                    <a:pt x="110761" y="163319"/>
                    <a:pt x="68297" y="143814"/>
                    <a:pt x="33882" y="113634"/>
                  </a:cubicBezTo>
                  <a:cubicBezTo>
                    <a:pt x="11009" y="90549"/>
                    <a:pt x="-17371" y="36543"/>
                    <a:pt x="13762" y="9434"/>
                  </a:cubicBezTo>
                  <a:cubicBezTo>
                    <a:pt x="44895" y="-17675"/>
                    <a:pt x="98477" y="21083"/>
                    <a:pt x="128763" y="33154"/>
                  </a:cubicBezTo>
                  <a:cubicBezTo>
                    <a:pt x="222246" y="67803"/>
                    <a:pt x="321596" y="83835"/>
                    <a:pt x="421242" y="80383"/>
                  </a:cubicBezTo>
                  <a:close/>
                </a:path>
              </a:pathLst>
            </a:custGeom>
            <a:solidFill>
              <a:srgbClr val="50AD9F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rgbClr val="009B93"/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EB66AA6-40D9-C03E-C24A-18A444C29B0A}"/>
              </a:ext>
            </a:extLst>
          </p:cNvPr>
          <p:cNvSpPr/>
          <p:nvPr/>
        </p:nvSpPr>
        <p:spPr>
          <a:xfrm>
            <a:off x="4898366" y="2240106"/>
            <a:ext cx="59909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Warm-up </a:t>
            </a:r>
          </a:p>
          <a:p>
            <a:pPr algn="ctr"/>
            <a:r>
              <a:rPr lang="en-US" sz="8000" dirty="0">
                <a:latin typeface="Sitka Text Semibold" pitchFamily="2" charset="0"/>
                <a:cs typeface="Arial" panose="020B0604020202020204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1"/>
          <p:cNvSpPr/>
          <p:nvPr/>
        </p:nvSpPr>
        <p:spPr>
          <a:xfrm>
            <a:off x="3620774" y="1658282"/>
            <a:ext cx="5102849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kern="0" dirty="0">
                <a:solidFill>
                  <a:srgbClr val="FF0000"/>
                </a:solidFill>
                <a:latin typeface="Fredoka One"/>
                <a:cs typeface="Arial"/>
                <a:sym typeface="Arial"/>
              </a:rPr>
              <a:t>Lucky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  <p:sp>
        <p:nvSpPr>
          <p:cNvPr id="304" name="Google Shape;304;p11"/>
          <p:cNvSpPr/>
          <p:nvPr/>
        </p:nvSpPr>
        <p:spPr>
          <a:xfrm>
            <a:off x="3920672" y="2779653"/>
            <a:ext cx="4726762" cy="9985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number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edoka One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539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2">
            <a:hlinkClick r:id="rId3" action="ppaction://hlinksldjump"/>
          </p:cNvPr>
          <p:cNvSpPr/>
          <p:nvPr/>
        </p:nvSpPr>
        <p:spPr>
          <a:xfrm>
            <a:off x="2112235" y="180538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sp>
        <p:nvSpPr>
          <p:cNvPr id="310" name="Google Shape;310;p12">
            <a:hlinkClick r:id="rId4" action="ppaction://hlinksldjump"/>
          </p:cNvPr>
          <p:cNvSpPr/>
          <p:nvPr/>
        </p:nvSpPr>
        <p:spPr>
          <a:xfrm>
            <a:off x="5536947" y="1806320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sp>
        <p:nvSpPr>
          <p:cNvPr id="311" name="Google Shape;311;p12">
            <a:hlinkClick r:id="rId5" action="ppaction://hlinksldjump"/>
          </p:cNvPr>
          <p:cNvSpPr/>
          <p:nvPr/>
        </p:nvSpPr>
        <p:spPr>
          <a:xfrm>
            <a:off x="8983285" y="1796008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sp>
        <p:nvSpPr>
          <p:cNvPr id="312" name="Google Shape;312;p12">
            <a:hlinkClick r:id="rId6" action="ppaction://hlinksldjump"/>
          </p:cNvPr>
          <p:cNvSpPr/>
          <p:nvPr/>
        </p:nvSpPr>
        <p:spPr>
          <a:xfrm>
            <a:off x="2058835" y="4503420"/>
            <a:ext cx="1055225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4</a:t>
            </a:r>
          </a:p>
        </p:txBody>
      </p:sp>
      <p:sp>
        <p:nvSpPr>
          <p:cNvPr id="313" name="Google Shape;313;p12">
            <a:hlinkClick r:id="rId7" action="ppaction://hlinksldjump"/>
          </p:cNvPr>
          <p:cNvSpPr/>
          <p:nvPr/>
        </p:nvSpPr>
        <p:spPr>
          <a:xfrm>
            <a:off x="5561160" y="4501545"/>
            <a:ext cx="962868" cy="14044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5</a:t>
            </a:r>
          </a:p>
        </p:txBody>
      </p:sp>
      <p:sp>
        <p:nvSpPr>
          <p:cNvPr id="314" name="Google Shape;314;p12">
            <a:hlinkClick r:id="rId8" action="ppaction://hlinksldjump"/>
          </p:cNvPr>
          <p:cNvSpPr/>
          <p:nvPr/>
        </p:nvSpPr>
        <p:spPr>
          <a:xfrm>
            <a:off x="9130997" y="4494045"/>
            <a:ext cx="1002169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6</a:t>
            </a:r>
          </a:p>
        </p:txBody>
      </p:sp>
      <p:sp>
        <p:nvSpPr>
          <p:cNvPr id="315" name="Google Shape;315;p12"/>
          <p:cNvSpPr/>
          <p:nvPr/>
        </p:nvSpPr>
        <p:spPr>
          <a:xfrm>
            <a:off x="2211500" y="305352"/>
            <a:ext cx="7511528" cy="8135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Choose</a:t>
            </a:r>
            <a:r>
              <a:rPr kumimoji="0" lang="en-US" sz="14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 a number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!</a:t>
            </a:r>
          </a:p>
        </p:txBody>
      </p:sp>
      <p:pic>
        <p:nvPicPr>
          <p:cNvPr id="1026" name="Picture 2" descr="Next Clipart - Clipart Suggest">
            <a:hlinkClick r:id="rId9" action="ppaction://hlinksldjump"/>
            <a:extLst>
              <a:ext uri="{FF2B5EF4-FFF2-40B4-BE49-F238E27FC236}">
                <a16:creationId xmlns:a16="http://schemas.microsoft.com/office/drawing/2014/main" id="{73E8E015-6590-8CA8-F709-56B746290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776" y="73531"/>
            <a:ext cx="1820303" cy="151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5"/>
                  </p:tgtEl>
                </p:cond>
              </p:nextCondLst>
            </p:seq>
          </p:childTnLst>
        </p:cTn>
      </p:par>
    </p:tnLst>
    <p:bldLst>
      <p:bldP spid="309" grpId="0"/>
      <p:bldP spid="310" grpId="0"/>
      <p:bldP spid="311" grpId="0"/>
      <p:bldP spid="312" grpId="0"/>
      <p:bldP spid="313" grpId="0"/>
      <p:bldP spid="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3"/>
          <p:cNvGrpSpPr/>
          <p:nvPr/>
        </p:nvGrpSpPr>
        <p:grpSpPr>
          <a:xfrm>
            <a:off x="241795" y="287626"/>
            <a:ext cx="2435467" cy="2344499"/>
            <a:chOff x="8085257" y="2958637"/>
            <a:chExt cx="870992" cy="815166"/>
          </a:xfrm>
        </p:grpSpPr>
        <p:grpSp>
          <p:nvGrpSpPr>
            <p:cNvPr id="321" name="Google Shape;321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22" name="Google Shape;322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0" name="Google Shape;330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13"/>
          <p:cNvSpPr/>
          <p:nvPr/>
        </p:nvSpPr>
        <p:spPr>
          <a:xfrm>
            <a:off x="1018422" y="769833"/>
            <a:ext cx="691693" cy="13800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1</a:t>
            </a:r>
          </a:p>
        </p:txBody>
      </p:sp>
      <p:grpSp>
        <p:nvGrpSpPr>
          <p:cNvPr id="335" name="Google Shape;335;p13"/>
          <p:cNvGrpSpPr/>
          <p:nvPr/>
        </p:nvGrpSpPr>
        <p:grpSpPr>
          <a:xfrm>
            <a:off x="10738021" y="287630"/>
            <a:ext cx="1243689" cy="1197234"/>
            <a:chOff x="8085257" y="2958637"/>
            <a:chExt cx="870992" cy="815166"/>
          </a:xfrm>
        </p:grpSpPr>
        <p:grpSp>
          <p:nvGrpSpPr>
            <p:cNvPr id="336" name="Google Shape;336;p13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37" name="Google Shape;337;p13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5" name="Google Shape;345;p13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9" name="Google Shape;349;p13"/>
          <p:cNvGrpSpPr/>
          <p:nvPr/>
        </p:nvGrpSpPr>
        <p:grpSpPr>
          <a:xfrm>
            <a:off x="11059014" y="517766"/>
            <a:ext cx="611151" cy="569840"/>
            <a:chOff x="3289164" y="1673069"/>
            <a:chExt cx="1760227" cy="1756056"/>
          </a:xfrm>
        </p:grpSpPr>
        <p:sp>
          <p:nvSpPr>
            <p:cNvPr id="350" name="Google Shape;350;p13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3"/>
          <p:cNvSpPr txBox="1">
            <a:spLocks noGrp="1"/>
          </p:cNvSpPr>
          <p:nvPr>
            <p:ph type="title"/>
          </p:nvPr>
        </p:nvSpPr>
        <p:spPr>
          <a:xfrm>
            <a:off x="3010354" y="120114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What school activities do they like? </a:t>
            </a:r>
            <a:endParaRPr dirty="0"/>
          </a:p>
        </p:txBody>
      </p:sp>
      <p:sp>
        <p:nvSpPr>
          <p:cNvPr id="357" name="Google Shape;357;p13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13D342BB-1B51-DF20-EDF7-B82C625BA21A}"/>
              </a:ext>
            </a:extLst>
          </p:cNvPr>
          <p:cNvSpPr/>
          <p:nvPr/>
        </p:nvSpPr>
        <p:spPr>
          <a:xfrm>
            <a:off x="3970393" y="1672101"/>
            <a:ext cx="5527937" cy="3928600"/>
          </a:xfrm>
          <a:custGeom>
            <a:avLst/>
            <a:gdLst/>
            <a:ahLst/>
            <a:cxnLst/>
            <a:rect l="l" t="t" r="r" b="b"/>
            <a:pathLst>
              <a:path w="5192855" h="5132271">
                <a:moveTo>
                  <a:pt x="0" y="0"/>
                </a:moveTo>
                <a:lnTo>
                  <a:pt x="5192855" y="0"/>
                </a:lnTo>
                <a:lnTo>
                  <a:pt x="5192855" y="5132271"/>
                </a:lnTo>
                <a:lnTo>
                  <a:pt x="0" y="5132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5" name="Picture 2" descr="2,04 ct">
            <a:extLst>
              <a:ext uri="{FF2B5EF4-FFF2-40B4-BE49-F238E27FC236}">
                <a16:creationId xmlns:a16="http://schemas.microsoft.com/office/drawing/2014/main" id="{19838477-BDF2-A069-CCC4-0AB0C1D93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5" y="3605040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,04 ct">
            <a:extLst>
              <a:ext uri="{FF2B5EF4-FFF2-40B4-BE49-F238E27FC236}">
                <a16:creationId xmlns:a16="http://schemas.microsoft.com/office/drawing/2014/main" id="{E9DB8DE4-2071-387F-C047-5C62C1B9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573" y="4036156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2,04 ct">
            <a:extLst>
              <a:ext uri="{FF2B5EF4-FFF2-40B4-BE49-F238E27FC236}">
                <a16:creationId xmlns:a16="http://schemas.microsoft.com/office/drawing/2014/main" id="{45D55C1D-1EE1-F47E-D253-5D0DE780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51" y="5137245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55;p13">
            <a:extLst>
              <a:ext uri="{FF2B5EF4-FFF2-40B4-BE49-F238E27FC236}">
                <a16:creationId xmlns:a16="http://schemas.microsoft.com/office/drawing/2014/main" id="{D0FE2395-65E4-3EED-3571-EC34C8EA2656}"/>
              </a:ext>
            </a:extLst>
          </p:cNvPr>
          <p:cNvSpPr txBox="1">
            <a:spLocks/>
          </p:cNvSpPr>
          <p:nvPr/>
        </p:nvSpPr>
        <p:spPr>
          <a:xfrm>
            <a:off x="1017382" y="5668193"/>
            <a:ext cx="11174618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They like doing projects.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14"/>
          <p:cNvGrpSpPr/>
          <p:nvPr/>
        </p:nvGrpSpPr>
        <p:grpSpPr>
          <a:xfrm>
            <a:off x="288599" y="375694"/>
            <a:ext cx="2432332" cy="2348086"/>
            <a:chOff x="8085257" y="2958637"/>
            <a:chExt cx="870992" cy="815166"/>
          </a:xfrm>
        </p:grpSpPr>
        <p:grpSp>
          <p:nvGrpSpPr>
            <p:cNvPr id="363" name="Google Shape;363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64" name="Google Shape;364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2" name="Google Shape;372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945710" y="703433"/>
            <a:ext cx="1118106" cy="13988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2</a:t>
            </a:r>
          </a:p>
        </p:txBody>
      </p:sp>
      <p:grpSp>
        <p:nvGrpSpPr>
          <p:cNvPr id="377" name="Google Shape;377;p14"/>
          <p:cNvGrpSpPr/>
          <p:nvPr/>
        </p:nvGrpSpPr>
        <p:grpSpPr>
          <a:xfrm>
            <a:off x="10726415" y="234430"/>
            <a:ext cx="1243689" cy="1197234"/>
            <a:chOff x="8085257" y="2958637"/>
            <a:chExt cx="870992" cy="815166"/>
          </a:xfrm>
        </p:grpSpPr>
        <p:grpSp>
          <p:nvGrpSpPr>
            <p:cNvPr id="378" name="Google Shape;378;p14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379" name="Google Shape;379;p14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7" name="Google Shape;387;p14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1" name="Google Shape;391;p14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392" name="Google Shape;392;p14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9" name="Google Shape;399;p14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C3DAF62F-5250-A7C8-91A8-9F3928C1AB0F}"/>
              </a:ext>
            </a:extLst>
          </p:cNvPr>
          <p:cNvSpPr/>
          <p:nvPr/>
        </p:nvSpPr>
        <p:spPr>
          <a:xfrm>
            <a:off x="3843236" y="1831333"/>
            <a:ext cx="5037884" cy="3506477"/>
          </a:xfrm>
          <a:custGeom>
            <a:avLst/>
            <a:gdLst/>
            <a:ahLst/>
            <a:cxnLst/>
            <a:rect l="l" t="t" r="r" b="b"/>
            <a:pathLst>
              <a:path w="4392381" h="3815881">
                <a:moveTo>
                  <a:pt x="0" y="0"/>
                </a:moveTo>
                <a:lnTo>
                  <a:pt x="4392381" y="0"/>
                </a:lnTo>
                <a:lnTo>
                  <a:pt x="4392381" y="3815881"/>
                </a:lnTo>
                <a:lnTo>
                  <a:pt x="0" y="3815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" name="Google Shape;355;p13">
            <a:extLst>
              <a:ext uri="{FF2B5EF4-FFF2-40B4-BE49-F238E27FC236}">
                <a16:creationId xmlns:a16="http://schemas.microsoft.com/office/drawing/2014/main" id="{8C5DB8CB-8525-134F-7270-FABCB4A83F70}"/>
              </a:ext>
            </a:extLst>
          </p:cNvPr>
          <p:cNvSpPr txBox="1">
            <a:spLocks/>
          </p:cNvSpPr>
          <p:nvPr/>
        </p:nvSpPr>
        <p:spPr>
          <a:xfrm>
            <a:off x="2975354" y="149980"/>
            <a:ext cx="6896100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en-US" kern="0" dirty="0"/>
              <a:t>What school activities does she like? </a:t>
            </a:r>
          </a:p>
        </p:txBody>
      </p:sp>
      <p:pic>
        <p:nvPicPr>
          <p:cNvPr id="6150" name="Picture 6" descr="Funny Gifs : diamond GIF - VSGIF.com">
            <a:extLst>
              <a:ext uri="{FF2B5EF4-FFF2-40B4-BE49-F238E27FC236}">
                <a16:creationId xmlns:a16="http://schemas.microsoft.com/office/drawing/2014/main" id="{E264C1C0-A82D-8A47-D749-B082C2140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457" y="3062016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81;p16">
            <a:extLst>
              <a:ext uri="{FF2B5EF4-FFF2-40B4-BE49-F238E27FC236}">
                <a16:creationId xmlns:a16="http://schemas.microsoft.com/office/drawing/2014/main" id="{03461F7B-A3DA-D317-B433-9BB31A244C37}"/>
              </a:ext>
            </a:extLst>
          </p:cNvPr>
          <p:cNvSpPr txBox="1">
            <a:spLocks/>
          </p:cNvSpPr>
          <p:nvPr/>
        </p:nvSpPr>
        <p:spPr>
          <a:xfrm>
            <a:off x="1650693" y="5739148"/>
            <a:ext cx="9164554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She likes reading books.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A61D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15"/>
          <p:cNvGrpSpPr/>
          <p:nvPr/>
        </p:nvGrpSpPr>
        <p:grpSpPr>
          <a:xfrm>
            <a:off x="403342" y="339604"/>
            <a:ext cx="2432332" cy="2320044"/>
            <a:chOff x="8085257" y="2958637"/>
            <a:chExt cx="870992" cy="815166"/>
          </a:xfrm>
        </p:grpSpPr>
        <p:grpSp>
          <p:nvGrpSpPr>
            <p:cNvPr id="405" name="Google Shape;405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06" name="Google Shape;406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4" name="Google Shape;414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8" name="Google Shape;418;p15"/>
          <p:cNvSpPr/>
          <p:nvPr/>
        </p:nvSpPr>
        <p:spPr>
          <a:xfrm>
            <a:off x="1071260" y="789895"/>
            <a:ext cx="1096491" cy="14194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edoka One"/>
                <a:cs typeface="Arial"/>
                <a:sym typeface="Arial"/>
              </a:rPr>
              <a:t>3</a:t>
            </a:r>
          </a:p>
        </p:txBody>
      </p:sp>
      <p:grpSp>
        <p:nvGrpSpPr>
          <p:cNvPr id="419" name="Google Shape;419;p15"/>
          <p:cNvGrpSpPr/>
          <p:nvPr/>
        </p:nvGrpSpPr>
        <p:grpSpPr>
          <a:xfrm>
            <a:off x="10771960" y="212454"/>
            <a:ext cx="1243689" cy="1197234"/>
            <a:chOff x="8085257" y="2958637"/>
            <a:chExt cx="870992" cy="815166"/>
          </a:xfrm>
        </p:grpSpPr>
        <p:grpSp>
          <p:nvGrpSpPr>
            <p:cNvPr id="420" name="Google Shape;420;p15"/>
            <p:cNvGrpSpPr/>
            <p:nvPr/>
          </p:nvGrpSpPr>
          <p:grpSpPr>
            <a:xfrm>
              <a:off x="8085257" y="2958637"/>
              <a:ext cx="870992" cy="815166"/>
              <a:chOff x="7709825" y="4006261"/>
              <a:chExt cx="1842199" cy="815166"/>
            </a:xfrm>
          </p:grpSpPr>
          <p:sp>
            <p:nvSpPr>
              <p:cNvPr id="421" name="Google Shape;421;p15"/>
              <p:cNvSpPr/>
              <p:nvPr/>
            </p:nvSpPr>
            <p:spPr>
              <a:xfrm>
                <a:off x="7709825" y="4067032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15"/>
              <p:cNvSpPr/>
              <p:nvPr/>
            </p:nvSpPr>
            <p:spPr>
              <a:xfrm>
                <a:off x="7717062" y="4069927"/>
                <a:ext cx="1814700" cy="7515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15"/>
              <p:cNvSpPr/>
              <p:nvPr/>
            </p:nvSpPr>
            <p:spPr>
              <a:xfrm>
                <a:off x="7721404" y="4013481"/>
                <a:ext cx="1814700" cy="751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7737324" y="4020716"/>
                <a:ext cx="1814700" cy="751500"/>
              </a:xfrm>
              <a:prstGeom prst="ellipse">
                <a:avLst/>
              </a:pr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5"/>
              <p:cNvSpPr/>
              <p:nvPr/>
            </p:nvSpPr>
            <p:spPr>
              <a:xfrm>
                <a:off x="7712719" y="4008005"/>
                <a:ext cx="1814700" cy="739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5"/>
              <p:cNvSpPr/>
              <p:nvPr/>
            </p:nvSpPr>
            <p:spPr>
              <a:xfrm>
                <a:off x="7727992" y="4006261"/>
                <a:ext cx="1806600" cy="744000"/>
              </a:xfrm>
              <a:prstGeom prst="ellipse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7841406" y="4022465"/>
                <a:ext cx="1592400" cy="6405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8027886" y="4029975"/>
                <a:ext cx="1232400" cy="464700"/>
              </a:xfrm>
              <a:prstGeom prst="ellipse">
                <a:avLst/>
              </a:prstGeom>
              <a:gradFill>
                <a:gsLst>
                  <a:gs pos="0">
                    <a:srgbClr val="FFFFFF">
                      <a:alpha val="80000"/>
                    </a:srgbClr>
                  </a:gs>
                  <a:gs pos="50000">
                    <a:srgbClr val="FFFFFF">
                      <a:alpha val="49803"/>
                    </a:srgbClr>
                  </a:gs>
                  <a:gs pos="100000">
                    <a:srgbClr val="FFFFFF">
                      <a:alpha val="9803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Google Shape;429;p15"/>
            <p:cNvSpPr/>
            <p:nvPr/>
          </p:nvSpPr>
          <p:spPr>
            <a:xfrm rot="434974">
              <a:off x="8574418" y="3027701"/>
              <a:ext cx="171168" cy="10221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5"/>
            <p:cNvSpPr/>
            <p:nvPr/>
          </p:nvSpPr>
          <p:spPr>
            <a:xfrm rot="-285179">
              <a:off x="8681479" y="3155545"/>
              <a:ext cx="133961" cy="5027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5"/>
            <p:cNvSpPr/>
            <p:nvPr/>
          </p:nvSpPr>
          <p:spPr>
            <a:xfrm rot="433544">
              <a:off x="8321549" y="3701830"/>
              <a:ext cx="169345" cy="41118"/>
            </a:xfrm>
            <a:prstGeom prst="ellipse">
              <a:avLst/>
            </a:prstGeom>
            <a:solidFill>
              <a:srgbClr val="FFFFFF">
                <a:alpha val="4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477339">
              <a:off x="8330947" y="3697312"/>
              <a:ext cx="97539" cy="41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11059014" y="441566"/>
            <a:ext cx="611151" cy="569840"/>
            <a:chOff x="3289164" y="1673069"/>
            <a:chExt cx="1760227" cy="1756056"/>
          </a:xfrm>
        </p:grpSpPr>
        <p:sp>
          <p:nvSpPr>
            <p:cNvPr id="434" name="Google Shape;434;p15"/>
            <p:cNvSpPr/>
            <p:nvPr/>
          </p:nvSpPr>
          <p:spPr>
            <a:xfrm>
              <a:off x="356268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4625978" y="2261420"/>
              <a:ext cx="143700" cy="11676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15"/>
            <p:cNvSpPr/>
            <p:nvPr/>
          </p:nvSpPr>
          <p:spPr>
            <a:xfrm rot="5400000">
              <a:off x="4075044" y="2782025"/>
              <a:ext cx="142200" cy="1152000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15"/>
            <p:cNvSpPr/>
            <p:nvPr/>
          </p:nvSpPr>
          <p:spPr>
            <a:xfrm rot="2700000">
              <a:off x="3700913" y="1549434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-2700000" flipH="1">
              <a:off x="4494240" y="1544518"/>
              <a:ext cx="143401" cy="122400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15"/>
          <p:cNvSpPr txBox="1">
            <a:spLocks noGrp="1"/>
          </p:cNvSpPr>
          <p:nvPr>
            <p:ph type="title"/>
          </p:nvPr>
        </p:nvSpPr>
        <p:spPr>
          <a:xfrm>
            <a:off x="3198690" y="90300"/>
            <a:ext cx="6896100" cy="13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What school activities do they like? </a:t>
            </a:r>
            <a:br>
              <a:rPr lang="en-US" kern="0" dirty="0"/>
            </a:br>
            <a:r>
              <a:rPr lang="en" dirty="0"/>
              <a:t>.</a:t>
            </a:r>
            <a:endParaRPr dirty="0"/>
          </a:p>
        </p:txBody>
      </p:sp>
      <p:sp>
        <p:nvSpPr>
          <p:cNvPr id="441" name="Google Shape;441;p15">
            <a:hlinkClick r:id="rId3" action="ppaction://hlinksldjump"/>
          </p:cNvPr>
          <p:cNvSpPr/>
          <p:nvPr/>
        </p:nvSpPr>
        <p:spPr>
          <a:xfrm>
            <a:off x="10583550" y="70625"/>
            <a:ext cx="1562100" cy="1398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74" name="Picture 2" descr="Kids playing games Vectors &amp; Illustrations for Free Download | Freepik">
            <a:extLst>
              <a:ext uri="{FF2B5EF4-FFF2-40B4-BE49-F238E27FC236}">
                <a16:creationId xmlns:a16="http://schemas.microsoft.com/office/drawing/2014/main" id="{85AF1D2C-6EA7-AC85-FB59-7EE6EC84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712" y="1748752"/>
            <a:ext cx="6121375" cy="378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2,04 ct">
            <a:extLst>
              <a:ext uri="{FF2B5EF4-FFF2-40B4-BE49-F238E27FC236}">
                <a16:creationId xmlns:a16="http://schemas.microsoft.com/office/drawing/2014/main" id="{8BA2EAD2-ACCC-1ADF-4650-E4F92E98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78" y="3669127"/>
            <a:ext cx="1384799" cy="86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2,04 ct">
            <a:extLst>
              <a:ext uri="{FF2B5EF4-FFF2-40B4-BE49-F238E27FC236}">
                <a16:creationId xmlns:a16="http://schemas.microsoft.com/office/drawing/2014/main" id="{3DE07DDD-19AE-E384-B749-2A17AABE0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0" y="5188574"/>
            <a:ext cx="1243063" cy="7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39;p15">
            <a:extLst>
              <a:ext uri="{FF2B5EF4-FFF2-40B4-BE49-F238E27FC236}">
                <a16:creationId xmlns:a16="http://schemas.microsoft.com/office/drawing/2014/main" id="{998F8407-3A8A-29F9-AC27-60D5ED0C3902}"/>
              </a:ext>
            </a:extLst>
          </p:cNvPr>
          <p:cNvSpPr txBox="1">
            <a:spLocks/>
          </p:cNvSpPr>
          <p:nvPr/>
        </p:nvSpPr>
        <p:spPr>
          <a:xfrm>
            <a:off x="1715355" y="5662346"/>
            <a:ext cx="9550219" cy="13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Fredoka One"/>
              <a:buNone/>
              <a:defRPr sz="4500" b="0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kern="0" dirty="0"/>
              <a:t>They like playing games.</a:t>
            </a:r>
            <a:br>
              <a:rPr lang="en-US" kern="0" dirty="0"/>
            </a:br>
            <a:r>
              <a:rPr lang="en-US" kern="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24D7FF"/>
      </a:accent1>
      <a:accent2>
        <a:srgbClr val="F9CF1B"/>
      </a:accent2>
      <a:accent3>
        <a:srgbClr val="BEE51A"/>
      </a:accent3>
      <a:accent4>
        <a:srgbClr val="CB7BFF"/>
      </a:accent4>
      <a:accent5>
        <a:srgbClr val="22DBC0"/>
      </a:accent5>
      <a:accent6>
        <a:srgbClr val="FD6A8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2091</TotalTime>
  <Words>594</Words>
  <Application>Microsoft Office PowerPoint</Application>
  <PresentationFormat>Widescreen</PresentationFormat>
  <Paragraphs>136</Paragraphs>
  <Slides>31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Comic Sans MS</vt:lpstr>
      <vt:lpstr>Calibri Light</vt:lpstr>
      <vt:lpstr>Arial</vt:lpstr>
      <vt:lpstr>2005_iannnnnMTV</vt:lpstr>
      <vt:lpstr>Amasis MT Pro Black</vt:lpstr>
      <vt:lpstr>Fredoka One</vt:lpstr>
      <vt:lpstr>Sitka Text Semibold</vt:lpstr>
      <vt:lpstr>Calibri</vt:lpstr>
      <vt:lpstr>Dekko</vt:lpstr>
      <vt:lpstr>Barlow Condensed</vt:lpstr>
      <vt:lpstr>Office Theme</vt:lpstr>
      <vt:lpstr>SlidesMania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school activities do they like? </vt:lpstr>
      <vt:lpstr>PowerPoint Presentation</vt:lpstr>
      <vt:lpstr>What school activities do they like?  .</vt:lpstr>
      <vt:lpstr>What school activities does  he like?</vt:lpstr>
      <vt:lpstr>What school activities does she like? </vt:lpstr>
      <vt:lpstr>What school activities do they like?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PowerPoint Template</dc:title>
  <dc:subject>Learning PowerPoint Template</dc:subject>
  <dc:creator>www.PowerPointhub.com</dc:creator>
  <cp:lastModifiedBy>Administrator</cp:lastModifiedBy>
  <cp:revision>36</cp:revision>
  <dcterms:created xsi:type="dcterms:W3CDTF">2021-07-23T14:52:23Z</dcterms:created>
  <dcterms:modified xsi:type="dcterms:W3CDTF">2024-11-27T00:52:34Z</dcterms:modified>
  <cp:category>Education</cp:category>
</cp:coreProperties>
</file>