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40" r:id="rId5"/>
    <p:sldMasterId id="2147483752" r:id="rId6"/>
    <p:sldMasterId id="2147483764" r:id="rId7"/>
    <p:sldMasterId id="2147483776" r:id="rId8"/>
    <p:sldMasterId id="2147483800" r:id="rId9"/>
  </p:sldMasterIdLst>
  <p:notesMasterIdLst>
    <p:notesMasterId r:id="rId36"/>
  </p:notesMasterIdLst>
  <p:sldIdLst>
    <p:sldId id="342" r:id="rId10"/>
    <p:sldId id="320" r:id="rId11"/>
    <p:sldId id="341" r:id="rId12"/>
    <p:sldId id="319" r:id="rId13"/>
    <p:sldId id="322" r:id="rId14"/>
    <p:sldId id="287" r:id="rId15"/>
    <p:sldId id="344" r:id="rId16"/>
    <p:sldId id="339" r:id="rId17"/>
    <p:sldId id="293" r:id="rId18"/>
    <p:sldId id="356" r:id="rId19"/>
    <p:sldId id="352" r:id="rId20"/>
    <p:sldId id="360" r:id="rId21"/>
    <p:sldId id="359" r:id="rId22"/>
    <p:sldId id="358" r:id="rId23"/>
    <p:sldId id="324" r:id="rId24"/>
    <p:sldId id="326" r:id="rId25"/>
    <p:sldId id="328" r:id="rId26"/>
    <p:sldId id="329" r:id="rId27"/>
    <p:sldId id="294" r:id="rId28"/>
    <p:sldId id="330" r:id="rId29"/>
    <p:sldId id="362" r:id="rId30"/>
    <p:sldId id="366" r:id="rId31"/>
    <p:sldId id="365" r:id="rId32"/>
    <p:sldId id="363" r:id="rId33"/>
    <p:sldId id="368" r:id="rId34"/>
    <p:sldId id="33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2B2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ED866-CD31-4078-B56B-51ED74E3C7F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6A393-066A-4E76-A62D-29B9A1DCB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9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CCB2-F42D-420E-39D0-EA5A84F04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76B41-220C-BC80-40D2-EE64D1179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65A3-9233-3AF5-433E-D6C119F4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819B-D7A9-FC39-C7FD-577BF815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5A30-8A88-49ED-47C0-B2CADF3A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4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BEA5-BE4F-7801-475A-D2393FA5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C6B0F-B147-B57D-5516-B7B58D56E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90A96-F3A4-A5E8-1301-FD935313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B110-DB83-5EF8-4889-AC7FD0D4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878FA-54C4-2C71-4763-CB7DEF4B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90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12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122E1-B973-E1A5-8F7A-C048782B5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7F6FD-37D6-3646-33D4-54489659F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F16A5-1CF6-CDF8-7B1E-ED35D17F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0233-344D-98DC-071D-53AD9B25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D35B4-4DBC-347D-A485-6BB2E755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72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9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93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62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69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8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0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710B-8E72-B9ED-06BB-F6E14EF2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B8C8-D082-04D6-B304-278627D7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D2AEA-6F04-8A48-F6B5-4DF2B111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8968-9E44-F19C-D8A0-5B5A21F3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B8193-ECDA-3B49-5E16-C05070C5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91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5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7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82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1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0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327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6648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299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329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662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5994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3268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465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4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4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43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3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327" indent="0">
              <a:buNone/>
              <a:defRPr sz="2397" b="1"/>
            </a:lvl2pPr>
            <a:lvl3pPr marL="1086648" indent="0">
              <a:buNone/>
              <a:defRPr sz="2172" b="1"/>
            </a:lvl3pPr>
            <a:lvl4pPr marL="1629972" indent="0">
              <a:buNone/>
              <a:defRPr sz="1873" b="1"/>
            </a:lvl4pPr>
            <a:lvl5pPr marL="2173298" indent="0">
              <a:buNone/>
              <a:defRPr sz="1873" b="1"/>
            </a:lvl5pPr>
            <a:lvl6pPr marL="2716621" indent="0">
              <a:buNone/>
              <a:defRPr sz="1873" b="1"/>
            </a:lvl6pPr>
            <a:lvl7pPr marL="3259945" indent="0">
              <a:buNone/>
              <a:defRPr sz="1873" b="1"/>
            </a:lvl7pPr>
            <a:lvl8pPr marL="3803268" indent="0">
              <a:buNone/>
              <a:defRPr sz="1873" b="1"/>
            </a:lvl8pPr>
            <a:lvl9pPr marL="4346594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96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07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1375-BECA-1790-FD2F-2DE3FC8F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FCB3-D974-6305-49CA-5F1D90DA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F56A0-B399-E5FE-47B5-73C2B38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0E2BD-884C-538A-7489-5886060C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82DF-DB24-E2E7-1EEE-9676F74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7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7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00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327" indent="0">
              <a:buNone/>
              <a:defRPr sz="3296"/>
            </a:lvl2pPr>
            <a:lvl3pPr marL="1086648" indent="0">
              <a:buNone/>
              <a:defRPr sz="2846"/>
            </a:lvl3pPr>
            <a:lvl4pPr marL="1629972" indent="0">
              <a:buNone/>
              <a:defRPr sz="2397"/>
            </a:lvl4pPr>
            <a:lvl5pPr marL="2173298" indent="0">
              <a:buNone/>
              <a:defRPr sz="2397"/>
            </a:lvl5pPr>
            <a:lvl6pPr marL="2716621" indent="0">
              <a:buNone/>
              <a:defRPr sz="2397"/>
            </a:lvl6pPr>
            <a:lvl7pPr marL="3259945" indent="0">
              <a:buNone/>
              <a:defRPr sz="2397"/>
            </a:lvl7pPr>
            <a:lvl8pPr marL="3803268" indent="0">
              <a:buNone/>
              <a:defRPr sz="2397"/>
            </a:lvl8pPr>
            <a:lvl9pPr marL="4346594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327" indent="0">
              <a:buNone/>
              <a:defRPr sz="1423"/>
            </a:lvl2pPr>
            <a:lvl3pPr marL="1086648" indent="0">
              <a:buNone/>
              <a:defRPr sz="1198"/>
            </a:lvl3pPr>
            <a:lvl4pPr marL="1629972" indent="0">
              <a:buNone/>
              <a:defRPr sz="1049"/>
            </a:lvl4pPr>
            <a:lvl5pPr marL="2173298" indent="0">
              <a:buNone/>
              <a:defRPr sz="1049"/>
            </a:lvl5pPr>
            <a:lvl6pPr marL="2716621" indent="0">
              <a:buNone/>
              <a:defRPr sz="1049"/>
            </a:lvl6pPr>
            <a:lvl7pPr marL="3259945" indent="0">
              <a:buNone/>
              <a:defRPr sz="1049"/>
            </a:lvl7pPr>
            <a:lvl8pPr marL="3803268" indent="0">
              <a:buNone/>
              <a:defRPr sz="1049"/>
            </a:lvl8pPr>
            <a:lvl9pPr marL="4346594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64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9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9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2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0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9D61-9D0E-46C1-B028-44BA321D8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77E9E-1525-4BA9-B15F-C61AC7FEB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90697-A0C9-4934-95A2-935080CD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78E78-F600-4EC4-95C0-E69B1D5E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3D76-033D-4EC3-B8B8-E6097ADF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F31A-544E-4D37-B707-205666FAE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E087C-FC58-4134-BEED-CF7CF6D5D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486F-C8B5-4420-BB22-3A5B3193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50BC5-E708-43D2-8E8D-BC4F0609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C30D5-64C9-48BD-9D34-2B0AA568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70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48DB-8077-4DC2-B3F2-A025F2E4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A5DC2-6A1E-47C0-9D6A-0771F77B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78F33-3F6B-4ECF-AC3A-887E25B3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70259-F62F-4310-B651-2664830C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EE5F-683E-4AB1-9681-E3A9B427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F0146-643C-4CB4-8B24-2980D811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A5AE6-A522-47DB-BC87-D41B9984C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DD5A-D045-4620-AE3C-9E4531FCA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19AB-8C0A-4F30-92B2-5D6E2BEB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F0A29-5A9C-47C3-8199-16260F24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271C5-4D1A-4C80-8714-8D08044F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36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CC1A-3C73-4F6C-930F-777AA6B4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792CF-25DE-433C-9CBC-1771258FF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8BF61-4C38-4E3A-911A-B3FB7D7BB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93D4A-BB1C-43AD-B560-EEDF96967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BF8771-03C5-4267-80DA-B063609E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2762A-0A49-4B36-A0C4-14AEA3C0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FED31-39C8-43C5-8A1F-04202FA5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2C010-4B0B-4593-8030-1BAAFC0E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FB5D-05CB-4501-80AF-B70043EF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E9829-AD2A-47F8-A9EF-60E008B8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0A434-5BDD-471F-9636-9B931BB1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D5EAA-C5D8-4FCE-BC94-F897E51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9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EB472-8B8A-89F0-EB4B-24DE1189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B15-30B8-25C8-BCF4-A66DBF70C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05088-AF4D-7A2E-5549-785ACF82D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4113F-1E67-74CA-1C11-D13C9731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5C2F-BDD7-E091-C840-94F0A858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53D4-76A4-7EEC-0B06-9AF9BBE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80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61DC9-ED66-4F55-9B74-82316565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AAA7A-408C-4098-B927-78B3AD74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0C89-07C0-45D0-8ED9-F8875F2A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04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D0A8-9E6B-4AE9-B6F0-4A9CD90FB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12C12-AFF9-4C6F-B30F-74978193A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A4091-0586-4301-9407-37DBE62B5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0D27D-D595-4835-8DD2-4D9D64158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B90C3-A6DB-4293-A066-12D7011D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93152-7F88-4CE6-8DC8-798B2628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73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CFA2-B491-4DD4-867B-618A61D0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BF3B2-7453-467B-A8DF-AACC891E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5AE8-20C5-4960-B515-AE01BB704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2E60C-1385-4750-84D2-1B02E04D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B64F3-FA0C-413C-BBA5-B78089FF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18722-40C1-4F3A-B3BD-3A91572A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99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6D9A-1FFF-40B5-98DF-9F9C584D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34B2A-1FE7-4814-A32E-51719BAB6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21CA-EDA9-42EB-92B0-7C6308F8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B720-755E-42D6-8154-37BBCE9E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A53A-1021-499C-B0AD-1F312FC0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23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F0484-DAA7-4146-B862-EBC3B8281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74E91-535F-4C9E-A168-4DFA57CBE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E3B20-5D8B-4D22-870D-B7C05FAE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1DF6-26F3-4FB9-BB97-DDF1B7AE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C682-C387-4D61-85BA-8940C81F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35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72200" y="1825626"/>
            <a:ext cx="5181600" cy="20986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72200" y="4076701"/>
            <a:ext cx="5181600" cy="21002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Date Placeholder 100355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100356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100357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3DA6-0741-4154-80AB-E453E222F6E9}" type="slidenum">
              <a:rPr lang="en-US" altLang="x-non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33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35F2F-6B73-4F2F-96C0-BAB23E87C867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35999"/>
      </p:ext>
    </p:extLst>
  </p:cSld>
  <p:clrMapOvr>
    <a:masterClrMapping/>
  </p:clrMapOvr>
  <p:transition spd="med">
    <p:wheel spokes="2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16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1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B943-B071-32EC-B1BB-887EA5F7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A767A-45A7-3D75-0D2B-EC677DCA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98C1-600D-D82A-10C5-F07AF24EE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E1F42-EA47-AD53-87B9-A2D196B2F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14B71-3221-8C35-309F-158A6EBA2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5DE4-065D-7BC5-0693-4994C4E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7BBB-4BB9-CB4D-927D-1CF87113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591E4-0712-70AF-4E9B-8D223562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80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230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30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80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5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9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4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18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9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8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8953-1D75-2BEE-500B-287D713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3DC30-B344-AB40-1A08-A8B6E5FE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0777-7330-C34C-979A-1A30B7B5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E6F2B-655A-CF83-0C9F-DB2E0B2A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67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0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7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1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53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0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0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6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91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50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5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46B71-51B6-D632-1881-27C37E70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25A2-E5B9-5C58-F41D-374B9488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20EC1-9B71-0845-C55C-16478E17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89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86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22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106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89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2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1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5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05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A43F-AC5E-3DFD-1A3B-95E4A35F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1227-924E-CA6B-396F-086A0448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FB8DC-2C4D-7E14-46A1-637179A27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D9A55-EC1D-9350-0564-03DA3AD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37EA0-0714-4956-4C2A-C67FC017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D0FB8-4E7F-89B9-B404-AF56A125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79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1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99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6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8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681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2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843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18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46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F42E-F8F0-4ECD-8AFA-E2CEFC3B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0F8F-E980-A2CD-B166-0EC9BCE0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50EE1-4B1C-64F1-1A41-CA32BA361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67E6-42E5-A177-4B6A-48A79A000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A312-FB3D-D186-FA0F-212A9681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77500-D768-A61E-04F7-396000DC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BCB8A-A2CD-E7E8-5892-5484EFF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03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CE169-B31A-466B-9D9F-5E0BC8464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1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42B65B0-1683-4AB3-8704-356DCE4E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7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EB8-05D8-4CDF-B2E7-9D5DE66F0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13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B735BDA-8838-4BD0-85BA-F3BE0A7E0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4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B33-6BCD-4280-B8B5-9190456B2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17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8FA1-08A7-4A09-A1C5-F58BE84F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895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EA05-06E0-407F-ACEE-1BA3D8EC7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36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C6C4-A9F9-4674-9A45-E35E0B9E5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5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B512-8DDA-4117-9961-5936F1DBB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3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E954-FB48-4CF9-ABD0-3D7E908DD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5A0AE-9AA2-93B8-6EB3-D097DFBC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5C147-ACCF-D27E-E329-91E856104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7872-4DBA-A74F-2E61-C5058EAAD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C846-EBD6-4EFC-A281-6131CAAB938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A3AC-9CB2-4168-81BC-1D4D1CE5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A52BE-F18C-0A4C-431D-B7988CCDD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F22B-6A74-4143-915B-1A006B521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7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64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6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86648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493" indent="-407493" algn="l" defTabSz="1086648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2902" indent="-339579" algn="l" defTabSz="1086648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831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1633" indent="-271664" algn="l" defTabSz="1086648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4959" indent="-271664" algn="l" defTabSz="1086648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88283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1608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4932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18256" indent="-271664" algn="l" defTabSz="108664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327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664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29972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329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6621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59945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3268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46594" algn="l" defTabSz="1086648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4652F-488B-4C2E-8D8E-39C50DB6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E4C91-4110-4AC3-AFA3-FF6AE778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7DCDA-4E41-4584-93EF-DCE35828B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BBD6-DB6C-4F77-8ABC-C2CA22C98D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AEB2-EE17-4146-890A-565E12BC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C1AB-F3D4-4D92-B2BE-0026CD399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2E56D-B8D5-487A-9646-FBA08E7827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0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7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8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61A5F-C9F5-49F6-9836-C6914AC8E66B}" type="slidenum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" Target="slide9.xml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5.pn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4.gif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73.jpe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7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7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4.gif"/><Relationship Id="rId2" Type="http://schemas.openxmlformats.org/officeDocument/2006/relationships/slideLayout" Target="../slideLayouts/slideLayout97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73.jpeg"/><Relationship Id="rId4" Type="http://schemas.openxmlformats.org/officeDocument/2006/relationships/audio" Target="../media/audio3.wav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image" Target="../media/image17.jpg"/><Relationship Id="rId10" Type="http://schemas.openxmlformats.org/officeDocument/2006/relationships/image" Target="../media/image180.png"/><Relationship Id="rId4" Type="http://schemas.openxmlformats.org/officeDocument/2006/relationships/image" Target="../media/image16.jpeg"/><Relationship Id="rId9" Type="http://schemas.openxmlformats.org/officeDocument/2006/relationships/image" Target="../media/image17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7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90"/>
            <a:ext cx="7518400" cy="111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HÙNG THẮNG</a:t>
            </a:r>
          </a:p>
          <a:p>
            <a:pPr algn="ctr" defTabSz="1086433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LỚP 3D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2401604"/>
            <a:ext cx="8592458" cy="149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 eaLnBrk="1" hangingPunct="1">
              <a:defRPr/>
            </a:pP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086433" eaLnBrk="1" hangingPunct="1">
              <a:defRPr/>
            </a:pP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94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449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5554061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8248963" y="4163726"/>
            <a:ext cx="1998139" cy="128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95216" y="3743445"/>
            <a:ext cx="1699053" cy="102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4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4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AACF8-661B-9BCC-7FB2-4B5B9E14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6" y="147583"/>
            <a:ext cx="2853145" cy="106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771AD-DF02-C50C-60C4-4951046A7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43" y="2161603"/>
            <a:ext cx="6982799" cy="151468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0C36970-0E2F-505A-B9AF-8D54ED4E54A9}"/>
              </a:ext>
            </a:extLst>
          </p:cNvPr>
          <p:cNvSpPr/>
          <p:nvPr/>
        </p:nvSpPr>
        <p:spPr>
          <a:xfrm>
            <a:off x="7320863" y="272376"/>
            <a:ext cx="3490011" cy="217554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Thực  hiện nhân từ phải sang trái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807123-FA52-6DE7-BBC8-CBD2BAF45820}"/>
              </a:ext>
            </a:extLst>
          </p:cNvPr>
          <p:cNvSpPr/>
          <p:nvPr/>
        </p:nvSpPr>
        <p:spPr>
          <a:xfrm>
            <a:off x="672172" y="1264853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9FA2B-BE86-CC9E-49AB-4292F040914D}"/>
              </a:ext>
            </a:extLst>
          </p:cNvPr>
          <p:cNvSpPr txBox="1"/>
          <p:nvPr/>
        </p:nvSpPr>
        <p:spPr>
          <a:xfrm>
            <a:off x="1367497" y="1394701"/>
            <a:ext cx="11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3200">
                <a:solidFill>
                  <a:srgbClr val="ED7D31">
                    <a:lumMod val="50000"/>
                  </a:srgbClr>
                </a:solidFill>
                <a:latin typeface="Nunito Black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4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312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3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936</a:t>
            </a:r>
          </a:p>
        </p:txBody>
      </p:sp>
    </p:spTree>
    <p:extLst>
      <p:ext uri="{BB962C8B-B14F-4D97-AF65-F5344CB8AC3E}">
        <p14:creationId xmlns:p14="http://schemas.microsoft.com/office/powerpoint/2010/main" val="2441423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203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4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</a:t>
            </a:r>
          </a:p>
        </p:txBody>
      </p:sp>
    </p:spTree>
    <p:extLst>
      <p:ext uri="{BB962C8B-B14F-4D97-AF65-F5344CB8AC3E}">
        <p14:creationId xmlns:p14="http://schemas.microsoft.com/office/powerpoint/2010/main" val="169740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427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2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</a:p>
        </p:txBody>
      </p:sp>
    </p:spTree>
    <p:extLst>
      <p:ext uri="{BB962C8B-B14F-4D97-AF65-F5344CB8AC3E}">
        <p14:creationId xmlns:p14="http://schemas.microsoft.com/office/powerpoint/2010/main" val="204949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ordArt 9"/>
          <p:cNvSpPr>
            <a:spLocks noChangeArrowheads="1" noChangeShapeType="1" noTextEdit="1"/>
          </p:cNvSpPr>
          <p:nvPr/>
        </p:nvSpPr>
        <p:spPr bwMode="auto">
          <a:xfrm>
            <a:off x="3429000" y="228600"/>
            <a:ext cx="5334000" cy="685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11" descr="Picture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9144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endParaRPr lang="en-US" altLang="en-US" sz="3600" u="sng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  <a:p>
                <a:pPr>
                  <a:spcBef>
                    <a:spcPct val="20000"/>
                  </a:spcBef>
                </a:pPr>
                <a:r>
                  <a:rPr lang="en-US" alt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131</a:t>
                </a:r>
              </a:p>
              <a:p>
                <a:pPr>
                  <a:spcBef>
                    <a:spcPct val="2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en-US" sz="4000" b="1" i="1" u="sng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altLang="en-US" sz="4000" b="1" u="sng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 5</a:t>
                </a:r>
              </a:p>
            </p:txBody>
          </p:sp>
        </mc:Choice>
        <mc:Fallback xmlns="">
          <p:sp>
            <p:nvSpPr>
              <p:cNvPr id="26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170" y="1752600"/>
                <a:ext cx="5584030" cy="2133600"/>
              </a:xfrm>
              <a:prstGeom prst="rect">
                <a:avLst/>
              </a:prstGeom>
              <a:blipFill rotWithShape="0">
                <a:blip r:embed="rId5"/>
                <a:stretch>
                  <a:fillRect b="-16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9677400" y="6400800"/>
            <a:ext cx="990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87630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8001000" y="6400800"/>
            <a:ext cx="762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7162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63246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0" name="Rectangle 45"/>
          <p:cNvSpPr>
            <a:spLocks noChangeArrowheads="1"/>
          </p:cNvSpPr>
          <p:nvPr/>
        </p:nvSpPr>
        <p:spPr bwMode="auto">
          <a:xfrm>
            <a:off x="5410200" y="6400800"/>
            <a:ext cx="9144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>
            <a:off x="45720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3733800" y="6400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ectangle 45"/>
          <p:cNvSpPr>
            <a:spLocks noChangeArrowheads="1"/>
          </p:cNvSpPr>
          <p:nvPr/>
        </p:nvSpPr>
        <p:spPr bwMode="auto">
          <a:xfrm>
            <a:off x="2590800" y="6400800"/>
            <a:ext cx="11430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45"/>
          <p:cNvSpPr>
            <a:spLocks noChangeArrowheads="1"/>
          </p:cNvSpPr>
          <p:nvPr/>
        </p:nvSpPr>
        <p:spPr bwMode="auto">
          <a:xfrm>
            <a:off x="1524000" y="6400800"/>
            <a:ext cx="10668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27" name="Picture 3" descr="ros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" y="3309128"/>
            <a:ext cx="2981668" cy="309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 descr="nen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47"/>
            <a:ext cx="1404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4" descr="D:\Tây Úc\hih\raise-your-hand-clipart-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0" y="0"/>
            <a:ext cx="3598645" cy="25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401450" y="38862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</a:t>
            </a:r>
          </a:p>
        </p:txBody>
      </p:sp>
    </p:spTree>
    <p:extLst>
      <p:ext uri="{BB962C8B-B14F-4D97-AF65-F5344CB8AC3E}">
        <p14:creationId xmlns:p14="http://schemas.microsoft.com/office/powerpoint/2010/main" val="355899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C77A8-9684-C13B-E10D-45CEB1C6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7" y="182564"/>
            <a:ext cx="2285573" cy="1004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9C3B7A-BCB2-9E41-880A-9AB2BADA3269}"/>
              </a:ext>
            </a:extLst>
          </p:cNvPr>
          <p:cNvSpPr/>
          <p:nvPr/>
        </p:nvSpPr>
        <p:spPr>
          <a:xfrm>
            <a:off x="2744021" y="525852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DBE10B-69E3-4C7A-CC29-52A9765B1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5" y="1614557"/>
            <a:ext cx="9021434" cy="762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309A5-9FF5-8A30-1120-800084CD00D4}"/>
              </a:ext>
            </a:extLst>
          </p:cNvPr>
          <p:cNvSpPr txBox="1"/>
          <p:nvPr/>
        </p:nvSpPr>
        <p:spPr>
          <a:xfrm>
            <a:off x="3439346" y="605329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 tính rồi tính</a:t>
            </a:r>
          </a:p>
        </p:txBody>
      </p:sp>
    </p:spTree>
    <p:extLst>
      <p:ext uri="{BB962C8B-B14F-4D97-AF65-F5344CB8AC3E}">
        <p14:creationId xmlns:p14="http://schemas.microsoft.com/office/powerpoint/2010/main" val="12474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EEF4AC8-992F-0FED-E86A-FD03BCD67B01}"/>
              </a:ext>
            </a:extLst>
          </p:cNvPr>
          <p:cNvSpPr/>
          <p:nvPr/>
        </p:nvSpPr>
        <p:spPr>
          <a:xfrm>
            <a:off x="883140" y="29218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8D4E7-C4D9-4C0B-31ED-F07555847A10}"/>
              </a:ext>
            </a:extLst>
          </p:cNvPr>
          <p:cNvSpPr txBox="1"/>
          <p:nvPr/>
        </p:nvSpPr>
        <p:spPr>
          <a:xfrm>
            <a:off x="1578465" y="381145"/>
            <a:ext cx="341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Đặt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rồi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</a:rPr>
              <a:t>tính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55E5C-2C19-D346-7E55-DB7B57F6B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57" y="1792510"/>
            <a:ext cx="1514686" cy="13527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45536F-956C-8AAA-4E5E-08555BAD62E3}"/>
              </a:ext>
            </a:extLst>
          </p:cNvPr>
          <p:cNvSpPr/>
          <p:nvPr/>
        </p:nvSpPr>
        <p:spPr>
          <a:xfrm>
            <a:off x="1230803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F7D6AD-31CA-550C-BD53-859293A8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02" y="1880552"/>
            <a:ext cx="1438476" cy="127652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B88320-D77B-9594-1499-42A8B4D17094}"/>
              </a:ext>
            </a:extLst>
          </p:cNvPr>
          <p:cNvSpPr/>
          <p:nvPr/>
        </p:nvSpPr>
        <p:spPr>
          <a:xfrm>
            <a:off x="361569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648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9EC76D-72B4-3720-FC6F-0F8659F61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06" y="1892382"/>
            <a:ext cx="1381318" cy="128605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BEF5BF-38F6-42E7-901E-0DB7469D8D97}"/>
              </a:ext>
            </a:extLst>
          </p:cNvPr>
          <p:cNvSpPr/>
          <p:nvPr/>
        </p:nvSpPr>
        <p:spPr>
          <a:xfrm>
            <a:off x="6166294" y="3078680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3C560D-3579-A6B9-6689-92018467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0" y="1855309"/>
            <a:ext cx="1333686" cy="128605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608D9F-45B9-2B39-A13E-4D6D0FF4F14F}"/>
              </a:ext>
            </a:extLst>
          </p:cNvPr>
          <p:cNvSpPr/>
          <p:nvPr/>
        </p:nvSpPr>
        <p:spPr>
          <a:xfrm>
            <a:off x="8576310" y="3037256"/>
            <a:ext cx="1028700" cy="552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257" y="1086827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 x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4219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x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972" y="1207735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 x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36211" y="1317834"/>
            <a:ext cx="1415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x 3</a:t>
            </a:r>
          </a:p>
        </p:txBody>
      </p:sp>
    </p:spTree>
    <p:extLst>
      <p:ext uri="{BB962C8B-B14F-4D97-AF65-F5344CB8AC3E}">
        <p14:creationId xmlns:p14="http://schemas.microsoft.com/office/powerpoint/2010/main" val="10356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 animBg="1"/>
      <p:bldP spid="15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253E5-DC89-F0EF-131C-C68A32E4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184ABD-D385-5789-5B0A-A705E72F0E4B}"/>
              </a:ext>
            </a:extLst>
          </p:cNvPr>
          <p:cNvSpPr/>
          <p:nvPr/>
        </p:nvSpPr>
        <p:spPr>
          <a:xfrm>
            <a:off x="419944" y="1368669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15269" y="1402594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73CFBD-3D3C-E188-7497-220A96A53E69}"/>
              </a:ext>
            </a:extLst>
          </p:cNvPr>
          <p:cNvCxnSpPr>
            <a:cxnSpLocks/>
          </p:cNvCxnSpPr>
          <p:nvPr/>
        </p:nvCxnSpPr>
        <p:spPr>
          <a:xfrm>
            <a:off x="3202080" y="1913735"/>
            <a:ext cx="50093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9B1E2A-8A9A-5905-343C-4E3BD7204D46}"/>
              </a:ext>
            </a:extLst>
          </p:cNvPr>
          <p:cNvCxnSpPr>
            <a:cxnSpLocks/>
          </p:cNvCxnSpPr>
          <p:nvPr/>
        </p:nvCxnSpPr>
        <p:spPr>
          <a:xfrm flipV="1">
            <a:off x="1264001" y="2356834"/>
            <a:ext cx="7107267" cy="196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DB9E99-E6DA-B38F-DDAF-549AAB292FCD}"/>
              </a:ext>
            </a:extLst>
          </p:cNvPr>
          <p:cNvCxnSpPr>
            <a:cxnSpLocks/>
          </p:cNvCxnSpPr>
          <p:nvPr/>
        </p:nvCxnSpPr>
        <p:spPr>
          <a:xfrm>
            <a:off x="1264001" y="2960085"/>
            <a:ext cx="5742106" cy="121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73C13C6-0F1F-1FD0-04DC-C88D176B2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73" y="3147661"/>
            <a:ext cx="4635728" cy="26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79E9A75-400E-52A9-E47D-099A08362DE1}"/>
              </a:ext>
            </a:extLst>
          </p:cNvPr>
          <p:cNvSpPr/>
          <p:nvPr/>
        </p:nvSpPr>
        <p:spPr>
          <a:xfrm>
            <a:off x="291913" y="1151407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BAB084-12E8-A149-5E54-8D238D281B08}"/>
              </a:ext>
            </a:extLst>
          </p:cNvPr>
          <p:cNvSpPr/>
          <p:nvPr/>
        </p:nvSpPr>
        <p:spPr>
          <a:xfrm>
            <a:off x="987238" y="2791483"/>
            <a:ext cx="3932064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cho biết gì?</a:t>
            </a:r>
            <a:endParaRPr lang="en-US" sz="2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827808-F447-D8A2-169A-7533E91DD5E2}"/>
              </a:ext>
            </a:extLst>
          </p:cNvPr>
          <p:cNvSpPr/>
          <p:nvPr/>
        </p:nvSpPr>
        <p:spPr>
          <a:xfrm>
            <a:off x="739606" y="2791483"/>
            <a:ext cx="10940406" cy="15558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2996F0-87AC-3D6C-2A1D-D6DCBAD51C77}"/>
              </a:ext>
            </a:extLst>
          </p:cNvPr>
          <p:cNvSpPr/>
          <p:nvPr/>
        </p:nvSpPr>
        <p:spPr>
          <a:xfrm>
            <a:off x="739606" y="3162672"/>
            <a:ext cx="3438776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Bài toán hỏi gì?</a:t>
            </a:r>
            <a:endParaRPr lang="en-US" sz="2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1EE707-2875-CA4E-9448-866D076A3B8F}"/>
              </a:ext>
            </a:extLst>
          </p:cNvPr>
          <p:cNvSpPr/>
          <p:nvPr/>
        </p:nvSpPr>
        <p:spPr>
          <a:xfrm>
            <a:off x="739606" y="3220736"/>
            <a:ext cx="10629687" cy="9132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D3F646-02FB-62BE-3A55-FDD96A3E4540}"/>
              </a:ext>
            </a:extLst>
          </p:cNvPr>
          <p:cNvSpPr/>
          <p:nvPr/>
        </p:nvSpPr>
        <p:spPr>
          <a:xfrm>
            <a:off x="739606" y="3279648"/>
            <a:ext cx="10629687" cy="91329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C92103-F8E4-5630-B669-0CB1201B5B5B}"/>
              </a:ext>
            </a:extLst>
          </p:cNvPr>
          <p:cNvSpPr/>
          <p:nvPr/>
        </p:nvSpPr>
        <p:spPr>
          <a:xfrm>
            <a:off x="739606" y="3243312"/>
            <a:ext cx="10629687" cy="122994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x 3</a:t>
            </a:r>
            <a:br>
              <a:rPr lang="en-US" sz="2800" dirty="0">
                <a:solidFill>
                  <a:srgbClr val="002060"/>
                </a:solidFill>
                <a:latin typeface="Nunito Black" pitchFamily="2" charset="0"/>
              </a:rPr>
            </a:br>
            <a:br>
              <a:rPr lang="en-US" sz="2800" dirty="0">
                <a:solidFill>
                  <a:srgbClr val="000000"/>
                </a:solidFill>
                <a:latin typeface="OpenSans"/>
              </a:rPr>
            </a:b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84B4A-4C30-891F-F354-1EB1F6741AFB}"/>
              </a:ext>
            </a:extLst>
          </p:cNvPr>
          <p:cNvSpPr txBox="1"/>
          <p:nvPr/>
        </p:nvSpPr>
        <p:spPr>
          <a:xfrm>
            <a:off x="1106149" y="1130399"/>
            <a:ext cx="10803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118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hải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âu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89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animBg="1"/>
      <p:bldP spid="6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EE14F-C119-7ADC-E939-741A65A2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1" y="250067"/>
            <a:ext cx="3086531" cy="10175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63F51E5-D594-7A5F-7B03-53D4B11C7CC4}"/>
              </a:ext>
            </a:extLst>
          </p:cNvPr>
          <p:cNvSpPr/>
          <p:nvPr/>
        </p:nvSpPr>
        <p:spPr>
          <a:xfrm>
            <a:off x="3325682" y="523924"/>
            <a:ext cx="695325" cy="7437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Nunito Black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24FC8-6BC4-B113-B000-D00CCE7136B0}"/>
              </a:ext>
            </a:extLst>
          </p:cNvPr>
          <p:cNvSpPr txBox="1"/>
          <p:nvPr/>
        </p:nvSpPr>
        <p:spPr>
          <a:xfrm>
            <a:off x="2358016" y="3353428"/>
            <a:ext cx="78438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mèo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118 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 3= 354 (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: 354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21396-DDF8-AEE3-06D2-B89CE8BB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606" y="1714457"/>
            <a:ext cx="2978090" cy="609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8E8A4-A3A7-C33D-866A-0CD9047F8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23" y="2261286"/>
            <a:ext cx="6944694" cy="1019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1CCCB8-73E3-A6E6-D5DF-18454789950E}"/>
              </a:ext>
            </a:extLst>
          </p:cNvPr>
          <p:cNvSpPr txBox="1"/>
          <p:nvPr/>
        </p:nvSpPr>
        <p:spPr>
          <a:xfrm>
            <a:off x="1191511" y="1337547"/>
            <a:ext cx="166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6719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CF4C4A-1D55-5712-7B5E-303403D625C3}"/>
              </a:ext>
            </a:extLst>
          </p:cNvPr>
          <p:cNvSpPr txBox="1"/>
          <p:nvPr/>
        </p:nvSpPr>
        <p:spPr>
          <a:xfrm>
            <a:off x="3168773" y="1645152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8000" b="1" i="1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KHỞI</a:t>
            </a:r>
            <a:r>
              <a:rPr kumimoji="0" lang="en-US" altLang="zh-CN" sz="8000" b="1" i="1" u="none" strike="noStrike" kern="1200" cap="none" spc="0" normalizeH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ĐỘNG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1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973B98-5ABF-49E4-4DB3-F942F31FA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3" y="1941121"/>
            <a:ext cx="8744755" cy="1252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C3738-A343-6E85-8D56-874B05268003}"/>
              </a:ext>
            </a:extLst>
          </p:cNvPr>
          <p:cNvSpPr txBox="1"/>
          <p:nvPr/>
        </p:nvSpPr>
        <p:spPr>
          <a:xfrm>
            <a:off x="2421229" y="2114371"/>
            <a:ext cx="7856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Vận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trải</a:t>
            </a:r>
            <a:r>
              <a:rPr lang="en-US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nghiệm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Nunito Black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99B5B7E6-3028-99F2-6BDE-9FF20868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522102" y="3210951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8" descr="PNG_yeudo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>
            <a:fillRect/>
          </a:stretch>
        </p:blipFill>
        <p:spPr bwMode="auto">
          <a:xfrm>
            <a:off x="124066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9"/>
          <p:cNvSpPr>
            <a:spLocks noChangeArrowheads="1" noChangeShapeType="1" noTextEdit="1"/>
          </p:cNvSpPr>
          <p:nvPr/>
        </p:nvSpPr>
        <p:spPr bwMode="auto">
          <a:xfrm>
            <a:off x="2438400" y="2819400"/>
            <a:ext cx="7848600" cy="1749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200" b="1" kern="1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Trò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chơi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“Rung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chuông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Arial"/>
                <a:cs typeface="Arial"/>
              </a:rPr>
              <a:t>vàng</a:t>
            </a:r>
            <a:r>
              <a:rPr lang="en-US" sz="3600" b="1" kern="10" dirty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lang="vi-VN" sz="3600" b="1" kern="1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solidFill>
                <a:srgbClr val="A3A3E0"/>
              </a:solidFill>
              <a:latin typeface="Arial"/>
              <a:cs typeface="Arial"/>
            </a:endParaRPr>
          </a:p>
        </p:txBody>
      </p:sp>
      <p:pic>
        <p:nvPicPr>
          <p:cNvPr id="102404" name="Picture 38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86898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13149" y="584112"/>
            <a:ext cx="72390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475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550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286001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500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432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944938" y="3546476"/>
            <a:ext cx="6037262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600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5943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320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</a:rPr>
              <a:t>kẹo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7244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5493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550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55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animBg="1"/>
      <p:bldP spid="4" grpId="1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57575" y="560312"/>
            <a:ext cx="7566740" cy="1676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2800" b="1" dirty="0">
                <a:solidFill>
                  <a:srgbClr val="FFFF00"/>
                </a:solidFill>
              </a:rPr>
              <a:t>     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106 x 7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451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448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14800" y="2378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742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39624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142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0386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812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46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448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448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3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505200" y="533400"/>
            <a:ext cx="71628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213 x 3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342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346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038600" y="2362201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639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14800" y="3505201"/>
            <a:ext cx="41148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566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038600" y="4664076"/>
            <a:ext cx="4191000" cy="8223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</a:rPr>
              <a:t>669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667000" y="1219201"/>
            <a:ext cx="5334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4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345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345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7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4564" y="396876"/>
            <a:ext cx="73152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</a:rPr>
              <a:t>…. X 2 = 428</a:t>
            </a:r>
          </a:p>
        </p:txBody>
      </p:sp>
      <p:grpSp>
        <p:nvGrpSpPr>
          <p:cNvPr id="107523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075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753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1075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75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65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800" y="5791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8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650" y="5810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4343400" y="2466976"/>
            <a:ext cx="41910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124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4267200" y="3546476"/>
            <a:ext cx="4267200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00"/>
                </a:solidFill>
              </a:rPr>
              <a:t>412</a:t>
            </a:r>
          </a:p>
        </p:txBody>
      </p:sp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4191000" y="4781551"/>
            <a:ext cx="4495800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00"/>
                </a:solidFill>
              </a:rPr>
              <a:t>214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A18E8F-2319-AFEA-4D2E-DBD9BC2325F8}"/>
              </a:ext>
            </a:extLst>
          </p:cNvPr>
          <p:cNvSpPr/>
          <p:nvPr/>
        </p:nvSpPr>
        <p:spPr>
          <a:xfrm>
            <a:off x="2683787" y="899947"/>
            <a:ext cx="7793036" cy="3600986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22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89874" y="58147"/>
            <a:ext cx="5374420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endParaRPr lang="en-US" sz="2696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74894" y="1863268"/>
            <a:ext cx="2491837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1000ml = …. l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340299" y="1835289"/>
            <a:ext cx="1548048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416360" y="5474841"/>
            <a:ext cx="2614497" cy="69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8" b="1" dirty="0">
                <a:solidFill>
                  <a:srgbClr val="FFFFFF"/>
                </a:solidFill>
              </a:rPr>
              <a:t>QUAY ĐỂ TÌM PHƯƠNG TIỆN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8105500" y="1994270"/>
            <a:ext cx="3238648" cy="3184002"/>
            <a:chOff x="11279143" y="2244626"/>
            <a:chExt cx="4250726" cy="425072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6608">
              <a:off x="12107054" y="5106342"/>
              <a:ext cx="1069322" cy="86038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1292">
              <a:off x="13585775" y="5176012"/>
              <a:ext cx="1131290" cy="73564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96633">
              <a:off x="13515939" y="2832699"/>
              <a:ext cx="1270960" cy="7549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6634">
              <a:off x="12118500" y="2672598"/>
              <a:ext cx="1287374" cy="80234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9143" y="3828366"/>
              <a:ext cx="1483044" cy="95359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4173200" y="4046173"/>
              <a:ext cx="1295262" cy="647631"/>
            </a:xfrm>
            <a:prstGeom prst="rect">
              <a:avLst/>
            </a:prstGeom>
          </p:spPr>
        </p:pic>
        <p:sp>
          <p:nvSpPr>
            <p:cNvPr id="77" name="Oval 76"/>
            <p:cNvSpPr/>
            <p:nvPr/>
          </p:nvSpPr>
          <p:spPr>
            <a:xfrm>
              <a:off x="11279144" y="2244626"/>
              <a:ext cx="4250725" cy="42507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48">
                <a:solidFill>
                  <a:srgbClr val="FFFFFF"/>
                </a:solidFill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11578282" y="3300224"/>
              <a:ext cx="3657600" cy="20892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565925" y="3291223"/>
              <a:ext cx="3655920" cy="21106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3394725" y="2275792"/>
              <a:ext cx="19565" cy="418839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8267381" y="3537713"/>
            <a:ext cx="2898702" cy="2636146"/>
            <a:chOff x="11024286" y="5326290"/>
            <a:chExt cx="3804547" cy="3519323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127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024286" y="7776878"/>
              <a:ext cx="380454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1088130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4768386" y="7772365"/>
              <a:ext cx="0" cy="107324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127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7" y="1184567"/>
            <a:ext cx="2611344" cy="144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ounded Rectangle 92"/>
              <p:cNvSpPr/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15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  <m:r>
                      <a:rPr lang="en-US" sz="2696" b="1" i="0" u="sng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696" b="1" u="sng" dirty="0">
                    <a:solidFill>
                      <a:srgbClr val="0000CC"/>
                    </a:solidFill>
                  </a:rPr>
                  <a:t>5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93" name="Rounded 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54" y="1426616"/>
                <a:ext cx="2575222" cy="602077"/>
              </a:xfrm>
              <a:prstGeom prst="roundRect">
                <a:avLst/>
              </a:prstGeom>
              <a:blipFill rotWithShape="0">
                <a:blip r:embed="rId9"/>
                <a:stretch>
                  <a:fillRect t="-45455" b="-1383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ounded Rectangle 93"/>
          <p:cNvSpPr/>
          <p:nvPr/>
        </p:nvSpPr>
        <p:spPr>
          <a:xfrm>
            <a:off x="5805496" y="2134510"/>
            <a:ext cx="133561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7654" y="3378266"/>
            <a:ext cx="3189610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1m =</a:t>
            </a:r>
            <a:r>
              <a:rPr lang="en-US" sz="2696" dirty="0">
                <a:solidFill>
                  <a:srgbClr val="0000CC"/>
                </a:solidFill>
              </a:rPr>
              <a:t>….…….mm</a:t>
            </a:r>
            <a:r>
              <a:rPr lang="en-US" sz="2696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797411" y="3329265"/>
            <a:ext cx="1009239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448126" y="5231921"/>
            <a:ext cx="245826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1 kg =……..g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449709" y="5256767"/>
            <a:ext cx="1209794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1000 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4401252" y="3630303"/>
            <a:ext cx="33326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ts val="449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0000CC"/>
                </a:solidFill>
              </a:rPr>
              <a:t>500g – 250g =….. g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6643644" y="3619297"/>
            <a:ext cx="878875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250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ounded Rectangle 100"/>
              <p:cNvSpPr/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 13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696" b="1" i="1" u="sng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p>
                    </m:sSup>
                  </m:oMath>
                </a14:m>
                <a:r>
                  <a:rPr lang="en-US" sz="2696" b="1" u="sng" dirty="0">
                    <a:solidFill>
                      <a:srgbClr val="0000CC"/>
                    </a:solidFill>
                  </a:rPr>
                  <a:t> 3</a:t>
                </a:r>
                <a:r>
                  <a:rPr lang="en-US" sz="2696" b="1" dirty="0">
                    <a:solidFill>
                      <a:srgbClr val="0000CC"/>
                    </a:solidFill>
                  </a:rPr>
                  <a:t> </a:t>
                </a:r>
              </a:p>
              <a:p>
                <a:pPr algn="ctr" eaLnBrk="0" fontAlgn="base" hangingPunct="0">
                  <a:spcBef>
                    <a:spcPts val="449"/>
                  </a:spcBef>
                  <a:spcAft>
                    <a:spcPct val="0"/>
                  </a:spcAft>
                </a:pPr>
                <a:r>
                  <a:rPr lang="en-US" sz="2696" b="1" dirty="0">
                    <a:solidFill>
                      <a:srgbClr val="0000CC"/>
                    </a:solidFill>
                  </a:rPr>
                  <a:t>    ….</a:t>
                </a:r>
              </a:p>
            </p:txBody>
          </p:sp>
        </mc:Choice>
        <mc:Fallback xmlns="">
          <p:sp>
            <p:nvSpPr>
              <p:cNvPr id="101" name="Rounded 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442" y="5231921"/>
                <a:ext cx="2809332" cy="602077"/>
              </a:xfrm>
              <a:prstGeom prst="roundRect">
                <a:avLst/>
              </a:prstGeom>
              <a:blipFill rotWithShape="0">
                <a:blip r:embed="rId10"/>
                <a:stretch>
                  <a:fillRect t="-82828" b="-101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ounded Rectangle 101"/>
          <p:cNvSpPr/>
          <p:nvPr/>
        </p:nvSpPr>
        <p:spPr>
          <a:xfrm>
            <a:off x="5510378" y="5701377"/>
            <a:ext cx="637862" cy="6020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dirty="0">
                <a:solidFill>
                  <a:srgbClr val="FF0000"/>
                </a:solidFill>
              </a:rPr>
              <a:t>39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59" y="4796771"/>
            <a:ext cx="2995291" cy="147237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8" y="3101971"/>
            <a:ext cx="3163847" cy="139918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8" y="1188433"/>
            <a:ext cx="2691869" cy="1649372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6" y="3037725"/>
            <a:ext cx="2880807" cy="146342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8" y="4860092"/>
            <a:ext cx="2531646" cy="11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56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38" grpId="0"/>
      <p:bldP spid="94" grpId="0"/>
      <p:bldP spid="96" grpId="0"/>
      <p:bldP spid="98" grpId="0"/>
      <p:bldP spid="100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1C8919-18EF-00A9-CFCB-F217536AF7BB}"/>
              </a:ext>
            </a:extLst>
          </p:cNvPr>
          <p:cNvSpPr txBox="1"/>
          <p:nvPr/>
        </p:nvSpPr>
        <p:spPr>
          <a:xfrm>
            <a:off x="1292088" y="256162"/>
            <a:ext cx="8959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 eaLnBrk="1" hangingPunct="1">
              <a:defRPr/>
            </a:pP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E2DAC-A875-6543-896B-9B882A5D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9" b="90449" l="0" r="94030">
                        <a14:foregroundMark x1="7836" y1="50000" x2="7960" y2="51685"/>
                        <a14:foregroundMark x1="5970" y1="24719" x2="6177" y2="27528"/>
                        <a14:foregroundMark x1="88557" y1="29775" x2="94527" y2="67978"/>
                        <a14:foregroundMark x1="48756" y1="91011" x2="57214" y2="91011"/>
                        <a14:foregroundMark x1="44279" y1="8989" x2="51741" y2="8989"/>
                        <a14:backgroundMark x1="1990" y1="47753" x2="995" y2="36517"/>
                        <a14:backgroundMark x1="995" y1="27528" x2="995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259" y="1061985"/>
            <a:ext cx="1581792" cy="1400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90FB9-5382-5073-330F-D9EE5A3192C3}"/>
              </a:ext>
            </a:extLst>
          </p:cNvPr>
          <p:cNvSpPr txBox="1"/>
          <p:nvPr/>
        </p:nvSpPr>
        <p:spPr>
          <a:xfrm>
            <a:off x="4673564" y="1421024"/>
            <a:ext cx="589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PHÉP NHÂN, PHÉP CHIA TRONG PHẠM VI 1000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B24FA-AF7B-171D-1D07-A612E7A48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1" b="92381" l="8811" r="93833">
                        <a14:foregroundMark x1="11894" y1="31429" x2="77533" y2="41905"/>
                        <a14:foregroundMark x1="77533" y1="41905" x2="86784" y2="49524"/>
                        <a14:foregroundMark x1="11894" y1="56190" x2="83700" y2="57143"/>
                        <a14:foregroundMark x1="83700" y1="57143" x2="86784" y2="60000"/>
                        <a14:foregroundMark x1="42016" y1="81890" x2="47577" y2="82857"/>
                        <a14:foregroundMark x1="9251" y1="76190" x2="40340" y2="81598"/>
                        <a14:foregroundMark x1="47577" y1="82857" x2="60336" y2="81889"/>
                        <a14:foregroundMark x1="74467" y1="78341" x2="85022" y2="62857"/>
                        <a14:foregroundMark x1="53304" y1="25714" x2="86784" y2="24762"/>
                        <a14:foregroundMark x1="86784" y1="24762" x2="86784" y2="24762"/>
                        <a14:foregroundMark x1="89868" y1="16190" x2="89427" y2="53333"/>
                        <a14:foregroundMark x1="90308" y1="15238" x2="93833" y2="44762"/>
                        <a14:foregroundMark x1="13216" y1="21905" x2="13216" y2="21905"/>
                        <a14:foregroundMark x1="93392" y1="10476" x2="86344" y2="9524"/>
                        <a14:foregroundMark x1="88987" y1="8571" x2="92511" y2="8571"/>
                        <a14:foregroundMark x1="39207" y1="89524" x2="39207" y2="89524"/>
                        <a14:foregroundMark x1="38767" y1="90476" x2="38767" y2="90476"/>
                        <a14:foregroundMark x1="38326" y1="89524" x2="39648" y2="89524"/>
                        <a14:foregroundMark x1="62115" y1="79048" x2="58150" y2="80000"/>
                        <a14:backgroundMark x1="64317" y1="83810" x2="64317" y2="83810"/>
                        <a14:backgroundMark x1="64069" y1="85216" x2="68282" y2="81905"/>
                        <a14:backgroundMark x1="63322" y1="82857" x2="70925" y2="82857"/>
                        <a14:backgroundMark x1="64033" y1="85102" x2="72247" y2="85714"/>
                        <a14:backgroundMark x1="59471" y1="84762" x2="59663" y2="84776"/>
                        <a14:backgroundMark x1="39087" y1="91429" x2="39207" y2="91429"/>
                        <a14:backgroundMark x1="37445" y1="91429" x2="37765" y2="91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9259" y="2428735"/>
            <a:ext cx="2162477" cy="1000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E0969-6C1C-5FB5-2995-910D665E28FB}"/>
              </a:ext>
            </a:extLst>
          </p:cNvPr>
          <p:cNvSpPr txBox="1"/>
          <p:nvPr/>
        </p:nvSpPr>
        <p:spPr>
          <a:xfrm>
            <a:off x="5181602" y="2474893"/>
            <a:ext cx="589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92B27"/>
                </a:solidFill>
                <a:latin typeface="Nunito Black" pitchFamily="2" charset="0"/>
              </a:rPr>
              <a:t>NHÂN SỐ CÓ BA CHỮ SỐ VỚI SỐ CÓ MỘT CHỮ SỐ</a:t>
            </a:r>
          </a:p>
        </p:txBody>
      </p:sp>
      <p:pic>
        <p:nvPicPr>
          <p:cNvPr id="10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6C088B90-CCF3-A97F-6FA6-45A51A4F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4200525"/>
            <a:ext cx="3670546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5A694-1AF4-C56A-11F5-D8A3A630B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392" y="2585831"/>
            <a:ext cx="6696075" cy="44672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C2B70AB-D120-83D2-B1EE-B84CB0A2CF63}"/>
              </a:ext>
            </a:extLst>
          </p:cNvPr>
          <p:cNvSpPr/>
          <p:nvPr/>
        </p:nvSpPr>
        <p:spPr>
          <a:xfrm>
            <a:off x="3932922" y="1288774"/>
            <a:ext cx="3359427" cy="1461053"/>
          </a:xfrm>
          <a:prstGeom prst="wedgeRoundRectCallout">
            <a:avLst>
              <a:gd name="adj1" fmla="val -69528"/>
              <a:gd name="adj2" fmla="val 457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Mỗi tháp hình được xếp từ 140 khối cầu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C47ABE2-66F6-EF10-E750-A33041D2CB8D}"/>
              </a:ext>
            </a:extLst>
          </p:cNvPr>
          <p:cNvSpPr/>
          <p:nvPr/>
        </p:nvSpPr>
        <p:spPr>
          <a:xfrm>
            <a:off x="6969954" y="2749827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Để xếp 2 tháp hình như vậy thì cần bao nhiêu khối cầu?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3D512F-EEC3-1AC4-C97D-138AA4070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1418942" y="1684061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793189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8" y="1605535"/>
            <a:ext cx="1228725" cy="126682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57585" y="34549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20124727-94FD-B1F0-3186-112516BC0019}"/>
              </a:ext>
            </a:extLst>
          </p:cNvPr>
          <p:cNvSpPr/>
          <p:nvPr/>
        </p:nvSpPr>
        <p:spPr>
          <a:xfrm>
            <a:off x="3856516" y="181240"/>
            <a:ext cx="6918873" cy="1146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1: 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Đặt tính sao cho các chữ số cùng hàng thẳng cột với nhau.</a:t>
            </a:r>
            <a:br>
              <a:rPr lang="vi-VN" sz="2800" dirty="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/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id="{69ED5496-1DF6-E161-1586-ED3B8FCB2C5D}"/>
              </a:ext>
            </a:extLst>
          </p:cNvPr>
          <p:cNvSpPr/>
          <p:nvPr/>
        </p:nvSpPr>
        <p:spPr>
          <a:xfrm>
            <a:off x="3984190" y="3030719"/>
            <a:ext cx="6918872" cy="1066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Bước 2: Tính theo thứ tự từ phải sang trái.</a:t>
            </a:r>
            <a:br>
              <a:rPr lang="vi-VN" sz="2800" dirty="0">
                <a:solidFill>
                  <a:srgbClr val="002060"/>
                </a:solidFill>
                <a:latin typeface="Nunito Black" pitchFamily="2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80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2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985E-EED8-BA7B-F1C9-AB10828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7B44-387B-F446-1504-D5B2FD0E1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D0BFA-2607-9F1F-F6B4-78C16F64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" y="0"/>
            <a:ext cx="12192000" cy="685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A4AF2-7378-D883-AF27-298E5DFC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" y="230188"/>
            <a:ext cx="2905530" cy="126700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6552EB-1BE3-9DEE-AD96-A43B97CA35D0}"/>
              </a:ext>
            </a:extLst>
          </p:cNvPr>
          <p:cNvSpPr/>
          <p:nvPr/>
        </p:nvSpPr>
        <p:spPr>
          <a:xfrm>
            <a:off x="2290440" y="1757779"/>
            <a:ext cx="2157274" cy="8788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x 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432A8-10BE-DBCF-A622-EE8EFE061B5F}"/>
              </a:ext>
            </a:extLst>
          </p:cNvPr>
          <p:cNvSpPr txBox="1"/>
          <p:nvPr/>
        </p:nvSpPr>
        <p:spPr>
          <a:xfrm>
            <a:off x="1686757" y="1909939"/>
            <a:ext cx="72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24C32-BE7D-FF60-6EDA-B5D5BEB2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06" y="2000042"/>
            <a:ext cx="1228725" cy="1266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76AD63-9AB7-226B-E5A4-EB8DA9F35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94" y="2431025"/>
            <a:ext cx="2791215" cy="38105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56A0A7-6E36-8577-0E3F-1B018CED9144}"/>
              </a:ext>
            </a:extLst>
          </p:cNvPr>
          <p:cNvSpPr/>
          <p:nvPr/>
        </p:nvSpPr>
        <p:spPr>
          <a:xfrm>
            <a:off x="7137647" y="1757779"/>
            <a:ext cx="3808520" cy="1266825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A31AD6-2639-950D-12E7-8C44157BE2B1}"/>
              </a:ext>
            </a:extLst>
          </p:cNvPr>
          <p:cNvSpPr/>
          <p:nvPr/>
        </p:nvSpPr>
        <p:spPr>
          <a:xfrm>
            <a:off x="6084533" y="1759605"/>
            <a:ext cx="4980743" cy="1894119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96E066-363C-DC49-6894-724F940B8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61" y="2030512"/>
            <a:ext cx="2791215" cy="3334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15CDD4-2D56-46E8-4452-2C8729549FC8}"/>
              </a:ext>
            </a:extLst>
          </p:cNvPr>
          <p:cNvSpPr txBox="1"/>
          <p:nvPr/>
        </p:nvSpPr>
        <p:spPr>
          <a:xfrm>
            <a:off x="6800347" y="30133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A949B3-ABBA-B265-4966-50404BB0F366}"/>
              </a:ext>
            </a:extLst>
          </p:cNvPr>
          <p:cNvSpPr txBox="1"/>
          <p:nvPr/>
        </p:nvSpPr>
        <p:spPr>
          <a:xfrm>
            <a:off x="6618246" y="301426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9C6E4-8B77-13BC-5C29-DE36FE1AAA01}"/>
              </a:ext>
            </a:extLst>
          </p:cNvPr>
          <p:cNvSpPr txBox="1"/>
          <p:nvPr/>
        </p:nvSpPr>
        <p:spPr>
          <a:xfrm>
            <a:off x="6450572" y="301738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1B63543-632E-845F-51C7-E5D3FB569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549" y="3788661"/>
            <a:ext cx="2648167" cy="58110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D2B0ACB-E885-35F8-296E-300EDA416076}"/>
              </a:ext>
            </a:extLst>
          </p:cNvPr>
          <p:cNvSpPr/>
          <p:nvPr/>
        </p:nvSpPr>
        <p:spPr>
          <a:xfrm>
            <a:off x="1838960" y="43586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EE0F4F2-3CCD-6A72-47A1-74AB82E1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642" y="2859569"/>
            <a:ext cx="3153215" cy="495369"/>
          </a:xfrm>
          <a:prstGeom prst="rect">
            <a:avLst/>
          </a:prstGeom>
        </p:spPr>
      </p:pic>
      <p:pic>
        <p:nvPicPr>
          <p:cNvPr id="39" name="图片 1">
            <a:extLst>
              <a:ext uri="{FF2B5EF4-FFF2-40B4-BE49-F238E27FC236}">
                <a16:creationId xmlns:a16="http://schemas.microsoft.com/office/drawing/2014/main" id="{A04236A4-E58E-BE2D-96CB-0128FF394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126724" y="3354937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AD999-5FBC-65CF-0FE3-C4AA73B17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9" b="91045" l="9673" r="93599">
                        <a14:foregroundMark x1="29303" y1="30917" x2="33713" y2="46269"/>
                        <a14:foregroundMark x1="33713" y1="46269" x2="33713" y2="46269"/>
                        <a14:foregroundMark x1="30441" y1="30064" x2="33428" y2="48188"/>
                        <a14:foregroundMark x1="24182" y1="76546" x2="27312" y2="79957"/>
                        <a14:foregroundMark x1="24609" y1="74200" x2="26316" y2="77825"/>
                        <a14:foregroundMark x1="32148" y1="72281" x2="35562" y2="75480"/>
                        <a14:foregroundMark x1="37553" y1="76119" x2="37980" y2="76759"/>
                        <a14:foregroundMark x1="76956" y1="41151" x2="88336" y2="49893"/>
                        <a14:foregroundMark x1="73684" y1="40085" x2="88336" y2="43284"/>
                        <a14:foregroundMark x1="88336" y1="43284" x2="82646" y2="44563"/>
                        <a14:foregroundMark x1="77667" y1="41151" x2="78521" y2="49467"/>
                        <a14:foregroundMark x1="74253" y1="42004" x2="75249" y2="46908"/>
                        <a14:foregroundMark x1="76814" y1="39659" x2="82788" y2="41791"/>
                        <a14:foregroundMark x1="82646" y1="41151" x2="74680" y2="38166"/>
                        <a14:foregroundMark x1="74680" y1="38166" x2="83499" y2="41151"/>
                        <a14:foregroundMark x1="76814" y1="39019" x2="75249" y2="45842"/>
                        <a14:foregroundMark x1="73257" y1="41365" x2="72688" y2="46269"/>
                        <a14:foregroundMark x1="81366" y1="51386" x2="82788" y2="67804"/>
                        <a14:foregroundMark x1="86060" y1="79744" x2="93883" y2="79318"/>
                        <a14:foregroundMark x1="93883" y1="79318" x2="89331" y2="78038"/>
                        <a14:foregroundMark x1="79801" y1="81450" x2="82646" y2="78678"/>
                        <a14:foregroundMark x1="13229" y1="90405" x2="13229" y2="90405"/>
                        <a14:foregroundMark x1="27312" y1="8316" x2="36131" y2="8742"/>
                        <a14:foregroundMark x1="36131" y1="8742" x2="36273" y2="8955"/>
                        <a14:foregroundMark x1="30441" y1="23881" x2="31437" y2="37100"/>
                        <a14:foregroundMark x1="28734" y1="20043" x2="31010" y2="21962"/>
                        <a14:foregroundMark x1="66430" y1="91045" x2="65718" y2="91045"/>
                        <a14:foregroundMark x1="65718" y1="91045" x2="65718" y2="91045"/>
                        <a14:foregroundMark x1="73115" y1="40085" x2="74822" y2="38380"/>
                        <a14:foregroundMark x1="75533" y1="38166" x2="73542" y2="39446"/>
                        <a14:foregroundMark x1="75960" y1="36887" x2="73115" y2="42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262" y="2536136"/>
            <a:ext cx="6696075" cy="446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74837-58B8-E960-650D-8EF4FCDB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35" y="185768"/>
            <a:ext cx="2905530" cy="126700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6216022-79BF-E83B-A35B-4294D43CA049}"/>
              </a:ext>
            </a:extLst>
          </p:cNvPr>
          <p:cNvSpPr/>
          <p:nvPr/>
        </p:nvSpPr>
        <p:spPr>
          <a:xfrm>
            <a:off x="5290241" y="1189384"/>
            <a:ext cx="3525700" cy="1908312"/>
          </a:xfrm>
          <a:prstGeom prst="wedgeRoundRectCallout">
            <a:avLst>
              <a:gd name="adj1" fmla="val -59661"/>
              <a:gd name="adj2" fmla="val 400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Để xếp 2 tháp hình như vậy thì cần 280 khối cầu </a:t>
            </a:r>
          </a:p>
        </p:txBody>
      </p:sp>
    </p:spTree>
    <p:extLst>
      <p:ext uri="{BB962C8B-B14F-4D97-AF65-F5344CB8AC3E}">
        <p14:creationId xmlns:p14="http://schemas.microsoft.com/office/powerpoint/2010/main" val="26829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1335-F136-C41C-51BE-F5F3B167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8B5B4-3351-231E-11C3-BEA15C1D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B0ACE-8077-88EB-E8E7-E3F21DC5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64" y="-49149"/>
            <a:ext cx="12192000" cy="685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C3A10-A31C-1BCC-00C4-032D0925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0" y="230188"/>
            <a:ext cx="2905530" cy="1267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43DA7-C1E6-588D-D8E3-6ACB0DC3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8" y="1771540"/>
            <a:ext cx="2667372" cy="666843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3EFA5DF5-9803-777E-4E4A-46BDAED6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497325" y="332933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A15702-EFF2-F0D3-75C4-A4633A94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515" y="1840679"/>
            <a:ext cx="7242333" cy="2636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6BED9A-6A5A-C6DB-52CC-E616C1DF2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336" y="2227069"/>
            <a:ext cx="4429743" cy="4763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0E6F98-7074-AEAA-F810-EF1E21CCA0D7}"/>
              </a:ext>
            </a:extLst>
          </p:cNvPr>
          <p:cNvSpPr txBox="1"/>
          <p:nvPr/>
        </p:nvSpPr>
        <p:spPr>
          <a:xfrm>
            <a:off x="5301304" y="3250576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28E205-E46C-C3D5-D730-FEB781495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582" y="2703385"/>
            <a:ext cx="5325218" cy="5144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A267CE-D804-4A56-E2E3-F7F903CD4A1A}"/>
              </a:ext>
            </a:extLst>
          </p:cNvPr>
          <p:cNvSpPr txBox="1"/>
          <p:nvPr/>
        </p:nvSpPr>
        <p:spPr>
          <a:xfrm>
            <a:off x="5105256" y="3247874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E45C7-1E09-BA54-2036-8A28817783B9}"/>
              </a:ext>
            </a:extLst>
          </p:cNvPr>
          <p:cNvSpPr txBox="1"/>
          <p:nvPr/>
        </p:nvSpPr>
        <p:spPr>
          <a:xfrm>
            <a:off x="4901439" y="3245028"/>
            <a:ext cx="30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8EA357B-424D-11BC-4570-597E13296E12}"/>
              </a:ext>
            </a:extLst>
          </p:cNvPr>
          <p:cNvSpPr/>
          <p:nvPr/>
        </p:nvSpPr>
        <p:spPr>
          <a:xfrm>
            <a:off x="4456590" y="6810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893F7F-7A1D-DE68-F784-F218D45E9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6730" y="3288414"/>
            <a:ext cx="3591426" cy="49536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497146-293C-8092-5278-7111DDF814E8}"/>
              </a:ext>
            </a:extLst>
          </p:cNvPr>
          <p:cNvSpPr/>
          <p:nvPr/>
        </p:nvSpPr>
        <p:spPr>
          <a:xfrm>
            <a:off x="5603145" y="4547996"/>
            <a:ext cx="3149600" cy="754129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lgDashDot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364467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8B6E893-08CD-4685-9EB4-DF4DE2E0ED47}" vid="{5AA8C027-E3BD-4CF6-AB33-4D1359CFBB63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652</Words>
  <Application>Microsoft Office PowerPoint</Application>
  <PresentationFormat>Widescreen</PresentationFormat>
  <Paragraphs>235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.VnHelvetInsH</vt:lpstr>
      <vt:lpstr>.VnTime</vt:lpstr>
      <vt:lpstr>Arial</vt:lpstr>
      <vt:lpstr>Calibri</vt:lpstr>
      <vt:lpstr>Calibri Light</vt:lpstr>
      <vt:lpstr>Cambria Math</vt:lpstr>
      <vt:lpstr>Constantia</vt:lpstr>
      <vt:lpstr>Nunito Black</vt:lpstr>
      <vt:lpstr>OpenSans</vt:lpstr>
      <vt:lpstr>Times New Roman</vt:lpstr>
      <vt:lpstr>Wingdings 2</vt:lpstr>
      <vt:lpstr>Office Theme</vt:lpstr>
      <vt:lpstr>Default Design</vt:lpstr>
      <vt:lpstr>1_Office Theme</vt:lpstr>
      <vt:lpstr>2_Office Theme</vt:lpstr>
      <vt:lpstr>Flow</vt:lpstr>
      <vt:lpstr>1_Flow</vt:lpstr>
      <vt:lpstr>2_Flow</vt:lpstr>
      <vt:lpstr>3_Flow</vt:lpstr>
      <vt:lpstr>5_Flow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48</cp:revision>
  <dcterms:created xsi:type="dcterms:W3CDTF">2022-06-08T07:44:25Z</dcterms:created>
  <dcterms:modified xsi:type="dcterms:W3CDTF">2024-12-11T16:29:40Z</dcterms:modified>
</cp:coreProperties>
</file>