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3"/>
  </p:notesMasterIdLst>
  <p:sldIdLst>
    <p:sldId id="308" r:id="rId4"/>
    <p:sldId id="334" r:id="rId5"/>
    <p:sldId id="282" r:id="rId6"/>
    <p:sldId id="333" r:id="rId7"/>
    <p:sldId id="321" r:id="rId8"/>
    <p:sldId id="304" r:id="rId9"/>
    <p:sldId id="306" r:id="rId10"/>
    <p:sldId id="335" r:id="rId11"/>
    <p:sldId id="305" r:id="rId12"/>
    <p:sldId id="270" r:id="rId13"/>
    <p:sldId id="274" r:id="rId14"/>
    <p:sldId id="322" r:id="rId15"/>
    <p:sldId id="336" r:id="rId16"/>
    <p:sldId id="311" r:id="rId17"/>
    <p:sldId id="313" r:id="rId18"/>
    <p:sldId id="337" r:id="rId19"/>
    <p:sldId id="324" r:id="rId20"/>
    <p:sldId id="338" r:id="rId21"/>
    <p:sldId id="33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398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xmlns="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xmlns="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xmlns="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xmlns="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xmlns="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xmlns="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xmlns="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xmlns="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xmlns="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xmlns="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xmlns="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xmlns="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xmlns="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421</Words>
  <Application>Microsoft Office PowerPoint</Application>
  <PresentationFormat>Custom</PresentationFormat>
  <Paragraphs>88</Paragraphs>
  <Slides>19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ADMINHP</cp:lastModifiedBy>
  <cp:revision>39</cp:revision>
  <dcterms:created xsi:type="dcterms:W3CDTF">2023-10-05T01:22:19Z</dcterms:created>
  <dcterms:modified xsi:type="dcterms:W3CDTF">2024-12-10T13:55:04Z</dcterms:modified>
</cp:coreProperties>
</file>