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2"/>
  </p:notesMasterIdLst>
  <p:sldIdLst>
    <p:sldId id="320" r:id="rId3"/>
    <p:sldId id="289" r:id="rId4"/>
    <p:sldId id="287" r:id="rId5"/>
    <p:sldId id="286" r:id="rId6"/>
    <p:sldId id="294" r:id="rId7"/>
    <p:sldId id="297" r:id="rId8"/>
    <p:sldId id="309" r:id="rId9"/>
    <p:sldId id="310" r:id="rId10"/>
    <p:sldId id="311" r:id="rId11"/>
    <p:sldId id="312" r:id="rId12"/>
    <p:sldId id="313" r:id="rId13"/>
    <p:sldId id="314" r:id="rId14"/>
    <p:sldId id="315" r:id="rId15"/>
    <p:sldId id="316" r:id="rId16"/>
    <p:sldId id="317" r:id="rId17"/>
    <p:sldId id="318" r:id="rId18"/>
    <p:sldId id="319" r:id="rId19"/>
    <p:sldId id="288" r:id="rId20"/>
    <p:sldId id="298" r:id="rId21"/>
  </p:sldIdLst>
  <p:sldSz cx="12192000" cy="6858000"/>
  <p:notesSz cx="6858000" cy="9144000"/>
  <p:embeddedFontLs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55" d="100"/>
          <a:sy n="55" d="100"/>
        </p:scale>
        <p:origin x="10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5DD3F-1DB7-8F62-0027-D8E3E9E1F5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7B1ED20-FBCB-8F49-57DA-0E9CDAC109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31E270A-CE7A-C0D4-B2FB-A6DDB8E42CC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AB01BE6-47FE-2A15-A134-E1D5ECC270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0055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6</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9F903CCC-A868-8B4E-4D65-9C2EA23F13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1092" y="105368"/>
            <a:ext cx="1633092" cy="1633092"/>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2AF46E4C-9DDE-D7CD-3E75-99C773A30A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1407" y="143076"/>
            <a:ext cx="1633092" cy="1633092"/>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94D54-B934-638F-58BE-4FA15C885B7C}"/>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05C98DD9-D0CD-1AD0-58F9-F6E31205AB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E1FCD94A-1205-8DBA-3BB0-37796E853024}"/>
              </a:ext>
            </a:extLst>
          </p:cNvPr>
          <p:cNvGrpSpPr/>
          <p:nvPr/>
        </p:nvGrpSpPr>
        <p:grpSpPr>
          <a:xfrm>
            <a:off x="-44244" y="-26330"/>
            <a:ext cx="12236244" cy="6908021"/>
            <a:chOff x="170422" y="3574148"/>
            <a:chExt cx="12192000" cy="6748384"/>
          </a:xfrm>
        </p:grpSpPr>
        <p:pic>
          <p:nvPicPr>
            <p:cNvPr id="16" name="图片 15">
              <a:extLst>
                <a:ext uri="{FF2B5EF4-FFF2-40B4-BE49-F238E27FC236}">
                  <a16:creationId xmlns:a16="http://schemas.microsoft.com/office/drawing/2014/main" id="{2AAAB26F-CC20-BF9E-12B7-4895B321D7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A1CF5DCE-2732-1604-A291-F6F7B4363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57F9909F-6E78-ABF1-BB4E-F66B54ED10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B053A895-7053-DEC3-2121-DDAED0B6E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163E10A0-6315-CCD5-66C4-7091E87B4C75}"/>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9645ED35-C9A1-2EC5-7797-5AB26D4B8193}"/>
              </a:ext>
            </a:extLst>
          </p:cNvPr>
          <p:cNvPicPr>
            <a:picLocks noChangeAspect="1"/>
          </p:cNvPicPr>
          <p:nvPr/>
        </p:nvPicPr>
        <p:blipFill>
          <a:blip r:embed="rId7"/>
          <a:stretch>
            <a:fillRect/>
          </a:stretch>
        </p:blipFill>
        <p:spPr>
          <a:xfrm>
            <a:off x="1402106" y="1934924"/>
            <a:ext cx="9431329" cy="279221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DB7FD14D-1DAC-A7DB-E882-A7E6F5BAFE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1092" y="105368"/>
            <a:ext cx="1633092" cy="1633092"/>
          </a:xfrm>
          <a:prstGeom prst="rect">
            <a:avLst/>
          </a:prstGeom>
        </p:spPr>
      </p:pic>
    </p:spTree>
    <p:extLst>
      <p:ext uri="{BB962C8B-B14F-4D97-AF65-F5344CB8AC3E}">
        <p14:creationId xmlns:p14="http://schemas.microsoft.com/office/powerpoint/2010/main" val="356259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BA219AF-FD7F-5D62-06AB-5C9990F578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1092" y="105368"/>
            <a:ext cx="1633092" cy="1633092"/>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15BFB4BE-B528-3F90-EB85-915D059BE5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1092" y="105368"/>
            <a:ext cx="1633092" cy="1633092"/>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8921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1582</Words>
  <Application>Microsoft Office PowerPoint</Application>
  <PresentationFormat>Widescreen</PresentationFormat>
  <Paragraphs>64</Paragraphs>
  <Slides>19</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Cambria</vt:lpstr>
      <vt:lpstr>Calibri</vt:lpstr>
      <vt:lpstr>Arial</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Lại Thị Sen</cp:lastModifiedBy>
  <cp:revision>45</cp:revision>
  <dcterms:created xsi:type="dcterms:W3CDTF">2023-06-27T07:37:16Z</dcterms:created>
  <dcterms:modified xsi:type="dcterms:W3CDTF">2024-12-07T08:16:52Z</dcterms:modified>
</cp:coreProperties>
</file>