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9" r:id="rId2"/>
    <p:sldId id="282" r:id="rId3"/>
    <p:sldId id="283" r:id="rId4"/>
    <p:sldId id="284" r:id="rId5"/>
    <p:sldId id="288" r:id="rId6"/>
    <p:sldId id="289" r:id="rId7"/>
    <p:sldId id="290" r:id="rId8"/>
    <p:sldId id="300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4E"/>
    <a:srgbClr val="2F804B"/>
    <a:srgbClr val="E3B77A"/>
    <a:srgbClr val="FFEAB5"/>
    <a:srgbClr val="D6E391"/>
    <a:srgbClr val="4F6228"/>
    <a:srgbClr val="F8B1A9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7563E-4F06-4E3B-90A5-2BC510C4448C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445F-5977-4BAC-A555-6E0C02EE0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07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FED00-B1CD-41CE-8CCC-0E16A0702E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9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511122" y="1687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 rot="172959">
            <a:off x="3135933" y="1758377"/>
            <a:ext cx="5600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E5983328-5D9C-4CDA-A4B0-8F0932BA2C1A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microsoft.com/office/2007/relationships/hdphoto" Target="../media/hdphoto3.wdp"/><Relationship Id="rId18" Type="http://schemas.openxmlformats.org/officeDocument/2006/relationships/image" Target="../media/image18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5.png"/><Relationship Id="rId17" Type="http://schemas.microsoft.com/office/2007/relationships/hdphoto" Target="../media/hdphoto5.wdp"/><Relationship Id="rId2" Type="http://schemas.openxmlformats.org/officeDocument/2006/relationships/image" Target="../media/image6.jp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g"/><Relationship Id="rId11" Type="http://schemas.microsoft.com/office/2007/relationships/hdphoto" Target="../media/hdphoto2.wdp"/><Relationship Id="rId5" Type="http://schemas.openxmlformats.org/officeDocument/2006/relationships/image" Target="../media/image9.jpg"/><Relationship Id="rId15" Type="http://schemas.microsoft.com/office/2007/relationships/hdphoto" Target="../media/hdphoto4.wdp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gif"/><Relationship Id="rId18" Type="http://schemas.openxmlformats.org/officeDocument/2006/relationships/image" Target="../media/image31.png"/><Relationship Id="rId26" Type="http://schemas.openxmlformats.org/officeDocument/2006/relationships/image" Target="../media/image36.png"/><Relationship Id="rId3" Type="http://schemas.openxmlformats.org/officeDocument/2006/relationships/image" Target="../media/image22.gif"/><Relationship Id="rId21" Type="http://schemas.microsoft.com/office/2007/relationships/hdphoto" Target="../media/hdphoto13.wdp"/><Relationship Id="rId7" Type="http://schemas.microsoft.com/office/2007/relationships/hdphoto" Target="../media/hdphoto8.wdp"/><Relationship Id="rId12" Type="http://schemas.openxmlformats.org/officeDocument/2006/relationships/image" Target="../media/image27.gif"/><Relationship Id="rId17" Type="http://schemas.microsoft.com/office/2007/relationships/hdphoto" Target="../media/hdphoto12.wdp"/><Relationship Id="rId25" Type="http://schemas.microsoft.com/office/2007/relationships/hdphoto" Target="../media/hdphoto15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png"/><Relationship Id="rId20" Type="http://schemas.openxmlformats.org/officeDocument/2006/relationships/image" Target="../media/image33.png"/><Relationship Id="rId29" Type="http://schemas.microsoft.com/office/2007/relationships/hdphoto" Target="../media/hdphoto17.wdp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4.png"/><Relationship Id="rId11" Type="http://schemas.microsoft.com/office/2007/relationships/hdphoto" Target="../media/hdphoto10.wdp"/><Relationship Id="rId24" Type="http://schemas.openxmlformats.org/officeDocument/2006/relationships/image" Target="../media/image35.png"/><Relationship Id="rId32" Type="http://schemas.microsoft.com/office/2007/relationships/hdphoto" Target="../media/hdphoto18.wdp"/><Relationship Id="rId5" Type="http://schemas.microsoft.com/office/2007/relationships/hdphoto" Target="../media/hdphoto7.wdp"/><Relationship Id="rId15" Type="http://schemas.microsoft.com/office/2007/relationships/hdphoto" Target="../media/hdphoto11.wdp"/><Relationship Id="rId23" Type="http://schemas.microsoft.com/office/2007/relationships/hdphoto" Target="../media/hdphoto14.wdp"/><Relationship Id="rId28" Type="http://schemas.openxmlformats.org/officeDocument/2006/relationships/image" Target="../media/image37.png"/><Relationship Id="rId10" Type="http://schemas.openxmlformats.org/officeDocument/2006/relationships/image" Target="../media/image26.png"/><Relationship Id="rId19" Type="http://schemas.openxmlformats.org/officeDocument/2006/relationships/image" Target="../media/image32.gif"/><Relationship Id="rId31" Type="http://schemas.openxmlformats.org/officeDocument/2006/relationships/image" Target="../media/image39.png"/><Relationship Id="rId4" Type="http://schemas.openxmlformats.org/officeDocument/2006/relationships/image" Target="../media/image23.png"/><Relationship Id="rId9" Type="http://schemas.microsoft.com/office/2007/relationships/hdphoto" Target="../media/hdphoto9.wdp"/><Relationship Id="rId14" Type="http://schemas.openxmlformats.org/officeDocument/2006/relationships/image" Target="../media/image29.png"/><Relationship Id="rId22" Type="http://schemas.openxmlformats.org/officeDocument/2006/relationships/image" Target="../media/image34.png"/><Relationship Id="rId27" Type="http://schemas.microsoft.com/office/2007/relationships/hdphoto" Target="../media/hdphoto16.wdp"/><Relationship Id="rId30" Type="http://schemas.openxmlformats.org/officeDocument/2006/relationships/image" Target="../media/image3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a7ef13e6488ebda4182295e359de7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17565" y="1312863"/>
            <a:ext cx="11982994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 panose="020B7200000000000000" pitchFamily="34" charset="0"/>
              </a:rPr>
              <a:t>c¸c thÇy c« gi¸o vÒ dù giê </a:t>
            </a:r>
            <a:r>
              <a:rPr lang="pt-BR" sz="3600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 panose="020B7200000000000000" pitchFamily="34" charset="0"/>
              </a:rPr>
              <a:t>m«n TOÁN</a:t>
            </a:r>
            <a:endParaRPr lang="en-US" sz="3600" i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.VnVogueH" panose="020B7200000000000000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09800" y="528025"/>
            <a:ext cx="7696200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NhiÖt</a:t>
            </a:r>
            <a:r>
              <a:rPr lang="en-US" sz="54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 </a:t>
            </a:r>
            <a:r>
              <a:rPr lang="en-US" sz="5400" b="1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liÖt</a:t>
            </a:r>
            <a:r>
              <a:rPr lang="en-US" sz="54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 </a:t>
            </a:r>
            <a:r>
              <a:rPr lang="en-US" sz="5400" b="1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chµo</a:t>
            </a:r>
            <a:r>
              <a:rPr lang="en-US" sz="54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 </a:t>
            </a:r>
            <a:r>
              <a:rPr lang="en-US" sz="5400" b="1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mõng</a:t>
            </a:r>
            <a:endParaRPr lang="en-US" sz="5400" b="1">
              <a:solidFill>
                <a:srgbClr val="CC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  <a:cs typeface="Arial" charset="0"/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4304763" y="2913815"/>
            <a:ext cx="2971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 </a:t>
            </a:r>
            <a:r>
              <a:rPr lang="en-US" sz="3600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Lớp</a:t>
            </a:r>
            <a:r>
              <a:rPr lang="en-US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 </a:t>
            </a:r>
            <a:r>
              <a:rPr lang="en-US" sz="3600" kern="1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2E</a:t>
            </a:r>
            <a:endParaRPr lang="en-US" sz="3600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33CC33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42563" y="3599615"/>
            <a:ext cx="769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Gi¸o</a:t>
            </a:r>
            <a:r>
              <a:rPr lang="en-US" alt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viªn</a:t>
            </a:r>
            <a:r>
              <a:rPr lang="en-US" alt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: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endParaRPr lang="en-US" alt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49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652797" y="487437"/>
            <a:ext cx="2271744" cy="980661"/>
            <a:chOff x="1039193" y="263855"/>
            <a:chExt cx="2271744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075293" y="263855"/>
              <a:ext cx="2190752" cy="980661"/>
              <a:chOff x="1260713" y="492054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260713" y="492054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341678" y="580614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039193" y="477363"/>
              <a:ext cx="22717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924541" y="1730634"/>
            <a:ext cx="63631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latin typeface="+mj-lt"/>
              </a:rPr>
              <a:t>BÀI 25:</a:t>
            </a:r>
          </a:p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latin typeface="+mj-lt"/>
              </a:rPr>
              <a:t>ĐIỂM, ĐOẠN THẲNG, ĐƯỜNG THẲNG, ĐƯỜNG CONG, </a:t>
            </a:r>
          </a:p>
          <a:p>
            <a:pPr algn="ctr"/>
            <a:r>
              <a:rPr lang="en-US" sz="4000" dirty="0" smtClean="0">
                <a:ln>
                  <a:solidFill>
                    <a:srgbClr val="4F6228"/>
                  </a:solidFill>
                </a:ln>
                <a:latin typeface="+mj-lt"/>
              </a:rPr>
              <a:t>BA ĐIỂM THẲNG HÀNG.</a:t>
            </a:r>
            <a:endParaRPr lang="vi-VN" sz="4000" dirty="0">
              <a:ln>
                <a:solidFill>
                  <a:srgbClr val="4F6228"/>
                </a:solidFill>
              </a:ln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65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607" y="636771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Đ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iểm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71700" y="1489710"/>
            <a:ext cx="7733030" cy="729615"/>
            <a:chOff x="2171700" y="1489710"/>
            <a:chExt cx="7733030" cy="729615"/>
          </a:xfrm>
        </p:grpSpPr>
        <p:sp>
          <p:nvSpPr>
            <p:cNvPr id="5" name="Oval 4"/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1977614" y="1263520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862378" y="125922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759304" y="2415268"/>
            <a:ext cx="4394101" cy="1150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Dây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treo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cờ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đoạn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thẳng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Đầu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mỗi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chiếc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đinh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điểm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6693" y="2690455"/>
            <a:ext cx="54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 </a:t>
            </a:r>
            <a:r>
              <a:rPr lang="en-US" sz="2800" dirty="0" err="1" smtClean="0"/>
              <a:t>dấu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764039" y="3489135"/>
            <a:ext cx="623698" cy="804558"/>
            <a:chOff x="5764039" y="3489135"/>
            <a:chExt cx="623698" cy="804558"/>
          </a:xfrm>
        </p:grpSpPr>
        <p:sp>
          <p:nvSpPr>
            <p:cNvPr id="23" name="TextBox 22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9" name="TextBox 28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32" name="TextBox 31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 descr="Ruler Vector at GetDrawings | Free download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97" b="89697" l="7813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25422"/>
          <a:stretch/>
        </p:blipFill>
        <p:spPr bwMode="auto">
          <a:xfrm>
            <a:off x="6623050" y="4027432"/>
            <a:ext cx="4876800" cy="7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74513" y="3342210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7561733" y="4073910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64842" y="4110139"/>
            <a:ext cx="271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BC</a:t>
            </a:r>
            <a:endParaRPr lang="en-US" sz="28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40" name="Oval 39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302785" y="4698326"/>
            <a:ext cx="4889737" cy="1232577"/>
            <a:chOff x="3302785" y="4698326"/>
            <a:chExt cx="4889737" cy="1232577"/>
          </a:xfrm>
        </p:grpSpPr>
        <p:grpSp>
          <p:nvGrpSpPr>
            <p:cNvPr id="42" name="Google Shape;2032;p71"/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43" name="Google Shape;2033;p71"/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36;p71"/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727441" y="4917788"/>
              <a:ext cx="446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Làm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nào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để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có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đoạn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thẳng</a:t>
              </a:r>
              <a:r>
                <a:rPr lang="en-US" sz="2400" dirty="0" smtClean="0"/>
                <a:t> AB </a:t>
              </a:r>
              <a:r>
                <a:rPr lang="en-US" sz="2400" dirty="0" err="1" smtClean="0"/>
                <a:t>và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đoạn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thẳng</a:t>
              </a:r>
              <a:r>
                <a:rPr lang="en-US" sz="2400" dirty="0" smtClean="0"/>
                <a:t> AC?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71387" y="1399714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29" t="70452" r="16679" b="6903"/>
          <a:stretch/>
        </p:blipFill>
        <p:spPr bwMode="auto">
          <a:xfrm>
            <a:off x="2965301" y="467715"/>
            <a:ext cx="8331648" cy="43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95006" y="3553093"/>
            <a:ext cx="5094514" cy="14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62978" y="3566271"/>
            <a:ext cx="65749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A, B, C, D, H, G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AB, CD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3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57087" y="498914"/>
            <a:ext cx="9958959" cy="1351228"/>
            <a:chOff x="857087" y="446662"/>
            <a:chExt cx="9958959" cy="1351228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49242" y="1139055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a)                                             b)</a:t>
              </a:r>
              <a:endParaRPr lang="en-US" sz="2800" dirty="0"/>
            </a:p>
          </p:txBody>
        </p:sp>
      </p:grpSp>
      <p:cxnSp>
        <p:nvCxnSpPr>
          <p:cNvPr id="8" name="Straight Connector 7"/>
          <p:cNvCxnSpPr/>
          <p:nvPr/>
        </p:nvCxnSpPr>
        <p:spPr>
          <a:xfrm flipH="1">
            <a:off x="1475045" y="1867989"/>
            <a:ext cx="2234806" cy="13716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1475044" y="3239589"/>
            <a:ext cx="2234807" cy="10580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09851" y="1867989"/>
            <a:ext cx="0" cy="24296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3474126" y="1300240"/>
            <a:ext cx="484428" cy="736741"/>
            <a:chOff x="3474126" y="1300240"/>
            <a:chExt cx="484428" cy="736741"/>
          </a:xfrm>
        </p:grpSpPr>
        <p:sp>
          <p:nvSpPr>
            <p:cNvPr id="15" name="TextBox 1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74126" y="130024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</a:t>
              </a:r>
              <a:endParaRPr lang="en-US" sz="2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04890" y="2778718"/>
            <a:ext cx="665403" cy="646331"/>
            <a:chOff x="904890" y="2778718"/>
            <a:chExt cx="665403" cy="646331"/>
          </a:xfrm>
        </p:grpSpPr>
        <p:sp>
          <p:nvSpPr>
            <p:cNvPr id="16" name="TextBox 15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4890" y="290182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N</a:t>
              </a:r>
              <a:endParaRPr lang="en-US" sz="28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76640" y="3851868"/>
            <a:ext cx="583252" cy="771575"/>
            <a:chOff x="3576640" y="3851868"/>
            <a:chExt cx="583252" cy="771575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36378" y="410022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</a:t>
              </a:r>
              <a:endParaRPr lang="en-US" sz="2800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5679559" y="2189136"/>
            <a:ext cx="1495941" cy="161251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175500" y="2400300"/>
            <a:ext cx="1046714" cy="13790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222214" y="2400300"/>
            <a:ext cx="1734586" cy="102474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9817501" y="2973430"/>
            <a:ext cx="604090" cy="771575"/>
            <a:chOff x="3576640" y="3851868"/>
            <a:chExt cx="604090" cy="771575"/>
          </a:xfrm>
        </p:grpSpPr>
        <p:sp>
          <p:nvSpPr>
            <p:cNvPr id="26" name="TextBox 2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36378" y="410022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072948" y="1803979"/>
            <a:ext cx="444352" cy="774143"/>
            <a:chOff x="3576639" y="3724056"/>
            <a:chExt cx="444352" cy="774143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76639" y="372405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28200" y="3344170"/>
            <a:ext cx="423514" cy="994469"/>
            <a:chOff x="3487814" y="3851868"/>
            <a:chExt cx="423514" cy="994469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87814" y="432311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436314" y="1700050"/>
            <a:ext cx="423514" cy="660096"/>
            <a:chOff x="3498233" y="3838103"/>
            <a:chExt cx="423514" cy="660096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570293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MN, MP , NP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03996" y="455061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AB , BC , CD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570293" y="5342709"/>
            <a:ext cx="63733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20762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991794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539142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365959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8145008" y="534270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8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5450" y="1161165"/>
            <a:ext cx="8419397" cy="2081326"/>
          </a:xfrm>
          <a:prstGeom prst="roundRect">
            <a:avLst/>
          </a:prstGeom>
          <a:solidFill>
            <a:srgbClr val="FFEAB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66393" r="8162" b="15432"/>
          <a:stretch/>
        </p:blipFill>
        <p:spPr bwMode="auto">
          <a:xfrm>
            <a:off x="1029798" y="3346235"/>
            <a:ext cx="9410700" cy="3022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40572" y="593254"/>
            <a:ext cx="1907887" cy="617957"/>
            <a:chOff x="1144472" y="1425114"/>
            <a:chExt cx="1907887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</a:t>
                </a:r>
                <a:r>
                  <a:rPr lang="en-US" sz="2800" dirty="0" smtClean="0"/>
                  <a:t>   </a:t>
                </a:r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  <a:endParaRPr lang="en-US" sz="2800" dirty="0"/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pic>
        <p:nvPicPr>
          <p:cNvPr id="3074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2" t="44710" r="12043" b="43180"/>
          <a:stretch/>
        </p:blipFill>
        <p:spPr bwMode="auto">
          <a:xfrm>
            <a:off x="8201650" y="1486989"/>
            <a:ext cx="1412394" cy="157879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2450252" y="2276385"/>
            <a:ext cx="3048848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344145" y="1753165"/>
            <a:ext cx="423514" cy="715210"/>
            <a:chOff x="3544616" y="3782989"/>
            <a:chExt cx="423514" cy="715210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544616" y="37829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18081" y="1808279"/>
            <a:ext cx="423514" cy="660096"/>
            <a:chOff x="3498233" y="3838103"/>
            <a:chExt cx="423514" cy="660096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579238" y="2088734"/>
            <a:ext cx="6798798" cy="1826439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2217693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4" name="Straight Connector 33"/>
          <p:cNvCxnSpPr>
            <a:endCxn id="27" idx="0"/>
          </p:cNvCxnSpPr>
          <p:nvPr/>
        </p:nvCxnSpPr>
        <p:spPr>
          <a:xfrm flipH="1">
            <a:off x="2429644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315237" y="2735729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3" name="Straight Connector 42"/>
          <p:cNvCxnSpPr>
            <a:endCxn id="42" idx="0"/>
          </p:cNvCxnSpPr>
          <p:nvPr/>
        </p:nvCxnSpPr>
        <p:spPr>
          <a:xfrm flipH="1">
            <a:off x="5527188" y="2276385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93459" y="1659340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5cm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3915885" y="382968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7cm</a:t>
            </a:r>
            <a:endParaRPr lang="en-US" sz="2800" dirty="0"/>
          </a:p>
        </p:txBody>
      </p:sp>
      <p:sp>
        <p:nvSpPr>
          <p:cNvPr id="46" name="TextBox 45"/>
          <p:cNvSpPr txBox="1"/>
          <p:nvPr/>
        </p:nvSpPr>
        <p:spPr>
          <a:xfrm rot="20885464">
            <a:off x="5772107" y="4669667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9cm</a:t>
            </a:r>
            <a:endParaRPr lang="en-US" sz="2800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436550" y="4163197"/>
            <a:ext cx="6798798" cy="182643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 rot="20918350">
            <a:off x="2807962" y="5067873"/>
            <a:ext cx="6750880" cy="18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8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7" grpId="1" animBg="1"/>
      <p:bldP spid="42" grpId="0" animBg="1"/>
      <p:bldP spid="42" grpId="1" animBg="1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/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/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175432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2E 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 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1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204</Words>
  <Application>Microsoft Office PowerPoint</Application>
  <PresentationFormat>Widescreen</PresentationFormat>
  <Paragraphs>58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.VnAvant</vt:lpstr>
      <vt:lpstr>.VnHelvetInsH</vt:lpstr>
      <vt:lpstr>.VnVogueH</vt:lpstr>
      <vt:lpstr>Arial</vt:lpstr>
      <vt:lpstr>Arial-Rounded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71</cp:revision>
  <dcterms:created xsi:type="dcterms:W3CDTF">2021-06-02T01:34:28Z</dcterms:created>
  <dcterms:modified xsi:type="dcterms:W3CDTF">2024-12-10T04:37:17Z</dcterms:modified>
</cp:coreProperties>
</file>