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  <p:sldMasterId id="2147483859" r:id="rId5"/>
    <p:sldMasterId id="2147483873" r:id="rId6"/>
    <p:sldMasterId id="2147483895" r:id="rId7"/>
    <p:sldMasterId id="2147483899" r:id="rId8"/>
  </p:sldMasterIdLst>
  <p:notesMasterIdLst>
    <p:notesMasterId r:id="rId19"/>
  </p:notesMasterIdLst>
  <p:sldIdLst>
    <p:sldId id="3401" r:id="rId9"/>
    <p:sldId id="3399" r:id="rId10"/>
    <p:sldId id="2007577111" r:id="rId11"/>
    <p:sldId id="496" r:id="rId12"/>
    <p:sldId id="2007577112" r:id="rId13"/>
    <p:sldId id="2007577104" r:id="rId14"/>
    <p:sldId id="3397" r:id="rId15"/>
    <p:sldId id="2007577115" r:id="rId16"/>
    <p:sldId id="2007577116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gi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510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97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04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24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27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64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41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29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3107852" y="2058493"/>
            <a:ext cx="7313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72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53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95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4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54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3.png"/><Relationship Id="rId5" Type="http://schemas.openxmlformats.org/officeDocument/2006/relationships/image" Target="../media/image42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65526" y="1874734"/>
            <a:ext cx="7443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0C4ED0-7258-4CC9-918F-C103EB9B8F32}"/>
              </a:ext>
            </a:extLst>
          </p:cNvPr>
          <p:cNvSpPr txBox="1"/>
          <p:nvPr/>
        </p:nvSpPr>
        <p:spPr>
          <a:xfrm>
            <a:off x="4658199" y="3329849"/>
            <a:ext cx="6277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BDA4F4C-50BF-46BB-B37B-59AD76DBBF84}"/>
              </a:ext>
            </a:extLst>
          </p:cNvPr>
          <p:cNvSpPr txBox="1"/>
          <p:nvPr/>
        </p:nvSpPr>
        <p:spPr>
          <a:xfrm>
            <a:off x="699491" y="799605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DE49E2-114F-4158-B032-A1D9EC0DE5B2}"/>
              </a:ext>
            </a:extLst>
          </p:cNvPr>
          <p:cNvGrpSpPr/>
          <p:nvPr/>
        </p:nvGrpSpPr>
        <p:grpSpPr>
          <a:xfrm>
            <a:off x="1252765" y="1509976"/>
            <a:ext cx="8752236" cy="4969682"/>
            <a:chOff x="1179164" y="1282478"/>
            <a:chExt cx="9039022" cy="4697409"/>
          </a:xfrm>
        </p:grpSpPr>
        <p:pic>
          <p:nvPicPr>
            <p:cNvPr id="37" name="Picture 2" descr="20210409041757_wm_shs-toan-2-tap-1">
              <a:extLst>
                <a:ext uri="{FF2B5EF4-FFF2-40B4-BE49-F238E27FC236}">
                  <a16:creationId xmlns:a16="http://schemas.microsoft.com/office/drawing/2014/main" id="{06D9D4DC-A500-48AD-9CFD-4A93B6FAC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4" t="18971" r="731" b="49121"/>
            <a:stretch/>
          </p:blipFill>
          <p:spPr bwMode="auto">
            <a:xfrm>
              <a:off x="1687163" y="1436914"/>
              <a:ext cx="8531023" cy="42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6E5123D-BE53-402D-BEDF-261D6D6B6AB8}"/>
                </a:ext>
              </a:extLst>
            </p:cNvPr>
            <p:cNvSpPr/>
            <p:nvPr/>
          </p:nvSpPr>
          <p:spPr>
            <a:xfrm>
              <a:off x="3338285" y="5297715"/>
              <a:ext cx="4789714" cy="682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DC1D5838-E6E1-46A7-97E5-5C1AC497563F}"/>
                </a:ext>
              </a:extLst>
            </p:cNvPr>
            <p:cNvSpPr/>
            <p:nvPr/>
          </p:nvSpPr>
          <p:spPr>
            <a:xfrm>
              <a:off x="2554513" y="2965039"/>
              <a:ext cx="6563393" cy="2178240"/>
            </a:xfrm>
            <a:custGeom>
              <a:avLst/>
              <a:gdLst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0 w 6531429"/>
                <a:gd name="connsiteY3" fmla="*/ 2140636 h 2140636"/>
                <a:gd name="connsiteX4" fmla="*/ 0 w 6531429"/>
                <a:gd name="connsiteY4" fmla="*/ 0 h 2140636"/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635000 w 6531429"/>
                <a:gd name="connsiteY3" fmla="*/ 2115236 h 2140636"/>
                <a:gd name="connsiteX4" fmla="*/ 0 w 6531429"/>
                <a:gd name="connsiteY4" fmla="*/ 0 h 21406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980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09129 w 6544129"/>
                <a:gd name="connsiteY2" fmla="*/ 21782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65377"/>
                <a:gd name="connsiteY0" fmla="*/ 215404 h 2178240"/>
                <a:gd name="connsiteX1" fmla="*/ 6544129 w 6565377"/>
                <a:gd name="connsiteY1" fmla="*/ 24904 h 2178240"/>
                <a:gd name="connsiteX2" fmla="*/ 5909129 w 6565377"/>
                <a:gd name="connsiteY2" fmla="*/ 2178240 h 2178240"/>
                <a:gd name="connsiteX3" fmla="*/ 774700 w 6565377"/>
                <a:gd name="connsiteY3" fmla="*/ 2178240 h 2178240"/>
                <a:gd name="connsiteX4" fmla="*/ 0 w 6565377"/>
                <a:gd name="connsiteY4" fmla="*/ 215404 h 2178240"/>
                <a:gd name="connsiteX0" fmla="*/ 0 w 6563393"/>
                <a:gd name="connsiteY0" fmla="*/ 215404 h 2178240"/>
                <a:gd name="connsiteX1" fmla="*/ 6544129 w 6563393"/>
                <a:gd name="connsiteY1" fmla="*/ 24904 h 2178240"/>
                <a:gd name="connsiteX2" fmla="*/ 5909129 w 6563393"/>
                <a:gd name="connsiteY2" fmla="*/ 2178240 h 2178240"/>
                <a:gd name="connsiteX3" fmla="*/ 774700 w 6563393"/>
                <a:gd name="connsiteY3" fmla="*/ 2178240 h 2178240"/>
                <a:gd name="connsiteX4" fmla="*/ 0 w 6563393"/>
                <a:gd name="connsiteY4" fmla="*/ 215404 h 217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3393" h="2178240">
                  <a:moveTo>
                    <a:pt x="0" y="215404"/>
                  </a:moveTo>
                  <a:cubicBezTo>
                    <a:pt x="797076" y="-165596"/>
                    <a:pt x="4362753" y="88404"/>
                    <a:pt x="6544129" y="24904"/>
                  </a:cubicBezTo>
                  <a:cubicBezTo>
                    <a:pt x="6747329" y="763849"/>
                    <a:pt x="5261429" y="1388495"/>
                    <a:pt x="5909129" y="2178240"/>
                  </a:cubicBezTo>
                  <a:lnTo>
                    <a:pt x="774700" y="2178240"/>
                  </a:lnTo>
                  <a:cubicBezTo>
                    <a:pt x="914400" y="1447761"/>
                    <a:pt x="330200" y="704583"/>
                    <a:pt x="0" y="215404"/>
                  </a:cubicBezTo>
                  <a:close/>
                </a:path>
              </a:pathLst>
            </a:custGeom>
            <a:solidFill>
              <a:srgbClr val="2F8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Oval Callout 3">
              <a:extLst>
                <a:ext uri="{FF2B5EF4-FFF2-40B4-BE49-F238E27FC236}">
                  <a16:creationId xmlns:a16="http://schemas.microsoft.com/office/drawing/2014/main" id="{03936F69-A7F4-42DD-8E82-98F4F1F1A67D}"/>
                </a:ext>
              </a:extLst>
            </p:cNvPr>
            <p:cNvSpPr/>
            <p:nvPr/>
          </p:nvSpPr>
          <p:spPr>
            <a:xfrm>
              <a:off x="1179164" y="1282478"/>
              <a:ext cx="2503836" cy="1528125"/>
            </a:xfrm>
            <a:prstGeom prst="wedgeEllipseCallout">
              <a:avLst>
                <a:gd name="adj1" fmla="val -17282"/>
                <a:gd name="adj2" fmla="val 741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E2DB2E3-89AA-4A72-94DD-1D2C449F2559}"/>
              </a:ext>
            </a:extLst>
          </p:cNvPr>
          <p:cNvSpPr txBox="1"/>
          <p:nvPr/>
        </p:nvSpPr>
        <p:spPr>
          <a:xfrm>
            <a:off x="1298485" y="1673363"/>
            <a:ext cx="242439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01AFB87-8ACE-460A-890D-376D9F5A05F7}"/>
              </a:ext>
            </a:extLst>
          </p:cNvPr>
          <p:cNvCxnSpPr/>
          <p:nvPr/>
        </p:nvCxnSpPr>
        <p:spPr>
          <a:xfrm>
            <a:off x="2964121" y="3709420"/>
            <a:ext cx="28436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D017C5-604E-407E-8AC8-82FA8B6FCE67}"/>
              </a:ext>
            </a:extLst>
          </p:cNvPr>
          <p:cNvGrpSpPr/>
          <p:nvPr/>
        </p:nvGrpSpPr>
        <p:grpSpPr>
          <a:xfrm>
            <a:off x="3177345" y="3249915"/>
            <a:ext cx="423514" cy="660096"/>
            <a:chOff x="3498233" y="3838103"/>
            <a:chExt cx="423514" cy="66009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ADF5D4-25E9-4FFC-9910-F439C438A1C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F2CF38-D559-44F4-851C-487E9C24C12F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32CFE1C-E648-448E-B593-EE42F10768CA}"/>
              </a:ext>
            </a:extLst>
          </p:cNvPr>
          <p:cNvGrpSpPr/>
          <p:nvPr/>
        </p:nvGrpSpPr>
        <p:grpSpPr>
          <a:xfrm>
            <a:off x="5110920" y="3249915"/>
            <a:ext cx="423514" cy="660096"/>
            <a:chOff x="3498233" y="3838103"/>
            <a:chExt cx="423514" cy="66009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6D310F-E942-4D78-9596-767C2E721B15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169789E-DE33-4F0A-92FA-B1C3866A7EA4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7D3BDD8-7ACE-45E2-936F-5FACAA094078}"/>
              </a:ext>
            </a:extLst>
          </p:cNvPr>
          <p:cNvSpPr txBox="1"/>
          <p:nvPr/>
        </p:nvSpPr>
        <p:spPr>
          <a:xfrm>
            <a:off x="3115026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AB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03090A2-4517-4C28-97C8-F189DF821871}"/>
              </a:ext>
            </a:extLst>
          </p:cNvPr>
          <p:cNvCxnSpPr/>
          <p:nvPr/>
        </p:nvCxnSpPr>
        <p:spPr>
          <a:xfrm>
            <a:off x="6141698" y="3709420"/>
            <a:ext cx="30962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8D33F4A-0ABE-4507-B941-1AED1B7A8F33}"/>
              </a:ext>
            </a:extLst>
          </p:cNvPr>
          <p:cNvGrpSpPr/>
          <p:nvPr/>
        </p:nvGrpSpPr>
        <p:grpSpPr>
          <a:xfrm>
            <a:off x="6292602" y="3249915"/>
            <a:ext cx="484428" cy="660096"/>
            <a:chOff x="3498233" y="3838103"/>
            <a:chExt cx="484428" cy="66009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DE09CFF-0BC7-43F6-909F-E8E23A0EAD7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89D358-F6D7-429A-ABDD-02028029010D}"/>
                </a:ext>
              </a:extLst>
            </p:cNvPr>
            <p:cNvSpPr txBox="1"/>
            <p:nvPr/>
          </p:nvSpPr>
          <p:spPr>
            <a:xfrm>
              <a:off x="3498233" y="38381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930E14A-F6D0-49C8-9DC3-839CF9DD2CE9}"/>
              </a:ext>
            </a:extLst>
          </p:cNvPr>
          <p:cNvGrpSpPr/>
          <p:nvPr/>
        </p:nvGrpSpPr>
        <p:grpSpPr>
          <a:xfrm>
            <a:off x="7811314" y="3239824"/>
            <a:ext cx="444352" cy="660096"/>
            <a:chOff x="3498233" y="3838103"/>
            <a:chExt cx="444352" cy="66009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AB173B8-665A-42CF-A940-D069201C2E1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EDBE5D7-BB97-4034-A6F2-85B0C0CAAC49}"/>
                </a:ext>
              </a:extLst>
            </p:cNvPr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N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80B3BF-3497-41F5-ACCA-B358190DECA6}"/>
              </a:ext>
            </a:extLst>
          </p:cNvPr>
          <p:cNvSpPr txBox="1"/>
          <p:nvPr/>
        </p:nvSpPr>
        <p:spPr>
          <a:xfrm>
            <a:off x="6141698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E5258D6-6FA4-4D92-9E9C-C36943550A8D}"/>
              </a:ext>
            </a:extLst>
          </p:cNvPr>
          <p:cNvGrpSpPr/>
          <p:nvPr/>
        </p:nvGrpSpPr>
        <p:grpSpPr>
          <a:xfrm>
            <a:off x="8553978" y="3239824"/>
            <a:ext cx="423514" cy="660096"/>
            <a:chOff x="3498233" y="3838103"/>
            <a:chExt cx="423514" cy="66009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E00BF8-8B69-486A-987F-E45CF4AB1158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4AD720-A730-474F-B913-0D3D57C44365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P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20C796F-BD9E-4B81-93F4-6B3E5549FC2F}"/>
              </a:ext>
            </a:extLst>
          </p:cNvPr>
          <p:cNvSpPr txBox="1"/>
          <p:nvPr/>
        </p:nvSpPr>
        <p:spPr>
          <a:xfrm>
            <a:off x="6141698" y="3765769"/>
            <a:ext cx="331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M,N,P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222869-7B9A-41BB-9E83-27C64EE41B4C}"/>
              </a:ext>
            </a:extLst>
          </p:cNvPr>
          <p:cNvGrpSpPr/>
          <p:nvPr/>
        </p:nvGrpSpPr>
        <p:grpSpPr>
          <a:xfrm>
            <a:off x="9385519" y="2448365"/>
            <a:ext cx="2453015" cy="1090473"/>
            <a:chOff x="8872498" y="2331407"/>
            <a:chExt cx="2453015" cy="109047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1CFE6-15ED-4BB5-98B6-E969F521629D}"/>
                </a:ext>
              </a:extLst>
            </p:cNvPr>
            <p:cNvSpPr txBox="1"/>
            <p:nvPr/>
          </p:nvSpPr>
          <p:spPr>
            <a:xfrm>
              <a:off x="8880357" y="2368813"/>
              <a:ext cx="244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nằm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1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id="{E03CA064-0A46-4552-B027-F2F40E6ED691}"/>
                </a:ext>
              </a:extLst>
            </p:cNvPr>
            <p:cNvSpPr/>
            <p:nvPr/>
          </p:nvSpPr>
          <p:spPr>
            <a:xfrm>
              <a:off x="8872498" y="2331407"/>
              <a:ext cx="2395740" cy="1090473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Arc 64">
            <a:extLst>
              <a:ext uri="{FF2B5EF4-FFF2-40B4-BE49-F238E27FC236}">
                <a16:creationId xmlns:a16="http://schemas.microsoft.com/office/drawing/2014/main" id="{4F3A31F4-4C8E-412C-A05B-77E2F9454C18}"/>
              </a:ext>
            </a:extLst>
          </p:cNvPr>
          <p:cNvSpPr/>
          <p:nvPr/>
        </p:nvSpPr>
        <p:spPr>
          <a:xfrm rot="7842361">
            <a:off x="3837160" y="1046836"/>
            <a:ext cx="4048709" cy="4002524"/>
          </a:xfrm>
          <a:prstGeom prst="arc">
            <a:avLst>
              <a:gd name="adj1" fmla="val 16200000"/>
              <a:gd name="adj2" fmla="val 48963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1321B5C-14C1-419A-B59A-BDD8B00CBAE5}"/>
              </a:ext>
            </a:extLst>
          </p:cNvPr>
          <p:cNvSpPr txBox="1"/>
          <p:nvPr/>
        </p:nvSpPr>
        <p:spPr>
          <a:xfrm>
            <a:off x="5756426" y="4697455"/>
            <a:ext cx="32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383F82-A2E5-49DC-AEF7-6AF60AB4A97B}"/>
              </a:ext>
            </a:extLst>
          </p:cNvPr>
          <p:cNvSpPr txBox="1"/>
          <p:nvPr/>
        </p:nvSpPr>
        <p:spPr>
          <a:xfrm>
            <a:off x="4875789" y="5032250"/>
            <a:ext cx="190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 uiExpand="1" build="p"/>
      <p:bldP spid="49" grpId="0"/>
      <p:bldP spid="57" grpId="0"/>
      <p:bldP spid="57" grpId="1"/>
      <p:bldP spid="61" grpId="0"/>
      <p:bldP spid="65" grpId="0" animBg="1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7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3613F2F5-282C-4512-8F0F-6B5B8D03A739}"/>
              </a:ext>
            </a:extLst>
          </p:cNvPr>
          <p:cNvSpPr/>
          <p:nvPr/>
        </p:nvSpPr>
        <p:spPr>
          <a:xfrm>
            <a:off x="1735498" y="1685690"/>
            <a:ext cx="752521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36" name="Picture 35" descr="20210409041757_wm_shs-toan-2-tap-1">
            <a:extLst>
              <a:ext uri="{FF2B5EF4-FFF2-40B4-BE49-F238E27FC236}">
                <a16:creationId xmlns:a16="http://schemas.microsoft.com/office/drawing/2014/main" id="{FF508F92-DAEA-48F9-B315-E7480E3CE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3289107" y="646157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AF0FA41-5AF1-44CE-968A-78B9045345D5}"/>
              </a:ext>
            </a:extLst>
          </p:cNvPr>
          <p:cNvSpPr txBox="1"/>
          <p:nvPr/>
        </p:nvSpPr>
        <p:spPr>
          <a:xfrm>
            <a:off x="1238284" y="4434385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DD33A3-3971-4860-BEDD-C46A70B638AB}"/>
              </a:ext>
            </a:extLst>
          </p:cNvPr>
          <p:cNvSpPr txBox="1"/>
          <p:nvPr/>
        </p:nvSpPr>
        <p:spPr>
          <a:xfrm>
            <a:off x="8104816" y="4434385"/>
            <a:ext cx="1741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BC, DE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x, 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9D0C721-0ABE-4398-9B71-CB55F03DC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5" y="522955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build="p"/>
      <p:bldP spid="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42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A5D270-E58D-4EB9-A54A-3019C088E823}"/>
              </a:ext>
            </a:extLst>
          </p:cNvPr>
          <p:cNvGrpSpPr/>
          <p:nvPr/>
        </p:nvGrpSpPr>
        <p:grpSpPr>
          <a:xfrm>
            <a:off x="1144880" y="685749"/>
            <a:ext cx="2138543" cy="617957"/>
            <a:chOff x="1144472" y="1425114"/>
            <a:chExt cx="2138543" cy="6179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40F7BE-DEC1-4EAC-9BDD-C798F185E469}"/>
                </a:ext>
              </a:extLst>
            </p:cNvPr>
            <p:cNvGrpSpPr/>
            <p:nvPr/>
          </p:nvGrpSpPr>
          <p:grpSpPr>
            <a:xfrm>
              <a:off x="1453450" y="1472482"/>
              <a:ext cx="1829565" cy="523220"/>
              <a:chOff x="1154453" y="4796255"/>
              <a:chExt cx="1829565" cy="523220"/>
            </a:xfrm>
          </p:grpSpPr>
          <p:sp>
            <p:nvSpPr>
              <p:cNvPr id="7" name="Rounded Rectangle 4">
                <a:extLst>
                  <a:ext uri="{FF2B5EF4-FFF2-40B4-BE49-F238E27FC236}">
                    <a16:creationId xmlns:a16="http://schemas.microsoft.com/office/drawing/2014/main" id="{0547BB96-D1AC-4F2B-9A7A-AB59EE16C4B1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796923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ABE848-9DB6-4BE7-98FD-EF92A0C7D6A6}"/>
                  </a:ext>
                </a:extLst>
              </p:cNvPr>
              <p:cNvSpPr txBox="1"/>
              <p:nvPr/>
            </p:nvSpPr>
            <p:spPr>
              <a:xfrm>
                <a:off x="1154453" y="4796255"/>
                <a:ext cx="1829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Đ, S  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9094F3B-199F-42F8-B21E-B28F650055E0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9" name="Picture 2" descr="20210409041757_wm_shs-toan-2-tap-1">
            <a:extLst>
              <a:ext uri="{FF2B5EF4-FFF2-40B4-BE49-F238E27FC236}">
                <a16:creationId xmlns:a16="http://schemas.microsoft.com/office/drawing/2014/main" id="{3BFA802A-DE4F-4493-99B4-C706A98CB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2193" r="10975" b="74259"/>
          <a:stretch/>
        </p:blipFill>
        <p:spPr bwMode="auto">
          <a:xfrm>
            <a:off x="833970" y="1535754"/>
            <a:ext cx="10524060" cy="2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96BFB-9929-4BD7-9E8C-C63E49B18483}"/>
              </a:ext>
            </a:extLst>
          </p:cNvPr>
          <p:cNvSpPr txBox="1"/>
          <p:nvPr/>
        </p:nvSpPr>
        <p:spPr>
          <a:xfrm>
            <a:off x="1340317" y="3964865"/>
            <a:ext cx="961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A, B,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D, E,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E2F5E25D-F626-4F53-9AD4-A09D79B1CF1D}"/>
              </a:ext>
            </a:extLst>
          </p:cNvPr>
          <p:cNvSpPr/>
          <p:nvPr/>
        </p:nvSpPr>
        <p:spPr>
          <a:xfrm>
            <a:off x="6495744" y="4631070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E6048A-7EA8-48BC-A2D6-C14DD0B87993}"/>
              </a:ext>
            </a:extLst>
          </p:cNvPr>
          <p:cNvSpPr/>
          <p:nvPr/>
        </p:nvSpPr>
        <p:spPr>
          <a:xfrm>
            <a:off x="6495744" y="5292143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E788A-0D6A-43CF-B257-F6432FDF6C07}"/>
              </a:ext>
            </a:extLst>
          </p:cNvPr>
          <p:cNvSpPr txBox="1"/>
          <p:nvPr/>
        </p:nvSpPr>
        <p:spPr>
          <a:xfrm>
            <a:off x="6613562" y="4530030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50016-1521-48B6-94F8-B2F21A6C167F}"/>
              </a:ext>
            </a:extLst>
          </p:cNvPr>
          <p:cNvSpPr txBox="1"/>
          <p:nvPr/>
        </p:nvSpPr>
        <p:spPr>
          <a:xfrm>
            <a:off x="6613562" y="5196235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A8EE88-C5C3-4DE8-AFAA-46BC546DF708}"/>
              </a:ext>
            </a:extLst>
          </p:cNvPr>
          <p:cNvSpPr txBox="1"/>
          <p:nvPr/>
        </p:nvSpPr>
        <p:spPr>
          <a:xfrm>
            <a:off x="5932415" y="1247831"/>
            <a:ext cx="622411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3" grpId="0" animBg="1"/>
      <p:bldP spid="14" grpId="0" uiExpand="1" build="p"/>
      <p:bldP spid="15" grpId="0" uiExpand="1" build="p"/>
      <p:bldP spid="16" grpId="0" uiExpand="1" build="p"/>
      <p:bldP spid="16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A2A29A-10DA-467C-8360-2371E65BD532}"/>
              </a:ext>
            </a:extLst>
          </p:cNvPr>
          <p:cNvGrpSpPr/>
          <p:nvPr/>
        </p:nvGrpSpPr>
        <p:grpSpPr>
          <a:xfrm>
            <a:off x="940572" y="667682"/>
            <a:ext cx="8386308" cy="617957"/>
            <a:chOff x="1144472" y="1425114"/>
            <a:chExt cx="8386308" cy="617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AFA28D-F4F1-427A-A30C-F28F0DC86438}"/>
                </a:ext>
              </a:extLst>
            </p:cNvPr>
            <p:cNvSpPr txBox="1"/>
            <p:nvPr/>
          </p:nvSpPr>
          <p:spPr>
            <a:xfrm>
              <a:off x="1453450" y="1519851"/>
              <a:ext cx="8077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1363-69B1-4320-92D1-D01F393DFF44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24CA690-2F70-4D1F-A6CB-6C0666CF358B}"/>
              </a:ext>
            </a:extLst>
          </p:cNvPr>
          <p:cNvSpPr/>
          <p:nvPr/>
        </p:nvSpPr>
        <p:spPr>
          <a:xfrm>
            <a:off x="2553566" y="1798724"/>
            <a:ext cx="3977858" cy="380129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46D80A-B45A-420D-8E9D-C2C3B06AC443}"/>
              </a:ext>
            </a:extLst>
          </p:cNvPr>
          <p:cNvCxnSpPr>
            <a:stCxn id="5" idx="0"/>
            <a:endCxn id="5" idx="3"/>
          </p:cNvCxnSpPr>
          <p:nvPr/>
        </p:nvCxnSpPr>
        <p:spPr>
          <a:xfrm>
            <a:off x="4542495" y="1798724"/>
            <a:ext cx="0" cy="3801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83E3BD-7722-4D4C-95F1-DC86CF2CDC86}"/>
              </a:ext>
            </a:extLst>
          </p:cNvPr>
          <p:cNvCxnSpPr/>
          <p:nvPr/>
        </p:nvCxnSpPr>
        <p:spPr>
          <a:xfrm>
            <a:off x="4547183" y="1798724"/>
            <a:ext cx="0" cy="38012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3BC3E30-B410-4FD9-8694-C992ECBECBC3}"/>
              </a:ext>
            </a:extLst>
          </p:cNvPr>
          <p:cNvGrpSpPr/>
          <p:nvPr/>
        </p:nvGrpSpPr>
        <p:grpSpPr>
          <a:xfrm>
            <a:off x="4368893" y="1060476"/>
            <a:ext cx="575678" cy="1015663"/>
            <a:chOff x="3576640" y="3851868"/>
            <a:chExt cx="575678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EB1C9-0272-4261-81CA-C4DB06CC5F1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27B1AB-1E75-4F21-B65F-3BFFEF168CB3}"/>
                </a:ext>
              </a:extLst>
            </p:cNvPr>
            <p:cNvSpPr txBox="1"/>
            <p:nvPr/>
          </p:nvSpPr>
          <p:spPr>
            <a:xfrm>
              <a:off x="3728804" y="406689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E07587-BCBA-4E78-A3F8-DA90B5381FE1}"/>
              </a:ext>
            </a:extLst>
          </p:cNvPr>
          <p:cNvGrpSpPr/>
          <p:nvPr/>
        </p:nvGrpSpPr>
        <p:grpSpPr>
          <a:xfrm>
            <a:off x="4366568" y="3595232"/>
            <a:ext cx="499596" cy="1167433"/>
            <a:chOff x="3576640" y="3851868"/>
            <a:chExt cx="499596" cy="11674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04A887-B145-4F84-B743-095D8C06902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5A854F-DE63-48C0-B41B-99DB61F7FB04}"/>
                </a:ext>
              </a:extLst>
            </p:cNvPr>
            <p:cNvSpPr txBox="1"/>
            <p:nvPr/>
          </p:nvSpPr>
          <p:spPr>
            <a:xfrm>
              <a:off x="3809536" y="4496081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864FE-8F04-40C2-9546-865E192D87CD}"/>
              </a:ext>
            </a:extLst>
          </p:cNvPr>
          <p:cNvGrpSpPr/>
          <p:nvPr/>
        </p:nvGrpSpPr>
        <p:grpSpPr>
          <a:xfrm>
            <a:off x="5773780" y="2024939"/>
            <a:ext cx="4781006" cy="673050"/>
            <a:chOff x="8872498" y="2279156"/>
            <a:chExt cx="2572494" cy="6730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39243D-2180-4853-B209-BEC0CA184EC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A, H, 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16" name="Rounded Rectangle 28">
              <a:extLst>
                <a:ext uri="{FF2B5EF4-FFF2-40B4-BE49-F238E27FC236}">
                  <a16:creationId xmlns:a16="http://schemas.microsoft.com/office/drawing/2014/main" id="{DA6A6089-D074-4875-90BF-46C785320827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FB5B22-9452-4F3A-B184-CD19B29EBCD2}"/>
              </a:ext>
            </a:extLst>
          </p:cNvPr>
          <p:cNvCxnSpPr/>
          <p:nvPr/>
        </p:nvCxnSpPr>
        <p:spPr>
          <a:xfrm flipH="1">
            <a:off x="2600699" y="5600016"/>
            <a:ext cx="393072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56B18-3A3D-4FE4-A114-FD5A466FABD1}"/>
              </a:ext>
            </a:extLst>
          </p:cNvPr>
          <p:cNvGrpSpPr/>
          <p:nvPr/>
        </p:nvGrpSpPr>
        <p:grpSpPr>
          <a:xfrm>
            <a:off x="2119333" y="4887893"/>
            <a:ext cx="504580" cy="1015663"/>
            <a:chOff x="3338760" y="3851868"/>
            <a:chExt cx="504580" cy="10156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DE83CE-9473-4E66-9763-992E416ED0D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3E1E0A-73C9-46FD-BF40-1CBCA35A721F}"/>
                </a:ext>
              </a:extLst>
            </p:cNvPr>
            <p:cNvSpPr txBox="1"/>
            <p:nvPr/>
          </p:nvSpPr>
          <p:spPr>
            <a:xfrm>
              <a:off x="3338760" y="40980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89CA0E-F1DB-4807-9FBD-68F10A4135E2}"/>
              </a:ext>
            </a:extLst>
          </p:cNvPr>
          <p:cNvGrpSpPr/>
          <p:nvPr/>
        </p:nvGrpSpPr>
        <p:grpSpPr>
          <a:xfrm>
            <a:off x="6399137" y="4887893"/>
            <a:ext cx="654113" cy="1015663"/>
            <a:chOff x="3576640" y="3851868"/>
            <a:chExt cx="654113" cy="101566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762265-B8AB-4360-B5F0-2CD12C7A4849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E8A96C-76E2-4194-B06C-B325F28D62C0}"/>
                </a:ext>
              </a:extLst>
            </p:cNvPr>
            <p:cNvSpPr txBox="1"/>
            <p:nvPr/>
          </p:nvSpPr>
          <p:spPr>
            <a:xfrm>
              <a:off x="3786401" y="40980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58D721-72C9-4054-9508-0C408B585E61}"/>
              </a:ext>
            </a:extLst>
          </p:cNvPr>
          <p:cNvGrpSpPr/>
          <p:nvPr/>
        </p:nvGrpSpPr>
        <p:grpSpPr>
          <a:xfrm>
            <a:off x="4107987" y="4887893"/>
            <a:ext cx="525281" cy="1292661"/>
            <a:chOff x="3318059" y="3851868"/>
            <a:chExt cx="525281" cy="129266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667A60-878A-4424-A6DB-BCEB501FD0F4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855A2F-F5E4-4FA3-89B4-B3C103AE2725}"/>
                </a:ext>
              </a:extLst>
            </p:cNvPr>
            <p:cNvSpPr txBox="1"/>
            <p:nvPr/>
          </p:nvSpPr>
          <p:spPr>
            <a:xfrm>
              <a:off x="3318059" y="4621309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A49EB1-0F84-4C40-AA6A-8AE73EDAE7C9}"/>
              </a:ext>
            </a:extLst>
          </p:cNvPr>
          <p:cNvGrpSpPr/>
          <p:nvPr/>
        </p:nvGrpSpPr>
        <p:grpSpPr>
          <a:xfrm>
            <a:off x="6035037" y="2952460"/>
            <a:ext cx="4781006" cy="673050"/>
            <a:chOff x="8872498" y="2279156"/>
            <a:chExt cx="2572494" cy="6730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2EF7B9-A6AA-4E28-9D1B-B6E93CA1056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B, M, 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9" name="Rounded Rectangle 34">
              <a:extLst>
                <a:ext uri="{FF2B5EF4-FFF2-40B4-BE49-F238E27FC236}">
                  <a16:creationId xmlns:a16="http://schemas.microsoft.com/office/drawing/2014/main" id="{2C992D80-EF53-419A-856B-A2F81CF41F9C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C8A6F7-F0F4-4DB9-A2EC-BE8582FCEAFB}"/>
              </a:ext>
            </a:extLst>
          </p:cNvPr>
          <p:cNvGrpSpPr/>
          <p:nvPr/>
        </p:nvGrpSpPr>
        <p:grpSpPr>
          <a:xfrm>
            <a:off x="1057489" y="752742"/>
            <a:ext cx="10489428" cy="1048844"/>
            <a:chOff x="1144472" y="1425114"/>
            <a:chExt cx="10489428" cy="1048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56DB82-8B68-4EE7-9147-824F42EE0D1E}"/>
                </a:ext>
              </a:extLst>
            </p:cNvPr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25B5990-01EC-45B5-8215-B6592DA69F9D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F6917636-0508-4F67-BC18-DF1F7FFC0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1057489" y="1896323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C105BE-9C9D-426D-8609-B14EE33F7588}"/>
              </a:ext>
            </a:extLst>
          </p:cNvPr>
          <p:cNvCxnSpPr/>
          <p:nvPr/>
        </p:nvCxnSpPr>
        <p:spPr>
          <a:xfrm flipH="1">
            <a:off x="7680313" y="4953557"/>
            <a:ext cx="2586446" cy="1227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A53DCE-F7D8-4F0D-AAC7-6B3A02D072B9}"/>
              </a:ext>
            </a:extLst>
          </p:cNvPr>
          <p:cNvCxnSpPr/>
          <p:nvPr/>
        </p:nvCxnSpPr>
        <p:spPr>
          <a:xfrm flipH="1" flipV="1">
            <a:off x="5015492" y="4000257"/>
            <a:ext cx="5499461" cy="1763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8F8EED-0CF9-44D3-B159-CB0CFC7B046E}"/>
              </a:ext>
            </a:extLst>
          </p:cNvPr>
          <p:cNvCxnSpPr/>
          <p:nvPr/>
        </p:nvCxnSpPr>
        <p:spPr>
          <a:xfrm flipH="1">
            <a:off x="2050222" y="2772059"/>
            <a:ext cx="4153988" cy="15022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4DC5A3-63CD-4641-A5EE-4BA099F20F1E}"/>
              </a:ext>
            </a:extLst>
          </p:cNvPr>
          <p:cNvCxnSpPr/>
          <p:nvPr/>
        </p:nvCxnSpPr>
        <p:spPr>
          <a:xfrm flipV="1">
            <a:off x="2050222" y="2563053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C11DD-E45D-4B1C-BA80-4F9DF2F7AEE9}"/>
              </a:ext>
            </a:extLst>
          </p:cNvPr>
          <p:cNvCxnSpPr/>
          <p:nvPr/>
        </p:nvCxnSpPr>
        <p:spPr>
          <a:xfrm flipV="1">
            <a:off x="2233102" y="2772060"/>
            <a:ext cx="0" cy="1228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718AE-1F6F-49B7-9354-C8B8C80BE306}"/>
              </a:ext>
            </a:extLst>
          </p:cNvPr>
          <p:cNvCxnSpPr/>
          <p:nvPr/>
        </p:nvCxnSpPr>
        <p:spPr>
          <a:xfrm flipH="1">
            <a:off x="2050221" y="3201775"/>
            <a:ext cx="1384663" cy="480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24">
            <a:extLst>
              <a:ext uri="{FF2B5EF4-FFF2-40B4-BE49-F238E27FC236}">
                <a16:creationId xmlns:a16="http://schemas.microsoft.com/office/drawing/2014/main" id="{5739501B-2760-4BD8-81EC-5EF4BDE39BBA}"/>
              </a:ext>
            </a:extLst>
          </p:cNvPr>
          <p:cNvSpPr/>
          <p:nvPr/>
        </p:nvSpPr>
        <p:spPr>
          <a:xfrm>
            <a:off x="5941048" y="3824232"/>
            <a:ext cx="1936750" cy="1504156"/>
          </a:xfrm>
          <a:custGeom>
            <a:avLst/>
            <a:gdLst>
              <a:gd name="connsiteX0" fmla="*/ 0 w 1936750"/>
              <a:gd name="connsiteY0" fmla="*/ 1504156 h 1504156"/>
              <a:gd name="connsiteX1" fmla="*/ 15875 w 1936750"/>
              <a:gd name="connsiteY1" fmla="*/ 1335881 h 1504156"/>
              <a:gd name="connsiteX2" fmla="*/ 47625 w 1936750"/>
              <a:gd name="connsiteY2" fmla="*/ 1189831 h 1504156"/>
              <a:gd name="connsiteX3" fmla="*/ 79375 w 1936750"/>
              <a:gd name="connsiteY3" fmla="*/ 1072356 h 1504156"/>
              <a:gd name="connsiteX4" fmla="*/ 146050 w 1936750"/>
              <a:gd name="connsiteY4" fmla="*/ 932656 h 1504156"/>
              <a:gd name="connsiteX5" fmla="*/ 215900 w 1936750"/>
              <a:gd name="connsiteY5" fmla="*/ 789781 h 1504156"/>
              <a:gd name="connsiteX6" fmla="*/ 292100 w 1936750"/>
              <a:gd name="connsiteY6" fmla="*/ 634206 h 1504156"/>
              <a:gd name="connsiteX7" fmla="*/ 358775 w 1936750"/>
              <a:gd name="connsiteY7" fmla="*/ 519906 h 1504156"/>
              <a:gd name="connsiteX8" fmla="*/ 463550 w 1936750"/>
              <a:gd name="connsiteY8" fmla="*/ 386556 h 1504156"/>
              <a:gd name="connsiteX9" fmla="*/ 625475 w 1936750"/>
              <a:gd name="connsiteY9" fmla="*/ 237331 h 1504156"/>
              <a:gd name="connsiteX10" fmla="*/ 781050 w 1936750"/>
              <a:gd name="connsiteY10" fmla="*/ 135731 h 1504156"/>
              <a:gd name="connsiteX11" fmla="*/ 901700 w 1936750"/>
              <a:gd name="connsiteY11" fmla="*/ 62706 h 1504156"/>
              <a:gd name="connsiteX12" fmla="*/ 1044575 w 1936750"/>
              <a:gd name="connsiteY12" fmla="*/ 18256 h 1504156"/>
              <a:gd name="connsiteX13" fmla="*/ 1168400 w 1936750"/>
              <a:gd name="connsiteY13" fmla="*/ 5556 h 1504156"/>
              <a:gd name="connsiteX14" fmla="*/ 1317625 w 1936750"/>
              <a:gd name="connsiteY14" fmla="*/ 2381 h 1504156"/>
              <a:gd name="connsiteX15" fmla="*/ 1466850 w 1936750"/>
              <a:gd name="connsiteY15" fmla="*/ 40481 h 1504156"/>
              <a:gd name="connsiteX16" fmla="*/ 1600200 w 1936750"/>
              <a:gd name="connsiteY16" fmla="*/ 94456 h 1504156"/>
              <a:gd name="connsiteX17" fmla="*/ 1711325 w 1936750"/>
              <a:gd name="connsiteY17" fmla="*/ 145256 h 1504156"/>
              <a:gd name="connsiteX18" fmla="*/ 1812925 w 1936750"/>
              <a:gd name="connsiteY18" fmla="*/ 218281 h 1504156"/>
              <a:gd name="connsiteX19" fmla="*/ 1892300 w 1936750"/>
              <a:gd name="connsiteY19" fmla="*/ 278606 h 1504156"/>
              <a:gd name="connsiteX20" fmla="*/ 1936750 w 1936750"/>
              <a:gd name="connsiteY20" fmla="*/ 332581 h 15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6750" h="1504156">
                <a:moveTo>
                  <a:pt x="0" y="1504156"/>
                </a:moveTo>
                <a:cubicBezTo>
                  <a:pt x="3969" y="1446212"/>
                  <a:pt x="7938" y="1388268"/>
                  <a:pt x="15875" y="1335881"/>
                </a:cubicBezTo>
                <a:cubicBezTo>
                  <a:pt x="23812" y="1283494"/>
                  <a:pt x="37042" y="1233752"/>
                  <a:pt x="47625" y="1189831"/>
                </a:cubicBezTo>
                <a:cubicBezTo>
                  <a:pt x="58208" y="1145910"/>
                  <a:pt x="62971" y="1115218"/>
                  <a:pt x="79375" y="1072356"/>
                </a:cubicBezTo>
                <a:cubicBezTo>
                  <a:pt x="95779" y="1029493"/>
                  <a:pt x="123296" y="979752"/>
                  <a:pt x="146050" y="932656"/>
                </a:cubicBezTo>
                <a:cubicBezTo>
                  <a:pt x="168804" y="885560"/>
                  <a:pt x="215900" y="789781"/>
                  <a:pt x="215900" y="789781"/>
                </a:cubicBezTo>
                <a:cubicBezTo>
                  <a:pt x="240242" y="740039"/>
                  <a:pt x="268288" y="679185"/>
                  <a:pt x="292100" y="634206"/>
                </a:cubicBezTo>
                <a:cubicBezTo>
                  <a:pt x="315913" y="589227"/>
                  <a:pt x="330200" y="561181"/>
                  <a:pt x="358775" y="519906"/>
                </a:cubicBezTo>
                <a:cubicBezTo>
                  <a:pt x="387350" y="478631"/>
                  <a:pt x="419100" y="433652"/>
                  <a:pt x="463550" y="386556"/>
                </a:cubicBezTo>
                <a:cubicBezTo>
                  <a:pt x="508000" y="339460"/>
                  <a:pt x="572558" y="279135"/>
                  <a:pt x="625475" y="237331"/>
                </a:cubicBezTo>
                <a:cubicBezTo>
                  <a:pt x="678392" y="195527"/>
                  <a:pt x="735012" y="164835"/>
                  <a:pt x="781050" y="135731"/>
                </a:cubicBezTo>
                <a:cubicBezTo>
                  <a:pt x="827088" y="106627"/>
                  <a:pt x="857779" y="82285"/>
                  <a:pt x="901700" y="62706"/>
                </a:cubicBezTo>
                <a:cubicBezTo>
                  <a:pt x="945621" y="43127"/>
                  <a:pt x="1000125" y="27781"/>
                  <a:pt x="1044575" y="18256"/>
                </a:cubicBezTo>
                <a:cubicBezTo>
                  <a:pt x="1089025" y="8731"/>
                  <a:pt x="1122892" y="8202"/>
                  <a:pt x="1168400" y="5556"/>
                </a:cubicBezTo>
                <a:cubicBezTo>
                  <a:pt x="1213908" y="2910"/>
                  <a:pt x="1267883" y="-3440"/>
                  <a:pt x="1317625" y="2381"/>
                </a:cubicBezTo>
                <a:cubicBezTo>
                  <a:pt x="1367367" y="8202"/>
                  <a:pt x="1419754" y="25135"/>
                  <a:pt x="1466850" y="40481"/>
                </a:cubicBezTo>
                <a:cubicBezTo>
                  <a:pt x="1513946" y="55827"/>
                  <a:pt x="1559454" y="76993"/>
                  <a:pt x="1600200" y="94456"/>
                </a:cubicBezTo>
                <a:cubicBezTo>
                  <a:pt x="1640946" y="111918"/>
                  <a:pt x="1675871" y="124618"/>
                  <a:pt x="1711325" y="145256"/>
                </a:cubicBezTo>
                <a:cubicBezTo>
                  <a:pt x="1746779" y="165894"/>
                  <a:pt x="1782763" y="196056"/>
                  <a:pt x="1812925" y="218281"/>
                </a:cubicBezTo>
                <a:cubicBezTo>
                  <a:pt x="1843087" y="240506"/>
                  <a:pt x="1871663" y="259556"/>
                  <a:pt x="1892300" y="278606"/>
                </a:cubicBezTo>
                <a:cubicBezTo>
                  <a:pt x="1912937" y="297656"/>
                  <a:pt x="1924843" y="315118"/>
                  <a:pt x="1936750" y="332581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7959C9-F9B4-4F25-9D95-D7EA52F80E86}"/>
              </a:ext>
            </a:extLst>
          </p:cNvPr>
          <p:cNvCxnSpPr/>
          <p:nvPr/>
        </p:nvCxnSpPr>
        <p:spPr>
          <a:xfrm>
            <a:off x="6788773" y="3386158"/>
            <a:ext cx="3860800" cy="1190152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1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216</Words>
  <Application>Microsoft Office PowerPoint</Application>
  <PresentationFormat>Widescreen</PresentationFormat>
  <Paragraphs>57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等线</vt:lpstr>
      <vt:lpstr>ITC Avant Garde Std Bk</vt:lpstr>
      <vt:lpstr>微软雅黑</vt:lpstr>
      <vt:lpstr>字魂59号-创粗黑</vt:lpstr>
      <vt:lpstr>Arial</vt:lpstr>
      <vt:lpstr>Arial-Rounded</vt:lpstr>
      <vt:lpstr>Calibri</vt:lpstr>
      <vt:lpstr>Times New Roman</vt:lpstr>
      <vt:lpstr>Office Theme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45</cp:revision>
  <dcterms:created xsi:type="dcterms:W3CDTF">2021-07-20T01:55:21Z</dcterms:created>
  <dcterms:modified xsi:type="dcterms:W3CDTF">2021-08-06T16:09:47Z</dcterms:modified>
</cp:coreProperties>
</file>