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Lst>
  <p:notesMasterIdLst>
    <p:notesMasterId r:id="rId24"/>
  </p:notesMasterIdLst>
  <p:sldIdLst>
    <p:sldId id="307" r:id="rId4"/>
    <p:sldId id="298" r:id="rId5"/>
    <p:sldId id="309" r:id="rId6"/>
    <p:sldId id="310" r:id="rId7"/>
    <p:sldId id="311" r:id="rId8"/>
    <p:sldId id="313" r:id="rId9"/>
    <p:sldId id="314" r:id="rId10"/>
    <p:sldId id="315" r:id="rId11"/>
    <p:sldId id="316" r:id="rId12"/>
    <p:sldId id="317" r:id="rId13"/>
    <p:sldId id="318" r:id="rId14"/>
    <p:sldId id="303" r:id="rId15"/>
    <p:sldId id="319" r:id="rId16"/>
    <p:sldId id="321" r:id="rId17"/>
    <p:sldId id="320" r:id="rId18"/>
    <p:sldId id="322" r:id="rId19"/>
    <p:sldId id="323" r:id="rId20"/>
    <p:sldId id="324" r:id="rId21"/>
    <p:sldId id="325"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8" d="100"/>
          <a:sy n="48" d="100"/>
        </p:scale>
        <p:origin x="58" y="8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1</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4</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2855-8D6B-4131-88DA-EB4774F8C0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6E2E-A12D-41B5-B137-D4E967BFC1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B2203-3014-463F-A859-4AC4311E578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5" name="Footer Placeholder 4">
            <a:extLst>
              <a:ext uri="{FF2B5EF4-FFF2-40B4-BE49-F238E27FC236}">
                <a16:creationId xmlns:a16="http://schemas.microsoft.com/office/drawing/2014/main" id="{7286AFD9-6EBC-4868-840A-F8C01DF51F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8CF906-F88B-4001-A9EA-62D529CDDF41}"/>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2736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AB9-DAC5-4856-AA50-50C3F58B7A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46650A-5947-4C16-9D42-155249B5E9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8B5A-6F14-431B-950A-E5AC992125EC}"/>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5" name="Footer Placeholder 4">
            <a:extLst>
              <a:ext uri="{FF2B5EF4-FFF2-40B4-BE49-F238E27FC236}">
                <a16:creationId xmlns:a16="http://schemas.microsoft.com/office/drawing/2014/main" id="{BBDAE388-5633-4964-A0DD-8ADCCF744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82022-E699-4EFA-ACC0-C9D82CBC54FC}"/>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24089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5C5E-8865-4151-9F22-2D3F77D7D9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6B106-8640-467C-A648-ED63E4E5D9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C256D-59CA-4ADE-8AE6-E0300154CCA5}"/>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5" name="Footer Placeholder 4">
            <a:extLst>
              <a:ext uri="{FF2B5EF4-FFF2-40B4-BE49-F238E27FC236}">
                <a16:creationId xmlns:a16="http://schemas.microsoft.com/office/drawing/2014/main" id="{D1F4D73A-22E0-41CC-B484-F851B2E4B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7347F8-E8E6-4270-82C8-656287846078}"/>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44284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DCD-2AFE-4D94-ADE8-22D83D8305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2F63A9-1F96-4D60-9552-408FDC00D7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C81DD-61DF-47C8-9181-03144638E8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26F6D-95C5-4384-A0D4-FAC3A88DE3F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6" name="Footer Placeholder 5">
            <a:extLst>
              <a:ext uri="{FF2B5EF4-FFF2-40B4-BE49-F238E27FC236}">
                <a16:creationId xmlns:a16="http://schemas.microsoft.com/office/drawing/2014/main" id="{5DECE428-CD25-4E3A-B7E1-9868F972F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3CB77D-BC97-41BD-B039-78A1770058AB}"/>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604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335E-C16B-4557-B71D-A790BD80F2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AE1DA1-19CA-4934-B62B-BB6172C66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C41CE-D83B-46CC-97A3-B55E24F590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756B6-0C99-4191-8B3E-9CCD674DAE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761A7-0806-48A8-AED2-8A0DD76D52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554CE-0F4E-4D69-A404-067847CEA5C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8" name="Footer Placeholder 7">
            <a:extLst>
              <a:ext uri="{FF2B5EF4-FFF2-40B4-BE49-F238E27FC236}">
                <a16:creationId xmlns:a16="http://schemas.microsoft.com/office/drawing/2014/main" id="{4D7CB44E-F26D-4352-9BEA-FB137E9D8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4F024F5-E322-4CFF-BBB8-5EA48203B6B2}"/>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0161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A3F3-DC28-4EE5-A078-1A5F9E1C69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62020D-B00D-4114-A67B-355BB499673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4" name="Footer Placeholder 3">
            <a:extLst>
              <a:ext uri="{FF2B5EF4-FFF2-40B4-BE49-F238E27FC236}">
                <a16:creationId xmlns:a16="http://schemas.microsoft.com/office/drawing/2014/main" id="{01F83E1E-4E8F-44D8-A699-52EA56E65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53A31-A5CE-4D57-B400-651AA28B5BE5}"/>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75557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3150A-BE56-476E-8C9A-700395F858F4}"/>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3" name="Footer Placeholder 2">
            <a:extLst>
              <a:ext uri="{FF2B5EF4-FFF2-40B4-BE49-F238E27FC236}">
                <a16:creationId xmlns:a16="http://schemas.microsoft.com/office/drawing/2014/main" id="{5511A2EB-81CC-4C37-9A05-346383BDA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6BADA5-EF6C-4CE7-A70A-17DB2035B036}"/>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12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6492-E61C-46BD-A2AC-3B37A3C51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015383-199A-4798-A8A4-AAE9C488F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2118-36BC-4BEE-BE9F-B639779F06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C6AF5-ECD3-4DCB-BDF7-F0689F56F62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6" name="Footer Placeholder 5">
            <a:extLst>
              <a:ext uri="{FF2B5EF4-FFF2-40B4-BE49-F238E27FC236}">
                <a16:creationId xmlns:a16="http://schemas.microsoft.com/office/drawing/2014/main" id="{EF49F029-1318-4595-AAF2-C1BC3D398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56045B-D879-4879-94BB-36984AACC36E}"/>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6953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E848-878A-4A06-8214-123956E7FF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29C98-130A-49C9-8B38-9B292DC9BE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6BA52-5CAC-4BC0-BACF-125F000C19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532F-1ECE-4D1B-99D7-925548CFA04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6" name="Footer Placeholder 5">
            <a:extLst>
              <a:ext uri="{FF2B5EF4-FFF2-40B4-BE49-F238E27FC236}">
                <a16:creationId xmlns:a16="http://schemas.microsoft.com/office/drawing/2014/main" id="{44536D53-70E9-4EF1-B7CC-700A7706F8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043E8-929B-4315-A6ED-C82ACC84CC20}"/>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0667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97CE-6738-449C-8B8F-188A04EA8C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5F55-24D3-414D-B80E-85CF853105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A3B0-9D76-4BE4-8C18-00D72A77813B}"/>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5" name="Footer Placeholder 4">
            <a:extLst>
              <a:ext uri="{FF2B5EF4-FFF2-40B4-BE49-F238E27FC236}">
                <a16:creationId xmlns:a16="http://schemas.microsoft.com/office/drawing/2014/main" id="{3E6C3554-8D68-4E42-8E47-8518B1413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606A0-9F60-4BAE-94E7-546A3D3AC25F}"/>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943403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1246-E4C3-4C43-8AD8-225EB367AE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6CA74-CA92-4170-971D-2120BBD99F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2E681-1253-4260-A87D-3A0858E7F4D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12/10/2024</a:t>
            </a:fld>
            <a:endParaRPr lang="en-US"/>
          </a:p>
        </p:txBody>
      </p:sp>
      <p:sp>
        <p:nvSpPr>
          <p:cNvPr id="5" name="Footer Placeholder 4">
            <a:extLst>
              <a:ext uri="{FF2B5EF4-FFF2-40B4-BE49-F238E27FC236}">
                <a16:creationId xmlns:a16="http://schemas.microsoft.com/office/drawing/2014/main" id="{CBBE5D37-4731-4DBF-9A8F-57ABD5F41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CB32-673B-42AE-BFE6-46E1B3E68AA9}"/>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2376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992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gif"/><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1"/>
            <a:ext cx="11277600" cy="665797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369347" y="2101919"/>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841399" y="1192110"/>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1957138" y="3057979"/>
            <a:ext cx="8130822" cy="1446219"/>
            <a:chOff x="1062408" y="2539999"/>
            <a:chExt cx="10219585" cy="2048230"/>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93850" y="2688375"/>
              <a:ext cx="9476463" cy="1899854"/>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3585682" y="4894369"/>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090863" y="2101919"/>
            <a:ext cx="9164549"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Các nhóm thi nhau đưa ra những ví dụ một số cây sống ở vùng nhiệt độ cao, một số cây sống ở vùng nhiệt độ th</a:t>
            </a:r>
            <a:r>
              <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ấ</a:t>
            </a: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p. </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Mỗi lần đưa ra câu đúng sẽ được nhận 1 ngôi sao dán vào vị trí nhóm. Sau 2 phút, nhóm nào nhiều ngôi sao nhất nhóm đó thắng cuộc.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4"/>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6890614" y="4230884"/>
            <a:ext cx="2270850" cy="2270850"/>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2p</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7995" y="4658323"/>
            <a:ext cx="1456088" cy="1456088"/>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1"/>
          <a:stretch>
            <a:fillRect/>
          </a:stretch>
        </p:blipFill>
        <p:spPr>
          <a:xfrm rot="19973613">
            <a:off x="605506" y="-491144"/>
            <a:ext cx="4314066" cy="4530911"/>
          </a:xfrm>
          <a:prstGeom prst="rect">
            <a:avLst/>
          </a:prstGeom>
        </p:spPr>
      </p:pic>
    </p:spTree>
    <p:extLst>
      <p:ext uri="{BB962C8B-B14F-4D97-AF65-F5344CB8AC3E}">
        <p14:creationId xmlns:p14="http://schemas.microsoft.com/office/powerpoint/2010/main" val="414620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21" presetClass="exit" presetSubtype="1" fill="hold" nodeType="withEffect">
                                  <p:stCondLst>
                                    <p:cond delay="0"/>
                                  </p:stCondLst>
                                  <p:childTnLst>
                                    <p:animEffect transition="out" filter="wheel(1)">
                                      <p:cBhvr>
                                        <p:cTn id="8" dur="120000"/>
                                        <p:tgtEl>
                                          <p:spTgt spid="31"/>
                                        </p:tgtEl>
                                      </p:cBhvr>
                                    </p:animEffect>
                                    <p:set>
                                      <p:cBhvr>
                                        <p:cTn id="9" dur="1" fill="hold">
                                          <p:stCondLst>
                                            <p:cond delay="119999"/>
                                          </p:stCondLst>
                                        </p:cTn>
                                        <p:tgtEl>
                                          <p:spTgt spid="31"/>
                                        </p:tgtEl>
                                        <p:attrNameLst>
                                          <p:attrName>style.visibility</p:attrName>
                                        </p:attrNameLst>
                                      </p:cBhvr>
                                      <p:to>
                                        <p:strVal val="hidden"/>
                                      </p:to>
                                    </p:set>
                                  </p:childTnLst>
                                </p:cTn>
                              </p:par>
                              <p:par>
                                <p:cTn id="10"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11" dur="78600" fill="hold"/>
                                        <p:tgtEl>
                                          <p:spTgt spid="7"/>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13" dur="92800" fill="hold"/>
                                        <p:tgtEl>
                                          <p:spTgt spid="2054"/>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15" dur="98800" fill="hold"/>
                                        <p:tgtEl>
                                          <p:spTgt spid="2052"/>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17" dur="108600" fill="hold"/>
                                        <p:tgtEl>
                                          <p:spTgt spid="2056"/>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19" dur="120000" fill="hold"/>
                                        <p:tgtEl>
                                          <p:spTgt spid="6"/>
                                        </p:tgtEl>
                                        <p:attrNameLst>
                                          <p:attrName>ppt_x</p:attrName>
                                          <p:attrName>ppt_y</p:attrName>
                                        </p:attrNameLst>
                                      </p:cBhvr>
                                      <p:rCtr x="38906" y="-18426"/>
                                    </p:animMotion>
                                  </p:childTnLst>
                                  <p:subTnLst>
                                    <p:audio>
                                      <p:cMediaNode>
                                        <p:cTn display="0" masterRel="sameClick">
                                          <p:stCondLst>
                                            <p:cond evt="begin" delay="0">
                                              <p:tn val="18"/>
                                            </p:cond>
                                          </p:stCondLst>
                                          <p:endCondLst>
                                            <p:cond evt="onStopAudio" delay="0">
                                              <p:tgtEl>
                                                <p:sldTgt/>
                                              </p:tgtEl>
                                            </p:cond>
                                          </p:endCondLst>
                                        </p:cTn>
                                        <p:tgtEl>
                                          <p:sndTgt r:embed="rId2" name="tiktak.wav"/>
                                        </p:tgtEl>
                                      </p:cMediaNode>
                                    </p:audio>
                                  </p:subTnLst>
                                </p:cTn>
                              </p:par>
                            </p:childTnLst>
                          </p:cTn>
                        </p:par>
                        <p:par>
                          <p:cTn id="20" fill="hold">
                            <p:stCondLst>
                              <p:cond delay="120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dung.wav"/>
                                        </p:tgtEl>
                                      </p:cMediaNode>
                                    </p:audio>
                                  </p:subTnLst>
                                </p:cTn>
                              </p:par>
                              <p:par>
                                <p:cTn id="24" presetID="26" presetClass="emph" presetSubtype="0" fill="hold" nodeType="withEffect">
                                  <p:stCondLst>
                                    <p:cond delay="0"/>
                                  </p:stCondLst>
                                  <p:childTnLst>
                                    <p:animEffect transition="out" filter="fade">
                                      <p:cBhvr>
                                        <p:cTn id="25" dur="500" tmFilter="0, 0; .2, .5; .8, .5; 1, 0"/>
                                        <p:tgtEl>
                                          <p:spTgt spid="39"/>
                                        </p:tgtEl>
                                      </p:cBhvr>
                                    </p:animEffect>
                                    <p:animScale>
                                      <p:cBhvr>
                                        <p:cTn id="26" dur="250" autoRev="1" fill="hold"/>
                                        <p:tgtEl>
                                          <p:spTgt spid="39"/>
                                        </p:tgtEl>
                                      </p:cBhvr>
                                      <p:by x="105000" y="105000"/>
                                    </p:animScale>
                                  </p:childTnLst>
                                </p:cTn>
                              </p:par>
                            </p:childTnLst>
                          </p:cTn>
                        </p:par>
                      </p:childTnLst>
                    </p:cTn>
                  </p:par>
                </p:childTnLst>
              </p:cTn>
              <p:nextCondLst>
                <p:cond evt="onClick" delay="0">
                  <p:tgtEl>
                    <p:spTgt spid="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812</Words>
  <Application>Microsoft Office PowerPoint</Application>
  <PresentationFormat>Widescreen</PresentationFormat>
  <Paragraphs>64</Paragraphs>
  <Slides>20</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等线</vt:lpstr>
      <vt:lpstr>微软雅黑</vt:lpstr>
      <vt:lpstr>#9Slide03 Arima Madurai Medium</vt:lpstr>
      <vt:lpstr>Arial</vt:lpstr>
      <vt:lpstr>Calibri</vt:lpstr>
      <vt:lpstr>Cambria</vt:lpstr>
      <vt:lpstr>Times New Roman</vt:lpstr>
      <vt:lpstr>1_Office Theme</vt:lpstr>
      <vt:lpstr>1_千图网拥有20W+精美PPT模板 更多PPT模板下载至：www.58pic.com/office/ppt​​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41</cp:revision>
  <dcterms:created xsi:type="dcterms:W3CDTF">2023-10-02T01:08:12Z</dcterms:created>
  <dcterms:modified xsi:type="dcterms:W3CDTF">2024-12-10T15:47:39Z</dcterms:modified>
</cp:coreProperties>
</file>