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12"/>
  </p:notesMasterIdLst>
  <p:sldIdLst>
    <p:sldId id="257" r:id="rId5"/>
    <p:sldId id="266" r:id="rId6"/>
    <p:sldId id="267" r:id="rId7"/>
    <p:sldId id="268" r:id="rId8"/>
    <p:sldId id="269" r:id="rId9"/>
    <p:sldId id="270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6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416859"/>
            <a:ext cx="9782987" cy="2931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6996" y="3754623"/>
            <a:ext cx="9647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em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zh-CN" sz="5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tiết Toán </a:t>
            </a:r>
            <a:r>
              <a:rPr lang="en-US" altLang="zh-CN" sz="5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5400" b="1" i="1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255" y="254635"/>
            <a:ext cx="259842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445" y="1509395"/>
            <a:ext cx="8663940" cy="5039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28960" y="-128905"/>
            <a:ext cx="1564640" cy="159829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315" y="273050"/>
            <a:ext cx="2674620" cy="1196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625" y="1468755"/>
            <a:ext cx="8253730" cy="362394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134235" y="5234940"/>
            <a:ext cx="7384415" cy="1146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A, B, C, D, G, H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AB, 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407035"/>
            <a:ext cx="9934575" cy="418719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0825" y="4900295"/>
            <a:ext cx="8398510" cy="1247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MN, MP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AB, BC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28960" y="-128905"/>
            <a:ext cx="1564640" cy="1598295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370" y="576580"/>
            <a:ext cx="9707245" cy="5406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6605" y="1052830"/>
            <a:ext cx="10085070" cy="50857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9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CHÀO TẠM BIỆT </a:t>
            </a: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1712892" y="4031087"/>
            <a:ext cx="9156878" cy="901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77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ITC Avant Garde Std Bk</vt:lpstr>
      <vt:lpstr>Times New Roman</vt:lpstr>
      <vt:lpstr>方正卡通简体</vt:lpstr>
      <vt:lpstr>Office Theme</vt:lpstr>
      <vt:lpstr>Office 主题​​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10</cp:revision>
  <dcterms:created xsi:type="dcterms:W3CDTF">2021-05-19T13:00:00Z</dcterms:created>
  <dcterms:modified xsi:type="dcterms:W3CDTF">2024-12-11T11:33:02Z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