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1"/>
  </p:notesMasterIdLst>
  <p:sldIdLst>
    <p:sldId id="276" r:id="rId3"/>
    <p:sldId id="297" r:id="rId4"/>
    <p:sldId id="296" r:id="rId5"/>
    <p:sldId id="335" r:id="rId6"/>
    <p:sldId id="336" r:id="rId7"/>
    <p:sldId id="340" r:id="rId8"/>
    <p:sldId id="341" r:id="rId9"/>
    <p:sldId id="337" r:id="rId10"/>
    <p:sldId id="350" r:id="rId11"/>
    <p:sldId id="338" r:id="rId12"/>
    <p:sldId id="346" r:id="rId13"/>
    <p:sldId id="345" r:id="rId14"/>
    <p:sldId id="339" r:id="rId15"/>
    <p:sldId id="343" r:id="rId16"/>
    <p:sldId id="348" r:id="rId17"/>
    <p:sldId id="347" r:id="rId18"/>
    <p:sldId id="349" r:id="rId19"/>
    <p:sldId id="351" r:id="rId20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UTM Scriptina KT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B5FBC-3933-4669-B790-AE699519E9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E25AF-5EFE-43AF-B362-9CE9E9CD4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7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https://www.youtube.com/watch?v=I7QoYytoGjs&amp;t=14s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E25AF-5EFE-43AF-B362-9CE9E9CD4B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3120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3633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4268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7687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9655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4389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302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14970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2949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7883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53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5996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90628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2039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359477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61156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874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450404" y="-591341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53864" y="7003144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42402" y="8193939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957611" y="-474912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59171" y="9300289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24483" y="5846346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16893" y="2175664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434219" y="757336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109503" y="7077919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3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024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388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0287" y="-595006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742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1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829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7154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120287" y="-606580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3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544FD-BACC-15D0-99F7-16F5F02E7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DF9E8-C71B-21B2-D856-91E9F4BF0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E9F3F93-7314-6227-CAE0-A4ED992525CD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23FB07-65B8-E4E3-7F90-62E5B8471C1D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EA618C-1484-77CA-1DEA-880F38C0D81B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0DF762-4099-4C74-9421-028318A89DD3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80C4B-37CB-48DC-7A1B-BEB77C950695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9E330-E6C4-6B54-CE4C-8D621465BA56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491D2-0A71-1750-652B-325D4EA475A7}"/>
              </a:ext>
            </a:extLst>
          </p:cNvPr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8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" y="231547"/>
            <a:ext cx="10850880" cy="56714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50079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85741" y="-1073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-298719" y="2792507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12650-4782-05AF-1706-1AA59C032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637" y="375308"/>
            <a:ext cx="3714352" cy="1854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30E3E-5FDC-2CEB-1993-67AD16757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24" y="1276726"/>
            <a:ext cx="10287519" cy="3893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78E03-9B1B-4E9F-3837-173007C452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7984" y="4885892"/>
            <a:ext cx="3397640" cy="1390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66C5F1-94A7-7F80-8EA2-91E6E7C9AB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2882" y="4258750"/>
            <a:ext cx="1839677" cy="1135005"/>
          </a:xfrm>
          <a:prstGeom prst="rect">
            <a:avLst/>
          </a:prstGeom>
        </p:spPr>
      </p:pic>
      <p:pic>
        <p:nvPicPr>
          <p:cNvPr id="21" name="Picture 20" descr="A green and white logo&#10;&#10;Description automatically generated">
            <a:extLst>
              <a:ext uri="{FF2B5EF4-FFF2-40B4-BE49-F238E27FC236}">
                <a16:creationId xmlns:a16="http://schemas.microsoft.com/office/drawing/2014/main" id="{7EFCC8F8-4E3A-41A1-61A9-657689242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" y="-49655"/>
            <a:ext cx="1867665" cy="1867665"/>
          </a:xfrm>
          <a:prstGeom prst="rect">
            <a:avLst/>
          </a:prstGeom>
        </p:spPr>
      </p:pic>
      <p:pic>
        <p:nvPicPr>
          <p:cNvPr id="27" name="Picture 26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19F16928-3F74-FF91-C16C-6A348C49A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98" y="9134"/>
            <a:ext cx="1796096" cy="18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5E325-8B21-3A49-4992-87187AD46EFF}"/>
              </a:ext>
            </a:extLst>
          </p:cNvPr>
          <p:cNvSpPr txBox="1"/>
          <p:nvPr/>
        </p:nvSpPr>
        <p:spPr>
          <a:xfrm>
            <a:off x="680082" y="487026"/>
            <a:ext cx="1095454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3.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Quan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sát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3,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thông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tin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thực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hiện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Trình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bày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sự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lớn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đậu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con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mọc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từ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  <a:endParaRPr kumimoji="0" lang="vi-VN" sz="32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6F620-9530-ADC2-175D-08BD7FC1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51" y="2625506"/>
            <a:ext cx="5415918" cy="3276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5BEE5-B7BC-F41E-AF1E-8831D15F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399" y="2736137"/>
            <a:ext cx="4097739" cy="2999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A3AB2-397A-4A0A-CAFC-96B7F67E635C}"/>
              </a:ext>
            </a:extLst>
          </p:cNvPr>
          <p:cNvSpPr txBox="1"/>
          <p:nvPr/>
        </p:nvSpPr>
        <p:spPr>
          <a:xfrm>
            <a:off x="246185" y="5901953"/>
            <a:ext cx="11699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3.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giai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đậu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mọc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hạt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3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ed sprouts growing from seed&#10;&#10;Description automatically generated">
            <a:extLst>
              <a:ext uri="{FF2B5EF4-FFF2-40B4-BE49-F238E27FC236}">
                <a16:creationId xmlns:a16="http://schemas.microsoft.com/office/drawing/2014/main" id="{AD7F9ABD-C36F-D747-A29F-681D4124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3" y="434142"/>
            <a:ext cx="10653270" cy="521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F0367-F714-B9CC-B117-BDB196D88C90}"/>
              </a:ext>
            </a:extLst>
          </p:cNvPr>
          <p:cNvSpPr txBox="1"/>
          <p:nvPr/>
        </p:nvSpPr>
        <p:spPr>
          <a:xfrm>
            <a:off x="5125389" y="5600083"/>
            <a:ext cx="2085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01C79-188D-56FA-583C-385D5E3153B5}"/>
              </a:ext>
            </a:extLst>
          </p:cNvPr>
          <p:cNvSpPr txBox="1"/>
          <p:nvPr/>
        </p:nvSpPr>
        <p:spPr>
          <a:xfrm>
            <a:off x="7961171" y="5600082"/>
            <a:ext cx="423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D997D-C7AA-8E3E-A87D-6FAAEC2E6C1C}"/>
              </a:ext>
            </a:extLst>
          </p:cNvPr>
          <p:cNvSpPr txBox="1"/>
          <p:nvPr/>
        </p:nvSpPr>
        <p:spPr>
          <a:xfrm>
            <a:off x="1043653" y="5502723"/>
            <a:ext cx="2471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90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27EAB-561C-7764-9F01-2E84F3433B9D}"/>
              </a:ext>
            </a:extLst>
          </p:cNvPr>
          <p:cNvSpPr txBox="1"/>
          <p:nvPr/>
        </p:nvSpPr>
        <p:spPr>
          <a:xfrm>
            <a:off x="612497" y="514144"/>
            <a:ext cx="10948152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chính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a)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Nảy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b)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c)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trưởng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thành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Sự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lớn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nảy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Rễ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đâm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xuống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đất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chồi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vươn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cao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nhiều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lá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rễ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mới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trưởng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thành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hoa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tạo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quả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69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36ACED-D3BD-4830-7901-E7E39F1C75FB}"/>
              </a:ext>
            </a:extLst>
          </p:cNvPr>
          <p:cNvSpPr txBox="1"/>
          <p:nvPr/>
        </p:nvSpPr>
        <p:spPr>
          <a:xfrm>
            <a:off x="651298" y="801377"/>
            <a:ext cx="10884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lên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biết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7BC9C-0F72-C9B5-7075-A4980E504E22}"/>
              </a:ext>
            </a:extLst>
          </p:cNvPr>
          <p:cNvSpPr txBox="1"/>
          <p:nvPr/>
        </p:nvSpPr>
        <p:spPr>
          <a:xfrm>
            <a:off x="651298" y="1447708"/>
            <a:ext cx="108842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Tìm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hiểu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trong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thực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tế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sách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báo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Internet,…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về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sự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phát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triển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một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mọc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từ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mà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em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biết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.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Trình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bày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kết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quả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theo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gợi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ý: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6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600" b="1" i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Vẽ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sơ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đồ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và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ghi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chú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các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giai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đoạn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phát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triển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chính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Mô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tả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một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số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đặc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điểm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ở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từng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74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5807D9-18B2-98ED-2AD3-5E886694CC09}"/>
              </a:ext>
            </a:extLst>
          </p:cNvPr>
          <p:cNvSpPr txBox="1"/>
          <p:nvPr/>
        </p:nvSpPr>
        <p:spPr>
          <a:xfrm>
            <a:off x="7528629" y="463429"/>
            <a:ext cx="42269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Đặc điểm của cây ngô">
            <a:extLst>
              <a:ext uri="{FF2B5EF4-FFF2-40B4-BE49-F238E27FC236}">
                <a16:creationId xmlns:a16="http://schemas.microsoft.com/office/drawing/2014/main" id="{FDF63308-5F26-F5A6-3812-DE4BB7C0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3" y="639472"/>
            <a:ext cx="2614592" cy="259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h tác thông minh: cây lúa khỏe, sạch sâu bệnh, bảo vệ môi trường sinh  thái... - Hoan Duong J.S.C">
            <a:extLst>
              <a:ext uri="{FF2B5EF4-FFF2-40B4-BE49-F238E27FC236}">
                <a16:creationId xmlns:a16="http://schemas.microsoft.com/office/drawing/2014/main" id="{9F0FBFD9-E0A0-A133-BDDC-82660CF9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30" y="699902"/>
            <a:ext cx="4445664" cy="252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ậu xanh: Từ món ăn quen thuộc đến vị thuốc quý dân gian">
            <a:extLst>
              <a:ext uri="{FF2B5EF4-FFF2-40B4-BE49-F238E27FC236}">
                <a16:creationId xmlns:a16="http://schemas.microsoft.com/office/drawing/2014/main" id="{00CF36C0-BC51-9ACB-CD4F-6107FB87A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5" y="3842217"/>
            <a:ext cx="316841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ặc điểm, nguồn gốc và ý nghĩa đặc biệt của hoa hướng dương">
            <a:extLst>
              <a:ext uri="{FF2B5EF4-FFF2-40B4-BE49-F238E27FC236}">
                <a16:creationId xmlns:a16="http://schemas.microsoft.com/office/drawing/2014/main" id="{C61912C6-E7CF-8DD2-D12E-DB8EFFC4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20" y="3842216"/>
            <a:ext cx="408596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ây cà chua, kỹ thuật trồng và chăm sóc như thế nào? | Báo ảnh Dân tộc và  Miền núi">
            <a:extLst>
              <a:ext uri="{FF2B5EF4-FFF2-40B4-BE49-F238E27FC236}">
                <a16:creationId xmlns:a16="http://schemas.microsoft.com/office/drawing/2014/main" id="{36E180DB-EB39-BC37-D1A8-5B2ACC9B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186" y="3842216"/>
            <a:ext cx="362242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4372AC-FDA5-9C9D-8748-1F559C55F115}"/>
              </a:ext>
            </a:extLst>
          </p:cNvPr>
          <p:cNvGrpSpPr/>
          <p:nvPr/>
        </p:nvGrpSpPr>
        <p:grpSpPr>
          <a:xfrm>
            <a:off x="1047302" y="3015783"/>
            <a:ext cx="1763631" cy="606828"/>
            <a:chOff x="-4321990" y="-2854142"/>
            <a:chExt cx="7016750" cy="110855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4FB32A2-030F-E323-9C41-91F2125F0194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44B916-0AD2-74A6-948D-1C94E2ECF8D5}"/>
                </a:ext>
              </a:extLst>
            </p:cNvPr>
            <p:cNvSpPr txBox="1"/>
            <p:nvPr/>
          </p:nvSpPr>
          <p:spPr>
            <a:xfrm>
              <a:off x="-3956851" y="-2803463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ngô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467843-E424-D0E6-390D-69B6D1938978}"/>
              </a:ext>
            </a:extLst>
          </p:cNvPr>
          <p:cNvGrpSpPr/>
          <p:nvPr/>
        </p:nvGrpSpPr>
        <p:grpSpPr>
          <a:xfrm>
            <a:off x="4530147" y="3010094"/>
            <a:ext cx="1763631" cy="612517"/>
            <a:chOff x="-4321990" y="-2854142"/>
            <a:chExt cx="7016750" cy="11189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07895B-D41A-6F35-EE80-B2C65429511C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580529-E924-0D6F-64DB-91EE0AC974F2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068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A579D5-333A-A1B6-B10E-16BC981CED1A}"/>
              </a:ext>
            </a:extLst>
          </p:cNvPr>
          <p:cNvGrpSpPr/>
          <p:nvPr/>
        </p:nvGrpSpPr>
        <p:grpSpPr>
          <a:xfrm>
            <a:off x="1410199" y="5969111"/>
            <a:ext cx="1763631" cy="612517"/>
            <a:chOff x="-4321990" y="-2854142"/>
            <a:chExt cx="7016750" cy="111894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16B02B-6116-9E3B-4837-8424A95F4CAA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BB86D7-75D2-B174-7EA1-1692396F40CD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068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083A83-CAEE-5216-8BBA-5E7E7E4D3E77}"/>
              </a:ext>
            </a:extLst>
          </p:cNvPr>
          <p:cNvGrpSpPr/>
          <p:nvPr/>
        </p:nvGrpSpPr>
        <p:grpSpPr>
          <a:xfrm>
            <a:off x="4220284" y="5960557"/>
            <a:ext cx="3776559" cy="1104264"/>
            <a:chOff x="-4321990" y="-2876837"/>
            <a:chExt cx="7016750" cy="19678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447BE0-C2CB-E2BF-9DF6-F03D997801A7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C5AC00-CC2C-8A60-D921-571F46254074}"/>
                </a:ext>
              </a:extLst>
            </p:cNvPr>
            <p:cNvSpPr txBox="1"/>
            <p:nvPr/>
          </p:nvSpPr>
          <p:spPr>
            <a:xfrm>
              <a:off x="-4321990" y="-2876837"/>
              <a:ext cx="6651612" cy="1967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dương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128F8D-EFE3-6649-C31D-DF7967754C85}"/>
              </a:ext>
            </a:extLst>
          </p:cNvPr>
          <p:cNvGrpSpPr/>
          <p:nvPr/>
        </p:nvGrpSpPr>
        <p:grpSpPr>
          <a:xfrm>
            <a:off x="8846772" y="5923565"/>
            <a:ext cx="2489682" cy="1141256"/>
            <a:chOff x="-4321990" y="-2854142"/>
            <a:chExt cx="7016750" cy="201854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F7C2401-0B33-068E-8847-9B50880BDD60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DF0648-F558-9E12-688A-E689D25B6129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96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172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rn growing from seed&#10;&#10;Description automatically generated">
            <a:extLst>
              <a:ext uri="{FF2B5EF4-FFF2-40B4-BE49-F238E27FC236}">
                <a16:creationId xmlns:a16="http://schemas.microsoft.com/office/drawing/2014/main" id="{47EE4BAF-CCE5-91AA-B267-482995D0A9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7" y="720027"/>
            <a:ext cx="11175744" cy="5129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9501AC-5450-DA35-7951-7C442781920C}"/>
              </a:ext>
            </a:extLst>
          </p:cNvPr>
          <p:cNvGrpSpPr/>
          <p:nvPr/>
        </p:nvGrpSpPr>
        <p:grpSpPr>
          <a:xfrm>
            <a:off x="5043568" y="5945250"/>
            <a:ext cx="1763631" cy="606828"/>
            <a:chOff x="-4321990" y="-2854142"/>
            <a:chExt cx="7016750" cy="110855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8E5F15-4070-FEE9-1944-655CB245A2B1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A5C516-DF5D-E754-0F02-BE6CC0763EAD}"/>
                </a:ext>
              </a:extLst>
            </p:cNvPr>
            <p:cNvSpPr txBox="1"/>
            <p:nvPr/>
          </p:nvSpPr>
          <p:spPr>
            <a:xfrm>
              <a:off x="-3956851" y="-2803463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ngô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35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78A69-5937-1751-2CD2-B719F6B07AB5}"/>
              </a:ext>
            </a:extLst>
          </p:cNvPr>
          <p:cNvSpPr txBox="1"/>
          <p:nvPr/>
        </p:nvSpPr>
        <p:spPr>
          <a:xfrm>
            <a:off x="441078" y="428178"/>
            <a:ext cx="112937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centimet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centimet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1-2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220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4C429-3865-E11D-3450-657E7129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25"/>
          <a:stretch/>
        </p:blipFill>
        <p:spPr>
          <a:xfrm>
            <a:off x="899366" y="3378254"/>
            <a:ext cx="10698068" cy="3075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96287B-1B5E-876C-BE1A-E6A0732535D8}"/>
              </a:ext>
            </a:extLst>
          </p:cNvPr>
          <p:cNvGrpSpPr/>
          <p:nvPr/>
        </p:nvGrpSpPr>
        <p:grpSpPr>
          <a:xfrm>
            <a:off x="9787643" y="1227529"/>
            <a:ext cx="2094334" cy="1640564"/>
            <a:chOff x="-4321990" y="-2854144"/>
            <a:chExt cx="7068603" cy="38202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1A9F70-6EA9-DBE5-531D-C7DDBC6BF146}"/>
                </a:ext>
              </a:extLst>
            </p:cNvPr>
            <p:cNvSpPr/>
            <p:nvPr/>
          </p:nvSpPr>
          <p:spPr>
            <a:xfrm>
              <a:off x="-4321990" y="-2854144"/>
              <a:ext cx="7016751" cy="38202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C0907-CE24-F657-6CDA-B48C46C96401}"/>
                </a:ext>
              </a:extLst>
            </p:cNvPr>
            <p:cNvSpPr txBox="1"/>
            <p:nvPr/>
          </p:nvSpPr>
          <p:spPr>
            <a:xfrm>
              <a:off x="-4270135" y="-2377073"/>
              <a:ext cx="7016748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phình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nứt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nhú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57B6EA-4B5D-AD9C-530D-EC00C97DF8A8}"/>
              </a:ext>
            </a:extLst>
          </p:cNvPr>
          <p:cNvGrpSpPr/>
          <p:nvPr/>
        </p:nvGrpSpPr>
        <p:grpSpPr>
          <a:xfrm>
            <a:off x="4862141" y="1227529"/>
            <a:ext cx="2361994" cy="1653933"/>
            <a:chOff x="-4321990" y="-2854147"/>
            <a:chExt cx="7016750" cy="519418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761D-1FC7-BACB-06E4-B9BE8C75B0F9}"/>
                </a:ext>
              </a:extLst>
            </p:cNvPr>
            <p:cNvSpPr/>
            <p:nvPr/>
          </p:nvSpPr>
          <p:spPr>
            <a:xfrm>
              <a:off x="-4321990" y="-2854147"/>
              <a:ext cx="7016750" cy="519418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BD3E2-0FEE-F0B6-09ED-856507AFDF52}"/>
                </a:ext>
              </a:extLst>
            </p:cNvPr>
            <p:cNvSpPr txBox="1"/>
            <p:nvPr/>
          </p:nvSpPr>
          <p:spPr>
            <a:xfrm>
              <a:off x="-4139420" y="-1833672"/>
              <a:ext cx="6651611" cy="3769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C0555-25AF-4858-782E-5D522A8366ED}"/>
              </a:ext>
            </a:extLst>
          </p:cNvPr>
          <p:cNvGrpSpPr/>
          <p:nvPr/>
        </p:nvGrpSpPr>
        <p:grpSpPr>
          <a:xfrm>
            <a:off x="0" y="1205765"/>
            <a:ext cx="2361994" cy="1668506"/>
            <a:chOff x="-4321990" y="-2854144"/>
            <a:chExt cx="7016750" cy="38853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0355B7-78F1-6FAA-F381-74BAFA7E33F9}"/>
                </a:ext>
              </a:extLst>
            </p:cNvPr>
            <p:cNvSpPr/>
            <p:nvPr/>
          </p:nvSpPr>
          <p:spPr>
            <a:xfrm>
              <a:off x="-4321990" y="-2854144"/>
              <a:ext cx="7016750" cy="388531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4175E2-F847-B2C4-F6AC-512DC49C9FE0}"/>
                </a:ext>
              </a:extLst>
            </p:cNvPr>
            <p:cNvSpPr txBox="1"/>
            <p:nvPr/>
          </p:nvSpPr>
          <p:spPr>
            <a:xfrm>
              <a:off x="-4139420" y="-2258976"/>
              <a:ext cx="6651611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430CD9-4C50-3C5C-312A-0424B595A843}"/>
              </a:ext>
            </a:extLst>
          </p:cNvPr>
          <p:cNvGrpSpPr/>
          <p:nvPr/>
        </p:nvGrpSpPr>
        <p:grpSpPr>
          <a:xfrm>
            <a:off x="2423326" y="1212958"/>
            <a:ext cx="2361994" cy="1668506"/>
            <a:chOff x="-4321990" y="-2854144"/>
            <a:chExt cx="7016750" cy="370582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84CE64-1685-7497-E39F-5F9C2483BF6D}"/>
                </a:ext>
              </a:extLst>
            </p:cNvPr>
            <p:cNvSpPr/>
            <p:nvPr/>
          </p:nvSpPr>
          <p:spPr>
            <a:xfrm>
              <a:off x="-4321990" y="-2854144"/>
              <a:ext cx="7016750" cy="370582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7A8B83-F1BF-00D6-4642-B4EA2D40A2FA}"/>
                </a:ext>
              </a:extLst>
            </p:cNvPr>
            <p:cNvSpPr txBox="1"/>
            <p:nvPr/>
          </p:nvSpPr>
          <p:spPr>
            <a:xfrm>
              <a:off x="-4139420" y="-2803462"/>
              <a:ext cx="6651611" cy="3486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D0918E-2BDF-B8A3-4E96-145358947A4E}"/>
              </a:ext>
            </a:extLst>
          </p:cNvPr>
          <p:cNvGrpSpPr/>
          <p:nvPr/>
        </p:nvGrpSpPr>
        <p:grpSpPr>
          <a:xfrm>
            <a:off x="7364192" y="1243668"/>
            <a:ext cx="2361994" cy="1693796"/>
            <a:chOff x="-4321990" y="-2854142"/>
            <a:chExt cx="7016750" cy="3944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D8C197-DB90-DE02-A589-54E59CBE344A}"/>
                </a:ext>
              </a:extLst>
            </p:cNvPr>
            <p:cNvSpPr/>
            <p:nvPr/>
          </p:nvSpPr>
          <p:spPr>
            <a:xfrm>
              <a:off x="-4321990" y="-2854142"/>
              <a:ext cx="7016750" cy="393454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2470CC-7C8A-A153-DFF7-3D0C26C2F176}"/>
                </a:ext>
              </a:extLst>
            </p:cNvPr>
            <p:cNvSpPr txBox="1"/>
            <p:nvPr/>
          </p:nvSpPr>
          <p:spPr>
            <a:xfrm>
              <a:off x="-4139420" y="-2565077"/>
              <a:ext cx="6651611" cy="3655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teo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đâm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D4E7691-DC41-0EF5-CE51-C86813401D4D}"/>
              </a:ext>
            </a:extLst>
          </p:cNvPr>
          <p:cNvSpPr txBox="1"/>
          <p:nvPr/>
        </p:nvSpPr>
        <p:spPr>
          <a:xfrm>
            <a:off x="2179526" y="379788"/>
            <a:ext cx="84046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sắp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xếp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ý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sau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với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ứng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7796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30EEA-8C4F-7423-0CB0-812A2132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3EE806-97F8-4F0B-03C5-5E093D8C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025"/>
          <a:stretch/>
        </p:blipFill>
        <p:spPr>
          <a:xfrm>
            <a:off x="899366" y="3378254"/>
            <a:ext cx="10698068" cy="3075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1453CB-7EF9-2034-C563-3D200FE39D37}"/>
              </a:ext>
            </a:extLst>
          </p:cNvPr>
          <p:cNvGrpSpPr/>
          <p:nvPr/>
        </p:nvGrpSpPr>
        <p:grpSpPr>
          <a:xfrm>
            <a:off x="75788" y="1109928"/>
            <a:ext cx="2384854" cy="1541735"/>
            <a:chOff x="-4321990" y="-2854144"/>
            <a:chExt cx="7084660" cy="35901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274933-A9B1-50C5-DD9C-E6C793B4F46C}"/>
                </a:ext>
              </a:extLst>
            </p:cNvPr>
            <p:cNvSpPr/>
            <p:nvPr/>
          </p:nvSpPr>
          <p:spPr>
            <a:xfrm>
              <a:off x="-4321990" y="-2854144"/>
              <a:ext cx="7016750" cy="359011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7877A6-31D8-4F25-897F-983726664A81}"/>
                </a:ext>
              </a:extLst>
            </p:cNvPr>
            <p:cNvSpPr txBox="1"/>
            <p:nvPr/>
          </p:nvSpPr>
          <p:spPr>
            <a:xfrm>
              <a:off x="-4254077" y="-2432424"/>
              <a:ext cx="7016747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phình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nứt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nhú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2DDDF-562A-8FAA-9B7B-42F2784199C9}"/>
              </a:ext>
            </a:extLst>
          </p:cNvPr>
          <p:cNvGrpSpPr/>
          <p:nvPr/>
        </p:nvGrpSpPr>
        <p:grpSpPr>
          <a:xfrm>
            <a:off x="2499237" y="1063309"/>
            <a:ext cx="2361994" cy="1529008"/>
            <a:chOff x="-4321990" y="-2854144"/>
            <a:chExt cx="7016750" cy="48018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931ADF5-A63E-1783-E7BC-9E70F013E68E}"/>
                </a:ext>
              </a:extLst>
            </p:cNvPr>
            <p:cNvSpPr/>
            <p:nvPr/>
          </p:nvSpPr>
          <p:spPr>
            <a:xfrm>
              <a:off x="-4321990" y="-2854144"/>
              <a:ext cx="7016750" cy="480185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57D0EA-AC06-807C-502A-E08A4B75804C}"/>
                </a:ext>
              </a:extLst>
            </p:cNvPr>
            <p:cNvSpPr txBox="1"/>
            <p:nvPr/>
          </p:nvSpPr>
          <p:spPr>
            <a:xfrm>
              <a:off x="-4162791" y="-2171646"/>
              <a:ext cx="6651611" cy="3769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4390A7-3E16-3290-8435-48AF1DE5EB2A}"/>
              </a:ext>
            </a:extLst>
          </p:cNvPr>
          <p:cNvGrpSpPr/>
          <p:nvPr/>
        </p:nvGrpSpPr>
        <p:grpSpPr>
          <a:xfrm>
            <a:off x="4922686" y="1012845"/>
            <a:ext cx="2361994" cy="1541735"/>
            <a:chOff x="-4321990" y="-2854144"/>
            <a:chExt cx="7016750" cy="359011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ABD1E3-93FC-CBA9-8B47-2CB0F19191A7}"/>
                </a:ext>
              </a:extLst>
            </p:cNvPr>
            <p:cNvSpPr/>
            <p:nvPr/>
          </p:nvSpPr>
          <p:spPr>
            <a:xfrm>
              <a:off x="-4321990" y="-2854144"/>
              <a:ext cx="7016750" cy="359011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806A46-17A0-4918-1EB6-FA305A6FAE4D}"/>
                </a:ext>
              </a:extLst>
            </p:cNvPr>
            <p:cNvSpPr txBox="1"/>
            <p:nvPr/>
          </p:nvSpPr>
          <p:spPr>
            <a:xfrm>
              <a:off x="-4139420" y="-2353949"/>
              <a:ext cx="6651611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BE300F-CA27-4C7A-80A2-51D7DF7660C2}"/>
              </a:ext>
            </a:extLst>
          </p:cNvPr>
          <p:cNvGrpSpPr/>
          <p:nvPr/>
        </p:nvGrpSpPr>
        <p:grpSpPr>
          <a:xfrm>
            <a:off x="7346135" y="930651"/>
            <a:ext cx="2361994" cy="1623929"/>
            <a:chOff x="-4321990" y="-2854146"/>
            <a:chExt cx="7016750" cy="37815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C5CCC89-0BE7-5B8C-7B1A-4F274EB12FF4}"/>
                </a:ext>
              </a:extLst>
            </p:cNvPr>
            <p:cNvSpPr/>
            <p:nvPr/>
          </p:nvSpPr>
          <p:spPr>
            <a:xfrm>
              <a:off x="-4321990" y="-2854146"/>
              <a:ext cx="7016750" cy="3781512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CE7D1-5F57-483D-B717-E1305C51519E}"/>
                </a:ext>
              </a:extLst>
            </p:cNvPr>
            <p:cNvSpPr txBox="1"/>
            <p:nvPr/>
          </p:nvSpPr>
          <p:spPr>
            <a:xfrm>
              <a:off x="-4139420" y="-2803461"/>
              <a:ext cx="6651611" cy="3655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F0529B-DC11-01C4-3D9B-53B287139DC7}"/>
              </a:ext>
            </a:extLst>
          </p:cNvPr>
          <p:cNvGrpSpPr/>
          <p:nvPr/>
        </p:nvGrpSpPr>
        <p:grpSpPr>
          <a:xfrm>
            <a:off x="9785319" y="930650"/>
            <a:ext cx="2361994" cy="1661667"/>
            <a:chOff x="-4321990" y="-2854144"/>
            <a:chExt cx="7016750" cy="38693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772E228-A121-1C08-CECA-AA41F3694A08}"/>
                </a:ext>
              </a:extLst>
            </p:cNvPr>
            <p:cNvSpPr/>
            <p:nvPr/>
          </p:nvSpPr>
          <p:spPr>
            <a:xfrm>
              <a:off x="-4321990" y="-2854144"/>
              <a:ext cx="7016750" cy="386938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6CD757-C88D-E38E-EC8A-D313EEC539E1}"/>
                </a:ext>
              </a:extLst>
            </p:cNvPr>
            <p:cNvSpPr txBox="1"/>
            <p:nvPr/>
          </p:nvSpPr>
          <p:spPr>
            <a:xfrm>
              <a:off x="-4139420" y="-2803462"/>
              <a:ext cx="6651611" cy="3655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teo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đâm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88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Quá Trình Quang Hợp Của Thực Vật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3D253AC5-2C53-0CD8-8418-F744681EE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3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6" y="2164031"/>
            <a:ext cx="3073341" cy="444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25680"/>
          <a:stretch/>
        </p:blipFill>
        <p:spPr>
          <a:xfrm>
            <a:off x="1688696" y="1530264"/>
            <a:ext cx="8827945" cy="24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DDE92E4A-B5DB-C270-5F88-06310C272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02" y="2281443"/>
            <a:ext cx="3591558" cy="45765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0F3377-113F-00CA-BA30-D88E1E1E3784}"/>
              </a:ext>
            </a:extLst>
          </p:cNvPr>
          <p:cNvGrpSpPr/>
          <p:nvPr/>
        </p:nvGrpSpPr>
        <p:grpSpPr>
          <a:xfrm>
            <a:off x="2629827" y="451614"/>
            <a:ext cx="8116414" cy="2040863"/>
            <a:chOff x="-4548554" y="-3190539"/>
            <a:chExt cx="7953622" cy="18901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0778B1-AB9A-E60C-B287-D3D45118F312}"/>
                </a:ext>
              </a:extLst>
            </p:cNvPr>
            <p:cNvSpPr/>
            <p:nvPr/>
          </p:nvSpPr>
          <p:spPr>
            <a:xfrm>
              <a:off x="-4408543" y="-3190539"/>
              <a:ext cx="7813611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2741F7-6312-5BD3-0DC2-1D76BE73268A}"/>
                </a:ext>
              </a:extLst>
            </p:cNvPr>
            <p:cNvSpPr txBox="1"/>
            <p:nvPr/>
          </p:nvSpPr>
          <p:spPr>
            <a:xfrm>
              <a:off x="-4548554" y="-2870003"/>
              <a:ext cx="75721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ngô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đậu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đỗ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ngót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,…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 descr="A plant with green leaves and peas&#10;&#10;Description automatically generated">
            <a:extLst>
              <a:ext uri="{FF2B5EF4-FFF2-40B4-BE49-F238E27FC236}">
                <a16:creationId xmlns:a16="http://schemas.microsoft.com/office/drawing/2014/main" id="{FC640EA8-5A1F-6C66-778C-DDEACADE28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61" y="2630710"/>
            <a:ext cx="1909980" cy="3249831"/>
          </a:xfrm>
          <a:prstGeom prst="rect">
            <a:avLst/>
          </a:prstGeom>
        </p:spPr>
      </p:pic>
      <p:pic>
        <p:nvPicPr>
          <p:cNvPr id="14" name="Picture 13" descr="A corn plant with corn on it&#10;&#10;Description automatically generated">
            <a:extLst>
              <a:ext uri="{FF2B5EF4-FFF2-40B4-BE49-F238E27FC236}">
                <a16:creationId xmlns:a16="http://schemas.microsoft.com/office/drawing/2014/main" id="{A5EFE4F3-4BEA-4808-8669-11119E7402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26" y="2273272"/>
            <a:ext cx="3619585" cy="3619585"/>
          </a:xfrm>
          <a:prstGeom prst="rect">
            <a:avLst/>
          </a:prstGeom>
        </p:spPr>
      </p:pic>
      <p:pic>
        <p:nvPicPr>
          <p:cNvPr id="16" name="Picture 15" descr="A group of sunflowers with green leaves&#10;&#10;Description automatically generated">
            <a:extLst>
              <a:ext uri="{FF2B5EF4-FFF2-40B4-BE49-F238E27FC236}">
                <a16:creationId xmlns:a16="http://schemas.microsoft.com/office/drawing/2014/main" id="{55BCB695-0256-D6B5-71A2-E02D4AA7C1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78" y="2492476"/>
            <a:ext cx="3526300" cy="35263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E9301-C4B0-78CE-5552-8FFF4CD27D9A}"/>
              </a:ext>
            </a:extLst>
          </p:cNvPr>
          <p:cNvGrpSpPr/>
          <p:nvPr/>
        </p:nvGrpSpPr>
        <p:grpSpPr>
          <a:xfrm>
            <a:off x="1887060" y="5767754"/>
            <a:ext cx="4208940" cy="821551"/>
            <a:chOff x="-5181412" y="-3190539"/>
            <a:chExt cx="7572185" cy="189019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EA381C-663A-61F3-15B8-EEE53723F2A0}"/>
                </a:ext>
              </a:extLst>
            </p:cNvPr>
            <p:cNvSpPr/>
            <p:nvPr/>
          </p:nvSpPr>
          <p:spPr>
            <a:xfrm>
              <a:off x="-4408543" y="-3190539"/>
              <a:ext cx="6799316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7F0195-C0AB-CE50-C635-F0F894602FBD}"/>
                </a:ext>
              </a:extLst>
            </p:cNvPr>
            <p:cNvSpPr txBox="1"/>
            <p:nvPr/>
          </p:nvSpPr>
          <p:spPr>
            <a:xfrm>
              <a:off x="-5181412" y="-2921506"/>
              <a:ext cx="7572185" cy="541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611EC6-EB83-CF39-FA81-754702BC038F}"/>
              </a:ext>
            </a:extLst>
          </p:cNvPr>
          <p:cNvGrpSpPr/>
          <p:nvPr/>
        </p:nvGrpSpPr>
        <p:grpSpPr>
          <a:xfrm>
            <a:off x="5989778" y="5791200"/>
            <a:ext cx="2411901" cy="798105"/>
            <a:chOff x="-5115771" y="-3190539"/>
            <a:chExt cx="8520839" cy="189019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260CEEC-9818-11AC-1FF1-BB579067A15D}"/>
                </a:ext>
              </a:extLst>
            </p:cNvPr>
            <p:cNvSpPr/>
            <p:nvPr/>
          </p:nvSpPr>
          <p:spPr>
            <a:xfrm>
              <a:off x="-4408543" y="-3190539"/>
              <a:ext cx="7813611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05EA7A-A602-CACF-3045-5CA9A13DB7E7}"/>
                </a:ext>
              </a:extLst>
            </p:cNvPr>
            <p:cNvSpPr txBox="1"/>
            <p:nvPr/>
          </p:nvSpPr>
          <p:spPr>
            <a:xfrm>
              <a:off x="-5115771" y="-2826823"/>
              <a:ext cx="7572186" cy="1162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CA60A0-4DD5-6D88-A287-D8A3C4D34706}"/>
              </a:ext>
            </a:extLst>
          </p:cNvPr>
          <p:cNvGrpSpPr/>
          <p:nvPr/>
        </p:nvGrpSpPr>
        <p:grpSpPr>
          <a:xfrm>
            <a:off x="8037698" y="5814622"/>
            <a:ext cx="3675298" cy="1183528"/>
            <a:chOff x="-5818112" y="-3190539"/>
            <a:chExt cx="10360879" cy="28030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BE077D-BE81-9990-508C-258E072F1E33}"/>
                </a:ext>
              </a:extLst>
            </p:cNvPr>
            <p:cNvSpPr/>
            <p:nvPr/>
          </p:nvSpPr>
          <p:spPr>
            <a:xfrm>
              <a:off x="-4408546" y="-3190539"/>
              <a:ext cx="8706416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408008-74F6-0455-432C-7AE2CE124D37}"/>
                </a:ext>
              </a:extLst>
            </p:cNvPr>
            <p:cNvSpPr txBox="1"/>
            <p:nvPr/>
          </p:nvSpPr>
          <p:spPr>
            <a:xfrm>
              <a:off x="-5818112" y="-2938759"/>
              <a:ext cx="10360879" cy="2551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đậu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Hà Lan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189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75D2D-4CDC-D5E8-1718-C64A76CA2CC6}"/>
              </a:ext>
            </a:extLst>
          </p:cNvPr>
          <p:cNvSpPr txBox="1"/>
          <p:nvPr/>
        </p:nvSpPr>
        <p:spPr>
          <a:xfrm>
            <a:off x="1035140" y="546237"/>
            <a:ext cx="11178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1.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Cây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con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mọc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lên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hạt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02DE7-429E-A30D-C6D5-2BA29A849E40}"/>
              </a:ext>
            </a:extLst>
          </p:cNvPr>
          <p:cNvSpPr txBox="1"/>
          <p:nvPr/>
        </p:nvSpPr>
        <p:spPr>
          <a:xfrm>
            <a:off x="468348" y="1240491"/>
            <a:ext cx="1117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12ACD-278E-EE5D-4B94-CDB7DE88F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88" y="2800769"/>
            <a:ext cx="5744377" cy="34771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E59C3-C6AB-F702-C33E-A65C62BE3487}"/>
              </a:ext>
            </a:extLst>
          </p:cNvPr>
          <p:cNvGrpSpPr/>
          <p:nvPr/>
        </p:nvGrpSpPr>
        <p:grpSpPr>
          <a:xfrm>
            <a:off x="542235" y="2731885"/>
            <a:ext cx="5363153" cy="3545994"/>
            <a:chOff x="-4408543" y="-3190539"/>
            <a:chExt cx="7813611" cy="328424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392AD31-D657-ED31-6E7F-FCD26A9A5A25}"/>
                </a:ext>
              </a:extLst>
            </p:cNvPr>
            <p:cNvSpPr/>
            <p:nvPr/>
          </p:nvSpPr>
          <p:spPr>
            <a:xfrm>
              <a:off x="-4408543" y="-3190539"/>
              <a:ext cx="7813611" cy="32842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40B96-C4D4-F182-8714-B43C3D3ABA72}"/>
                </a:ext>
              </a:extLst>
            </p:cNvPr>
            <p:cNvSpPr txBox="1"/>
            <p:nvPr/>
          </p:nvSpPr>
          <p:spPr>
            <a:xfrm>
              <a:off x="-4287830" y="-3098588"/>
              <a:ext cx="7572186" cy="316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nà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o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05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DC551E-8E78-4461-8B35-467B60197002}"/>
              </a:ext>
            </a:extLst>
          </p:cNvPr>
          <p:cNvGrpSpPr/>
          <p:nvPr/>
        </p:nvGrpSpPr>
        <p:grpSpPr>
          <a:xfrm>
            <a:off x="2189287" y="738306"/>
            <a:ext cx="7813426" cy="1077218"/>
            <a:chOff x="-4559155" y="-3190538"/>
            <a:chExt cx="7572186" cy="1444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D5CF86-641E-6E54-6B01-DA0D0D3DC480}"/>
                </a:ext>
              </a:extLst>
            </p:cNvPr>
            <p:cNvSpPr/>
            <p:nvPr/>
          </p:nvSpPr>
          <p:spPr>
            <a:xfrm>
              <a:off x="-4201278" y="-3190538"/>
              <a:ext cx="6784747" cy="14449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E8A3D-6FB5-FBD1-0C8E-1629A357B7E7}"/>
                </a:ext>
              </a:extLst>
            </p:cNvPr>
            <p:cNvSpPr txBox="1"/>
            <p:nvPr/>
          </p:nvSpPr>
          <p:spPr>
            <a:xfrm>
              <a:off x="-4559155" y="-2860264"/>
              <a:ext cx="7572186" cy="784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50257D-80AC-CBDC-C894-F009FE48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8" y="2305292"/>
            <a:ext cx="6301602" cy="3814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654CF-CA7F-4C52-1FAB-F6B966186B16}"/>
              </a:ext>
            </a:extLst>
          </p:cNvPr>
          <p:cNvSpPr txBox="1"/>
          <p:nvPr/>
        </p:nvSpPr>
        <p:spPr>
          <a:xfrm>
            <a:off x="7220563" y="2720740"/>
            <a:ext cx="4379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Hạt đậu gồm phôi, vỏ hạt, chất dinh dưỡng dự trữ.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36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133A-822F-AA86-4DBA-B755A4915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280F0-CB0E-B517-B12B-B7197BD61DE1}"/>
              </a:ext>
            </a:extLst>
          </p:cNvPr>
          <p:cNvSpPr txBox="1"/>
          <p:nvPr/>
        </p:nvSpPr>
        <p:spPr>
          <a:xfrm>
            <a:off x="6809369" y="2890391"/>
            <a:ext cx="4866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2E03A-4A73-4D72-7682-E3ED1F598933}"/>
              </a:ext>
            </a:extLst>
          </p:cNvPr>
          <p:cNvGrpSpPr/>
          <p:nvPr/>
        </p:nvGrpSpPr>
        <p:grpSpPr>
          <a:xfrm>
            <a:off x="2434429" y="553545"/>
            <a:ext cx="7323141" cy="1077218"/>
            <a:chOff x="-4321990" y="-3190539"/>
            <a:chExt cx="7016750" cy="144495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13806C2-061D-7539-56EF-87AAC261853F}"/>
                </a:ext>
              </a:extLst>
            </p:cNvPr>
            <p:cNvSpPr/>
            <p:nvPr/>
          </p:nvSpPr>
          <p:spPr>
            <a:xfrm>
              <a:off x="-4321990" y="-3190539"/>
              <a:ext cx="7016750" cy="14449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26D139-31EE-CF81-CF49-A171D14201EE}"/>
                </a:ext>
              </a:extLst>
            </p:cNvPr>
            <p:cNvSpPr txBox="1"/>
            <p:nvPr/>
          </p:nvSpPr>
          <p:spPr>
            <a:xfrm>
              <a:off x="-3956851" y="-2922188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6CA7F2-755D-8F8F-BBA1-43400E42D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06" y="2050639"/>
            <a:ext cx="6299887" cy="38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5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0863FF-C2FA-DF4D-F350-0BDC4B9A5058}"/>
              </a:ext>
            </a:extLst>
          </p:cNvPr>
          <p:cNvSpPr txBox="1"/>
          <p:nvPr/>
        </p:nvSpPr>
        <p:spPr>
          <a:xfrm>
            <a:off x="583557" y="432515"/>
            <a:ext cx="1111173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2.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Vẽ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sơ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đồ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bộ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phận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endParaRPr kumimoji="0" lang="en-US" sz="32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ea typeface="Cambria" panose="02040503050406030204" pitchFamily="18" charset="0"/>
              </a:rPr>
              <a:t>	</a:t>
            </a:r>
            <a:r>
              <a:rPr lang="en-US" sz="3200" b="1" i="1" baseline="0" dirty="0" err="1">
                <a:solidFill>
                  <a:srgbClr val="002060"/>
                </a:solidFill>
                <a:ea typeface="Cambria" panose="02040503050406030204" pitchFamily="18" charset="0"/>
              </a:rPr>
              <a:t>Chuẩn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bị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ngâm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	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Tiến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hành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ngoài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rãnh</a:t>
            </a:r>
            <a:endParaRPr lang="en-US" sz="32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4DD58E68-FD9C-E498-7B15-6A9FCA6BE9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04" y="4445737"/>
            <a:ext cx="2007385" cy="2412264"/>
          </a:xfrm>
          <a:prstGeom prst="rect">
            <a:avLst/>
          </a:prstGeom>
        </p:spPr>
      </p:pic>
      <p:pic>
        <p:nvPicPr>
          <p:cNvPr id="7" name="Picture 6" descr="A cartoon of a child holding a pencil and paper&#10;&#10;Description automatically generated">
            <a:extLst>
              <a:ext uri="{FF2B5EF4-FFF2-40B4-BE49-F238E27FC236}">
                <a16:creationId xmlns:a16="http://schemas.microsoft.com/office/drawing/2014/main" id="{1ACD7633-B645-17D6-F82B-7F8D802053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7" y="4491198"/>
            <a:ext cx="1072196" cy="2382185"/>
          </a:xfrm>
          <a:prstGeom prst="rect">
            <a:avLst/>
          </a:prstGeom>
        </p:spPr>
      </p:pic>
      <p:pic>
        <p:nvPicPr>
          <p:cNvPr id="8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38A05AC6-6C18-14FD-3FB7-0112CA5C8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33" y="4901485"/>
            <a:ext cx="2709333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05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3AD24-C11F-676C-1E07-D1D49B0FA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625"/>
          <a:stretch/>
        </p:blipFill>
        <p:spPr>
          <a:xfrm>
            <a:off x="609600" y="911511"/>
            <a:ext cx="5334001" cy="4393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A90F7-E299-07FE-DC6B-1E1B286A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75"/>
          <a:stretch/>
        </p:blipFill>
        <p:spPr>
          <a:xfrm>
            <a:off x="6095999" y="967977"/>
            <a:ext cx="5404371" cy="4336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EF5AE5-2EC5-5088-8CEE-B144FA412C0D}"/>
              </a:ext>
            </a:extLst>
          </p:cNvPr>
          <p:cNvSpPr/>
          <p:nvPr/>
        </p:nvSpPr>
        <p:spPr>
          <a:xfrm>
            <a:off x="9479280" y="1600200"/>
            <a:ext cx="170688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B0670-2440-165B-841C-16FE96D0A2B2}"/>
              </a:ext>
            </a:extLst>
          </p:cNvPr>
          <p:cNvSpPr/>
          <p:nvPr/>
        </p:nvSpPr>
        <p:spPr>
          <a:xfrm>
            <a:off x="9464040" y="2521983"/>
            <a:ext cx="170688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296A1-C387-D60B-A2F9-6276EEA04C6C}"/>
              </a:ext>
            </a:extLst>
          </p:cNvPr>
          <p:cNvSpPr/>
          <p:nvPr/>
        </p:nvSpPr>
        <p:spPr>
          <a:xfrm>
            <a:off x="9464040" y="3215167"/>
            <a:ext cx="1722120" cy="13485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17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888</Words>
  <Application>Microsoft Office PowerPoint</Application>
  <PresentationFormat>Widescreen</PresentationFormat>
  <Paragraphs>78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UTM Aquarelle</vt:lpstr>
      <vt:lpstr>Times New Roman</vt:lpstr>
      <vt:lpstr>思源黑体 CN</vt:lpstr>
      <vt:lpstr>#9Slide07 HoneyCream</vt:lpstr>
      <vt:lpstr>Cambria</vt:lpstr>
      <vt:lpstr>UTM Scriptina KT</vt:lpstr>
      <vt:lpstr>Arial</vt:lpstr>
      <vt:lpstr>UTM Avo</vt:lpstr>
      <vt:lpstr>SVN-Newton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Admin</cp:lastModifiedBy>
  <cp:revision>12</cp:revision>
  <dcterms:created xsi:type="dcterms:W3CDTF">2024-10-26T10:27:04Z</dcterms:created>
  <dcterms:modified xsi:type="dcterms:W3CDTF">2024-12-09T11:44:02Z</dcterms:modified>
</cp:coreProperties>
</file>