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4"/>
  </p:handoutMasterIdLst>
  <p:sldIdLst>
    <p:sldId id="2007577109" r:id="rId4"/>
    <p:sldId id="268" r:id="rId5"/>
    <p:sldId id="2007577123" r:id="rId6"/>
    <p:sldId id="262" r:id="rId7"/>
    <p:sldId id="260" r:id="rId8"/>
    <p:sldId id="263" r:id="rId9"/>
    <p:sldId id="265" r:id="rId10"/>
    <p:sldId id="266" r:id="rId11"/>
    <p:sldId id="267" r:id="rId12"/>
    <p:sldId id="2007577095" r:id="rId13"/>
    <p:sldId id="2007577096" r:id="rId14"/>
    <p:sldId id="2007577099" r:id="rId15"/>
    <p:sldId id="2007577105" r:id="rId16"/>
    <p:sldId id="2007577110" r:id="rId17"/>
    <p:sldId id="2007577111" r:id="rId18"/>
    <p:sldId id="2007577097" r:id="rId19"/>
    <p:sldId id="2007577102" r:id="rId20"/>
    <p:sldId id="2007577112" r:id="rId21"/>
    <p:sldId id="2007577104" r:id="rId22"/>
    <p:sldId id="20075770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36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50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07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36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35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3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8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92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44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3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microsoft.com/office/2007/relationships/hdphoto" Target="../media/hdphoto8.wdp"/><Relationship Id="rId18" Type="http://schemas.openxmlformats.org/officeDocument/2006/relationships/image" Target="../media/image74.pn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71.png"/><Relationship Id="rId17" Type="http://schemas.microsoft.com/office/2007/relationships/hdphoto" Target="../media/hdphoto10.wdp"/><Relationship Id="rId2" Type="http://schemas.openxmlformats.org/officeDocument/2006/relationships/image" Target="../media/image62.jp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g"/><Relationship Id="rId11" Type="http://schemas.microsoft.com/office/2007/relationships/hdphoto" Target="../media/hdphoto7.wdp"/><Relationship Id="rId5" Type="http://schemas.openxmlformats.org/officeDocument/2006/relationships/image" Target="../media/image65.jpg"/><Relationship Id="rId15" Type="http://schemas.microsoft.com/office/2007/relationships/hdphoto" Target="../media/hdphoto9.wdp"/><Relationship Id="rId10" Type="http://schemas.openxmlformats.org/officeDocument/2006/relationships/image" Target="../media/image70.png"/><Relationship Id="rId19" Type="http://schemas.openxmlformats.org/officeDocument/2006/relationships/image" Target="../media/image75.png"/><Relationship Id="rId4" Type="http://schemas.openxmlformats.org/officeDocument/2006/relationships/image" Target="../media/image64.jpg"/><Relationship Id="rId9" Type="http://schemas.openxmlformats.org/officeDocument/2006/relationships/image" Target="../media/image69.jp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2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32.png"/><Relationship Id="rId5" Type="http://schemas.openxmlformats.org/officeDocument/2006/relationships/image" Target="../media/image41.jpg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4.png"/><Relationship Id="rId12" Type="http://schemas.openxmlformats.org/officeDocument/2006/relationships/slide" Target="slide8.xml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slide" Target="slide7.xml"/><Relationship Id="rId4" Type="http://schemas.openxmlformats.org/officeDocument/2006/relationships/image" Target="../media/image34.png"/><Relationship Id="rId9" Type="http://schemas.openxmlformats.org/officeDocument/2006/relationships/image" Target="../media/image45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5" Type="http://schemas.openxmlformats.org/officeDocument/2006/relationships/image" Target="../media/image51.jp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51.jpg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12" Type="http://schemas.openxmlformats.org/officeDocument/2006/relationships/image" Target="../media/image55.png"/><Relationship Id="rId2" Type="http://schemas.microsoft.com/office/2007/relationships/media" Target="../media/media1.mp3"/><Relationship Id="rId16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8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3.png"/><Relationship Id="rId12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57.gif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12" Type="http://schemas.openxmlformats.org/officeDocument/2006/relationships/slide" Target="slide4.xml"/><Relationship Id="rId17" Type="http://schemas.openxmlformats.org/officeDocument/2006/relationships/image" Target="../media/image61.png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51.jp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26: ĐƯỜNG GẤP KHÚC, HÌNH TỨ GIÁC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1E4FD7-5698-4966-BBBB-791D175EA05C}"/>
              </a:ext>
            </a:extLst>
          </p:cNvPr>
          <p:cNvSpPr txBox="1"/>
          <p:nvPr/>
        </p:nvSpPr>
        <p:spPr>
          <a:xfrm>
            <a:off x="2939143" y="636771"/>
            <a:ext cx="8042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E409E4-128D-4490-84B7-695951A40A13}"/>
              </a:ext>
            </a:extLst>
          </p:cNvPr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D040036-4607-4348-B0FD-3F14B1D7D9FB}"/>
                </a:ext>
              </a:extLst>
            </p:cNvPr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8CA0A67-9E2B-48BB-9BA0-C71E324D5572}"/>
                </a:ext>
              </a:extLst>
            </p:cNvPr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8E09884-BFC3-4F40-B10A-107635A631E3}"/>
                </a:ext>
              </a:extLst>
            </p:cNvPr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C8D1DD1-8F3C-45B5-BD12-66727F471C4C}"/>
                </a:ext>
              </a:extLst>
            </p:cNvPr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3B423AA-B69A-408B-80C5-2EB8B3D63EFE}"/>
                </a:ext>
              </a:extLst>
            </p:cNvPr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6283390-1BFB-4C48-8045-FDF647E090A5}"/>
                </a:ext>
              </a:extLst>
            </p:cNvPr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A8F72BA-B544-407B-95D0-1951DB927EEF}"/>
                </a:ext>
              </a:extLst>
            </p:cNvPr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3285403B-BBE0-4E86-8D5B-63D71424988C}"/>
                </a:ext>
              </a:extLst>
            </p:cNvPr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52C6927-1BB9-4704-9DF9-4B818D4C891B}"/>
                </a:ext>
              </a:extLst>
            </p:cNvPr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2848618-B787-4D3B-874F-4F5F09038A54}"/>
                </a:ext>
              </a:extLst>
            </p:cNvPr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25B203-9F84-48E7-BB2A-380F26E4E120}"/>
                </a:ext>
              </a:extLst>
            </p:cNvPr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Nail Cartoon High Res Stock Images | Shutterstock">
            <a:extLst>
              <a:ext uri="{FF2B5EF4-FFF2-40B4-BE49-F238E27FC236}">
                <a16:creationId xmlns:a16="http://schemas.microsoft.com/office/drawing/2014/main" id="{EEF58377-D8F2-4AFA-B3AF-4FD70BDE4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ail Cartoon High Res Stock Images | Shutterstock">
            <a:extLst>
              <a:ext uri="{FF2B5EF4-FFF2-40B4-BE49-F238E27FC236}">
                <a16:creationId xmlns:a16="http://schemas.microsoft.com/office/drawing/2014/main" id="{F86EFF15-57D5-40D5-997F-A59CAEEDD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B2A51EC3-96EE-4975-BA25-9591273FF3D1}"/>
              </a:ext>
            </a:extLst>
          </p:cNvPr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Dây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treo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cờ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đoạn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thẳng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Đầu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mỗi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chiếc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đinh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điểm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14BE46-A1CD-479E-B9A4-9C131D307732}"/>
              </a:ext>
            </a:extLst>
          </p:cNvPr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CC9EE7-16F6-455B-9ED4-8A1055CB04EA}"/>
              </a:ext>
            </a:extLst>
          </p:cNvPr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7D5097-EBA1-4DBA-8A29-96628257FB04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BBB04A-3A7E-462B-9AD4-50BCB41BB620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227030-62BE-48E9-A7FA-059E4C213FDE}"/>
              </a:ext>
            </a:extLst>
          </p:cNvPr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B65C5D-49A2-418E-9B2D-968D0A04FEEF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B9EDB9-1855-419A-BF97-FF6DDFD70141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C7C664-91BA-4782-A498-0D6FF46E4681}"/>
              </a:ext>
            </a:extLst>
          </p:cNvPr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C9795A-7E80-4EA2-BA92-602F7199F4D3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4ACA44-23DB-490A-B60E-527FA2AB966E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8" name="Picture 6" descr="Ruler Vector at GetDrawings | Free download">
            <a:extLst>
              <a:ext uri="{FF2B5EF4-FFF2-40B4-BE49-F238E27FC236}">
                <a16:creationId xmlns:a16="http://schemas.microsoft.com/office/drawing/2014/main" id="{AD1BAD0E-059D-440E-B8C8-A763824EB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artoon pencil Royalty Free Vector Image - VectorStock">
            <a:extLst>
              <a:ext uri="{FF2B5EF4-FFF2-40B4-BE49-F238E27FC236}">
                <a16:creationId xmlns:a16="http://schemas.microsoft.com/office/drawing/2014/main" id="{0D794BD4-A7BF-4518-8905-061A4DDEE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ED43C9-F90A-4B94-8DDD-6776313C7E2D}"/>
              </a:ext>
            </a:extLst>
          </p:cNvPr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7C60D7B-CE5F-4B18-81B1-81B26CCA9F19}"/>
              </a:ext>
            </a:extLst>
          </p:cNvPr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084706-BE81-4174-91AE-6660C35BBF0D}"/>
              </a:ext>
            </a:extLst>
          </p:cNvPr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9CDE6E0-9D16-496F-B686-2898C819697B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2D3A69D-5BD2-443E-AFE0-FC7F0D48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F65C03-EA5C-46A0-9EBD-5FFD9981C304}"/>
              </a:ext>
            </a:extLst>
          </p:cNvPr>
          <p:cNvGrpSpPr/>
          <p:nvPr/>
        </p:nvGrpSpPr>
        <p:grpSpPr>
          <a:xfrm>
            <a:off x="3302785" y="4698326"/>
            <a:ext cx="4889737" cy="1232577"/>
            <a:chOff x="3302785" y="4698326"/>
            <a:chExt cx="4889737" cy="1232577"/>
          </a:xfrm>
        </p:grpSpPr>
        <p:grpSp>
          <p:nvGrpSpPr>
            <p:cNvPr id="36" name="Google Shape;2032;p71">
              <a:extLst>
                <a:ext uri="{FF2B5EF4-FFF2-40B4-BE49-F238E27FC236}">
                  <a16:creationId xmlns:a16="http://schemas.microsoft.com/office/drawing/2014/main" id="{7A93EEC1-5C69-480F-9528-127EB72BEC0F}"/>
                </a:ext>
              </a:extLst>
            </p:cNvPr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38" name="Google Shape;2033;p71">
                <a:extLst>
                  <a:ext uri="{FF2B5EF4-FFF2-40B4-BE49-F238E27FC236}">
                    <a16:creationId xmlns:a16="http://schemas.microsoft.com/office/drawing/2014/main" id="{BFCAFE2B-65A4-4EA1-903B-100288C4A808}"/>
                  </a:ext>
                </a:extLst>
              </p:cNvPr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34;p71">
                <a:extLst>
                  <a:ext uri="{FF2B5EF4-FFF2-40B4-BE49-F238E27FC236}">
                    <a16:creationId xmlns:a16="http://schemas.microsoft.com/office/drawing/2014/main" id="{CAB55ADD-97D2-41E0-8987-FD421E6AA19D}"/>
                  </a:ext>
                </a:extLst>
              </p:cNvPr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36;p71">
                <a:extLst>
                  <a:ext uri="{FF2B5EF4-FFF2-40B4-BE49-F238E27FC236}">
                    <a16:creationId xmlns:a16="http://schemas.microsoft.com/office/drawing/2014/main" id="{DE260D38-B2A6-4A92-9D7C-1172BD5B2993}"/>
                  </a:ext>
                </a:extLst>
              </p:cNvPr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75D3D9-134B-4029-8BA4-41F3648DBA4B}"/>
                </a:ext>
              </a:extLst>
            </p:cNvPr>
            <p:cNvSpPr txBox="1"/>
            <p:nvPr/>
          </p:nvSpPr>
          <p:spPr>
            <a:xfrm>
              <a:off x="3727441" y="4917788"/>
              <a:ext cx="446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Làm</a:t>
              </a:r>
              <a:r>
                <a:rPr lang="en-US" sz="2400" dirty="0"/>
                <a:t> </a:t>
              </a:r>
              <a:r>
                <a:rPr lang="en-US" sz="2400" dirty="0" err="1"/>
                <a:t>thế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AB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AC?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D7ACFE1-D552-444A-B7F0-F1B132EDDE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6" y="34191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 animBg="1"/>
          <p:bldP spid="18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 animBg="1"/>
          <p:bldP spid="18" grpId="0"/>
          <p:bldP spid="3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5E49E-4823-4218-BC07-7ECB889830C8}"/>
              </a:ext>
            </a:extLst>
          </p:cNvPr>
          <p:cNvSpPr txBox="1"/>
          <p:nvPr/>
        </p:nvSpPr>
        <p:spPr>
          <a:xfrm>
            <a:off x="953521" y="521639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02C922-3D30-485A-8BAE-7DBFAF86CF22}"/>
              </a:ext>
            </a:extLst>
          </p:cNvPr>
          <p:cNvGrpSpPr/>
          <p:nvPr/>
        </p:nvGrpSpPr>
        <p:grpSpPr>
          <a:xfrm>
            <a:off x="1674882" y="1088401"/>
            <a:ext cx="8911773" cy="5511784"/>
            <a:chOff x="1611087" y="928913"/>
            <a:chExt cx="8911773" cy="55117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CE51FA-4D52-4F4C-A23B-2178C33EA834}"/>
                </a:ext>
              </a:extLst>
            </p:cNvPr>
            <p:cNvGrpSpPr/>
            <p:nvPr/>
          </p:nvGrpSpPr>
          <p:grpSpPr>
            <a:xfrm>
              <a:off x="1611087" y="928913"/>
              <a:ext cx="8911773" cy="5511784"/>
              <a:chOff x="1611087" y="928913"/>
              <a:chExt cx="8911773" cy="5511784"/>
            </a:xfrm>
          </p:grpSpPr>
          <p:pic>
            <p:nvPicPr>
              <p:cNvPr id="6" name="Picture 2" descr="20210409041757_wm_shs-toan-2-tap-1">
                <a:extLst>
                  <a:ext uri="{FF2B5EF4-FFF2-40B4-BE49-F238E27FC236}">
                    <a16:creationId xmlns:a16="http://schemas.microsoft.com/office/drawing/2014/main" id="{F378608F-5FF3-43DF-827E-3F294B9805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0" t="25849" r="11793" b="39199"/>
              <a:stretch/>
            </p:blipFill>
            <p:spPr bwMode="auto">
              <a:xfrm>
                <a:off x="1611087" y="928913"/>
                <a:ext cx="8911773" cy="551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D8474B-AC03-43C1-9F4E-AB334D34C5CC}"/>
                  </a:ext>
                </a:extLst>
              </p:cNvPr>
              <p:cNvSpPr/>
              <p:nvPr/>
            </p:nvSpPr>
            <p:spPr>
              <a:xfrm>
                <a:off x="4441371" y="1555750"/>
                <a:ext cx="5775235" cy="438059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610FED-778F-49F5-9A36-631E7C4AB71F}"/>
                  </a:ext>
                </a:extLst>
              </p:cNvPr>
              <p:cNvSpPr/>
              <p:nvPr/>
            </p:nvSpPr>
            <p:spPr>
              <a:xfrm>
                <a:off x="3556001" y="3352800"/>
                <a:ext cx="4049486" cy="258354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F7197C-FB98-47BE-886A-B033800D99A9}"/>
                  </a:ext>
                </a:extLst>
              </p:cNvPr>
              <p:cNvSpPr/>
              <p:nvPr/>
            </p:nvSpPr>
            <p:spPr>
              <a:xfrm>
                <a:off x="4310743" y="6212113"/>
                <a:ext cx="4049486" cy="228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Callout 7">
              <a:extLst>
                <a:ext uri="{FF2B5EF4-FFF2-40B4-BE49-F238E27FC236}">
                  <a16:creationId xmlns:a16="http://schemas.microsoft.com/office/drawing/2014/main" id="{5FD355E1-4535-4AB2-81F1-3A903565ED39}"/>
                </a:ext>
              </a:extLst>
            </p:cNvPr>
            <p:cNvSpPr/>
            <p:nvPr/>
          </p:nvSpPr>
          <p:spPr>
            <a:xfrm>
              <a:off x="1611087" y="3352798"/>
              <a:ext cx="2922813" cy="1460501"/>
            </a:xfrm>
            <a:prstGeom prst="wedgeEllipseCallout">
              <a:avLst>
                <a:gd name="adj1" fmla="val -6382"/>
                <a:gd name="adj2" fmla="val 64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45050-0C6D-4E41-A6D8-CFD5D7EC2206}"/>
              </a:ext>
            </a:extLst>
          </p:cNvPr>
          <p:cNvCxnSpPr/>
          <p:nvPr/>
        </p:nvCxnSpPr>
        <p:spPr>
          <a:xfrm>
            <a:off x="3699171" y="1610918"/>
            <a:ext cx="288924" cy="27577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6679C-2ED1-4179-9966-29AC6C23B2B3}"/>
              </a:ext>
            </a:extLst>
          </p:cNvPr>
          <p:cNvCxnSpPr/>
          <p:nvPr/>
        </p:nvCxnSpPr>
        <p:spPr>
          <a:xfrm flipH="1">
            <a:off x="3392917" y="1864470"/>
            <a:ext cx="593592" cy="38099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89531B-ABF4-4782-BC5B-4AD37E703431}"/>
              </a:ext>
            </a:extLst>
          </p:cNvPr>
          <p:cNvCxnSpPr/>
          <p:nvPr/>
        </p:nvCxnSpPr>
        <p:spPr>
          <a:xfrm>
            <a:off x="3392917" y="2245463"/>
            <a:ext cx="509453" cy="7175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4A1C3C-3BEE-4AA7-82D4-E9B2C12A58D4}"/>
              </a:ext>
            </a:extLst>
          </p:cNvPr>
          <p:cNvCxnSpPr/>
          <p:nvPr/>
        </p:nvCxnSpPr>
        <p:spPr>
          <a:xfrm flipV="1">
            <a:off x="3138189" y="2963013"/>
            <a:ext cx="764180" cy="47942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90F1AC-69A2-47F2-AB40-CBF14A30DD46}"/>
              </a:ext>
            </a:extLst>
          </p:cNvPr>
          <p:cNvSpPr txBox="1"/>
          <p:nvPr/>
        </p:nvSpPr>
        <p:spPr>
          <a:xfrm>
            <a:off x="1832000" y="3722004"/>
            <a:ext cx="2714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</a:t>
            </a:r>
            <a:r>
              <a:rPr lang="en-US" sz="2000" dirty="0" err="1"/>
              <a:t>Cầu</a:t>
            </a:r>
            <a:r>
              <a:rPr lang="en-US" sz="2000" dirty="0"/>
              <a:t> thang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Thác</a:t>
            </a:r>
            <a:r>
              <a:rPr lang="en-US" sz="2000" dirty="0"/>
              <a:t> </a:t>
            </a:r>
            <a:r>
              <a:rPr lang="en-US" sz="2000" dirty="0" err="1"/>
              <a:t>Bạc</a:t>
            </a:r>
            <a:r>
              <a:rPr lang="en-US" sz="2000" dirty="0"/>
              <a:t> (Sa Pa)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gấp</a:t>
            </a:r>
            <a:r>
              <a:rPr lang="en-US" sz="2000" dirty="0"/>
              <a:t> </a:t>
            </a:r>
            <a:r>
              <a:rPr lang="en-US" sz="2000" dirty="0" err="1"/>
              <a:t>khúc</a:t>
            </a:r>
            <a:r>
              <a:rPr lang="en-US" sz="2000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BE816B-82F4-426A-B93B-2772A55E2108}"/>
              </a:ext>
            </a:extLst>
          </p:cNvPr>
          <p:cNvGrpSpPr/>
          <p:nvPr/>
        </p:nvGrpSpPr>
        <p:grpSpPr>
          <a:xfrm>
            <a:off x="4711464" y="1657962"/>
            <a:ext cx="5551127" cy="1966554"/>
            <a:chOff x="4647669" y="1498474"/>
            <a:chExt cx="5551127" cy="19665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7B8AAD-42A6-4D6B-A17A-82B918CC5A9F}"/>
                </a:ext>
              </a:extLst>
            </p:cNvPr>
            <p:cNvGrpSpPr/>
            <p:nvPr/>
          </p:nvGrpSpPr>
          <p:grpSpPr>
            <a:xfrm>
              <a:off x="4647669" y="1498474"/>
              <a:ext cx="5551127" cy="1966554"/>
              <a:chOff x="4647669" y="1498474"/>
              <a:chExt cx="5551127" cy="196655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A34A1C6-8D6F-45EC-8141-773A1A28EC15}"/>
                  </a:ext>
                </a:extLst>
              </p:cNvPr>
              <p:cNvGrpSpPr/>
              <p:nvPr/>
            </p:nvGrpSpPr>
            <p:grpSpPr>
              <a:xfrm>
                <a:off x="4857750" y="1964417"/>
                <a:ext cx="5018205" cy="1052283"/>
                <a:chOff x="4857750" y="1964417"/>
                <a:chExt cx="5018205" cy="1052283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3FAE2E3-C964-4004-A3C9-C642F1ABDD17}"/>
                    </a:ext>
                  </a:extLst>
                </p:cNvPr>
                <p:cNvCxnSpPr/>
                <p:nvPr/>
              </p:nvCxnSpPr>
              <p:spPr>
                <a:xfrm flipV="1">
                  <a:off x="4857750" y="2001610"/>
                  <a:ext cx="908050" cy="72662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E49D5273-7A40-419B-9A2E-452365006564}"/>
                    </a:ext>
                  </a:extLst>
                </p:cNvPr>
                <p:cNvCxnSpPr/>
                <p:nvPr/>
              </p:nvCxnSpPr>
              <p:spPr>
                <a:xfrm>
                  <a:off x="5757522" y="2007959"/>
                  <a:ext cx="2751478" cy="100239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3929F5A-889F-4388-8746-9ECDDC3C0212}"/>
                    </a:ext>
                  </a:extLst>
                </p:cNvPr>
                <p:cNvCxnSpPr/>
                <p:nvPr/>
              </p:nvCxnSpPr>
              <p:spPr>
                <a:xfrm flipV="1">
                  <a:off x="8498005" y="1964417"/>
                  <a:ext cx="1377950" cy="105228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5919878-82D7-4A59-B045-EFC6D014105A}"/>
                  </a:ext>
                </a:extLst>
              </p:cNvPr>
              <p:cNvGrpSpPr/>
              <p:nvPr/>
            </p:nvGrpSpPr>
            <p:grpSpPr>
              <a:xfrm>
                <a:off x="4647669" y="2251236"/>
                <a:ext cx="484428" cy="963679"/>
                <a:chOff x="3499909" y="3858218"/>
                <a:chExt cx="484428" cy="963679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3C258E9-3CE7-410C-BAB4-758923CA3170}"/>
                    </a:ext>
                  </a:extLst>
                </p:cNvPr>
                <p:cNvSpPr txBox="1"/>
                <p:nvPr/>
              </p:nvSpPr>
              <p:spPr>
                <a:xfrm>
                  <a:off x="3582990" y="385821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8DF44BA-F369-40F8-8F1B-F7A1B029F726}"/>
                    </a:ext>
                  </a:extLst>
                </p:cNvPr>
                <p:cNvSpPr txBox="1"/>
                <p:nvPr/>
              </p:nvSpPr>
              <p:spPr>
                <a:xfrm>
                  <a:off x="3499909" y="4298677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8B1C2BA-B5BF-4102-B25C-E13C4A68818D}"/>
                  </a:ext>
                </a:extLst>
              </p:cNvPr>
              <p:cNvGrpSpPr/>
              <p:nvPr/>
            </p:nvGrpSpPr>
            <p:grpSpPr>
              <a:xfrm>
                <a:off x="8365176" y="2557087"/>
                <a:ext cx="563597" cy="907941"/>
                <a:chOff x="3576640" y="3851868"/>
                <a:chExt cx="563597" cy="90794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C20775-5280-47E7-9B96-345A67D19B51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A97E176-F115-4B34-880E-BD527ABA552D}"/>
                    </a:ext>
                  </a:extLst>
                </p:cNvPr>
                <p:cNvSpPr txBox="1"/>
                <p:nvPr/>
              </p:nvSpPr>
              <p:spPr>
                <a:xfrm>
                  <a:off x="3716723" y="4236589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A9886FE-D942-4B1E-B4E2-BAF6081067CE}"/>
                  </a:ext>
                </a:extLst>
              </p:cNvPr>
              <p:cNvGrpSpPr/>
              <p:nvPr/>
            </p:nvGrpSpPr>
            <p:grpSpPr>
              <a:xfrm>
                <a:off x="5554043" y="1537504"/>
                <a:ext cx="444352" cy="650117"/>
                <a:chOff x="3514158" y="3848082"/>
                <a:chExt cx="444352" cy="65011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27078D-5822-4559-BA7A-D6D45956BFFD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8631F35-3D9C-480C-A559-391CA2BF0A9F}"/>
                    </a:ext>
                  </a:extLst>
                </p:cNvPr>
                <p:cNvSpPr txBox="1"/>
                <p:nvPr/>
              </p:nvSpPr>
              <p:spPr>
                <a:xfrm>
                  <a:off x="3514158" y="3848082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0A84614-B642-41BB-A9AA-E67E1C3F657C}"/>
                  </a:ext>
                </a:extLst>
              </p:cNvPr>
              <p:cNvGrpSpPr/>
              <p:nvPr/>
            </p:nvGrpSpPr>
            <p:grpSpPr>
              <a:xfrm>
                <a:off x="9721171" y="1498474"/>
                <a:ext cx="477625" cy="649791"/>
                <a:chOff x="3576640" y="3848408"/>
                <a:chExt cx="477625" cy="649791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5A176E9-E79A-4E5B-9035-28CDD53DB3C7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D7C2882-389D-47D6-B0DB-C566E06371A8}"/>
                    </a:ext>
                  </a:extLst>
                </p:cNvPr>
                <p:cNvSpPr txBox="1"/>
                <p:nvPr/>
              </p:nvSpPr>
              <p:spPr>
                <a:xfrm>
                  <a:off x="3590677" y="3848408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Q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4FE2B1-964C-489D-B385-02B9A7DDE319}"/>
                </a:ext>
              </a:extLst>
            </p:cNvPr>
            <p:cNvSpPr txBox="1"/>
            <p:nvPr/>
          </p:nvSpPr>
          <p:spPr>
            <a:xfrm rot="19393814">
              <a:off x="4858922" y="201999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2cm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05B45B-6F3C-46F1-BD3B-78C46C90AFDA}"/>
                </a:ext>
              </a:extLst>
            </p:cNvPr>
            <p:cNvSpPr txBox="1"/>
            <p:nvPr/>
          </p:nvSpPr>
          <p:spPr>
            <a:xfrm rot="1212371">
              <a:off x="6836582" y="21483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5cm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87B30-085E-420C-A6C3-FAB9558A79BF}"/>
                </a:ext>
              </a:extLst>
            </p:cNvPr>
            <p:cNvSpPr txBox="1"/>
            <p:nvPr/>
          </p:nvSpPr>
          <p:spPr>
            <a:xfrm rot="19342365">
              <a:off x="8800038" y="210671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3cm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A29D09E-05EB-4928-B4DE-E79A97DE4300}"/>
              </a:ext>
            </a:extLst>
          </p:cNvPr>
          <p:cNvSpPr txBox="1"/>
          <p:nvPr/>
        </p:nvSpPr>
        <p:spPr>
          <a:xfrm>
            <a:off x="4575904" y="3537968"/>
            <a:ext cx="5488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gồm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: MN, NP, PQ.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daif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tổng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 MN, NP, PQ: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2cm + 5cm + 3cm = 10cm</a:t>
            </a:r>
          </a:p>
        </p:txBody>
      </p:sp>
    </p:spTree>
    <p:extLst>
      <p:ext uri="{BB962C8B-B14F-4D97-AF65-F5344CB8AC3E}">
        <p14:creationId xmlns:p14="http://schemas.microsoft.com/office/powerpoint/2010/main" val="740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B9BD1-4A04-4D61-9F8E-0A370C63FFAB}"/>
              </a:ext>
            </a:extLst>
          </p:cNvPr>
          <p:cNvSpPr txBox="1"/>
          <p:nvPr/>
        </p:nvSpPr>
        <p:spPr>
          <a:xfrm>
            <a:off x="974786" y="383417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giác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7ED48A-404B-444C-8BCD-FA518483E2E8}"/>
              </a:ext>
            </a:extLst>
          </p:cNvPr>
          <p:cNvGrpSpPr/>
          <p:nvPr/>
        </p:nvGrpSpPr>
        <p:grpSpPr>
          <a:xfrm>
            <a:off x="974786" y="805037"/>
            <a:ext cx="10376686" cy="5526298"/>
            <a:chOff x="889726" y="783771"/>
            <a:chExt cx="10376686" cy="5526298"/>
          </a:xfrm>
        </p:grpSpPr>
        <p:pic>
          <p:nvPicPr>
            <p:cNvPr id="4" name="Picture 3" descr="20210409041757_wm_shs-toan-2-tap-1">
              <a:extLst>
                <a:ext uri="{FF2B5EF4-FFF2-40B4-BE49-F238E27FC236}">
                  <a16:creationId xmlns:a16="http://schemas.microsoft.com/office/drawing/2014/main" id="{E25764BE-7ED1-47D7-AE6C-F1EFE5A99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084B20-E5FB-4712-B2AE-E1E3131F20BF}"/>
                </a:ext>
              </a:extLst>
            </p:cNvPr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DC25A2-281E-4F78-BE6C-8E52E9D7E21A}"/>
                </a:ext>
              </a:extLst>
            </p:cNvPr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91BB09D-5F9B-4E80-8DA7-DB970CCCDC5B}"/>
                </a:ext>
              </a:extLst>
            </p:cNvPr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42A070-C28C-4FC0-A45A-A98AFE20F489}"/>
                </a:ext>
              </a:extLst>
            </p:cNvPr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34D723-937A-4EBD-839E-F24729DA0620}"/>
              </a:ext>
            </a:extLst>
          </p:cNvPr>
          <p:cNvSpPr txBox="1"/>
          <p:nvPr/>
        </p:nvSpPr>
        <p:spPr>
          <a:xfrm>
            <a:off x="4616419" y="1205966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B446E-7193-4082-955B-E67040526B7A}"/>
              </a:ext>
            </a:extLst>
          </p:cNvPr>
          <p:cNvSpPr txBox="1"/>
          <p:nvPr/>
        </p:nvSpPr>
        <p:spPr>
          <a:xfrm>
            <a:off x="1214271" y="2728142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1CD51-70E2-408C-BDEA-35400AAC6D7F}"/>
              </a:ext>
            </a:extLst>
          </p:cNvPr>
          <p:cNvSpPr txBox="1"/>
          <p:nvPr/>
        </p:nvSpPr>
        <p:spPr>
          <a:xfrm>
            <a:off x="4616419" y="4954491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0F3732F5-9847-4596-A759-E08FAC834A74}"/>
              </a:ext>
            </a:extLst>
          </p:cNvPr>
          <p:cNvSpPr/>
          <p:nvPr/>
        </p:nvSpPr>
        <p:spPr>
          <a:xfrm>
            <a:off x="6982248" y="645027"/>
            <a:ext cx="4369223" cy="11658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4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khép</a:t>
            </a:r>
            <a:r>
              <a:rPr lang="en-US" sz="2400" dirty="0"/>
              <a:t> </a:t>
            </a:r>
            <a:r>
              <a:rPr lang="en-US" sz="2400" dirty="0" err="1"/>
              <a:t>kín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4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D29424-5541-42DF-AD58-86DBDDCABA3A}"/>
              </a:ext>
            </a:extLst>
          </p:cNvPr>
          <p:cNvCxnSpPr/>
          <p:nvPr/>
        </p:nvCxnSpPr>
        <p:spPr>
          <a:xfrm flipH="1">
            <a:off x="1909826" y="2891003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1C1CAD-ABC6-4321-A05F-0E42F481B21E}"/>
              </a:ext>
            </a:extLst>
          </p:cNvPr>
          <p:cNvGrpSpPr/>
          <p:nvPr/>
        </p:nvGrpSpPr>
        <p:grpSpPr>
          <a:xfrm>
            <a:off x="1305159" y="1307237"/>
            <a:ext cx="9958959" cy="1431057"/>
            <a:chOff x="857087" y="446662"/>
            <a:chExt cx="9958959" cy="143105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865098-0BB8-43A1-AFDE-6C1ADF761CB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1BBF02-D00F-44E3-9F52-62B85203D67C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41E076-C42A-4670-BBA1-A4447DE7F36A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C59ECA-159E-408A-8D7E-2B0E101C1382}"/>
              </a:ext>
            </a:extLst>
          </p:cNvPr>
          <p:cNvCxnSpPr/>
          <p:nvPr/>
        </p:nvCxnSpPr>
        <p:spPr>
          <a:xfrm flipH="1">
            <a:off x="8076267" y="2419457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BA92A8-86F7-4B51-99A4-259F733CD350}"/>
              </a:ext>
            </a:extLst>
          </p:cNvPr>
          <p:cNvGrpSpPr/>
          <p:nvPr/>
        </p:nvGrpSpPr>
        <p:grpSpPr>
          <a:xfrm>
            <a:off x="1352962" y="3558466"/>
            <a:ext cx="665403" cy="646331"/>
            <a:chOff x="904890" y="2778718"/>
            <a:chExt cx="665403" cy="6463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8BED07-9F5C-424F-B125-38C9ACF07CAB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A09B85E-1879-4C52-991C-E84F832B6790}"/>
                </a:ext>
              </a:extLst>
            </p:cNvPr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F92787-D07F-4F79-B832-1D67AA4C57DC}"/>
              </a:ext>
            </a:extLst>
          </p:cNvPr>
          <p:cNvCxnSpPr/>
          <p:nvPr/>
        </p:nvCxnSpPr>
        <p:spPr>
          <a:xfrm>
            <a:off x="3302911" y="2891003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8B089C-B5EE-4833-A95C-59D28FE00708}"/>
              </a:ext>
            </a:extLst>
          </p:cNvPr>
          <p:cNvGrpSpPr/>
          <p:nvPr/>
        </p:nvGrpSpPr>
        <p:grpSpPr>
          <a:xfrm>
            <a:off x="3067047" y="2329047"/>
            <a:ext cx="423514" cy="736741"/>
            <a:chOff x="3474126" y="1300240"/>
            <a:chExt cx="423514" cy="7367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AAE2AC-41BB-4D38-BB79-BCE07D193D68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C2FECC-FB89-47EE-9DF3-863407D31B7C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4BD0C7-A3D7-4C5B-98B1-045FF8240D67}"/>
              </a:ext>
            </a:extLst>
          </p:cNvPr>
          <p:cNvGrpSpPr/>
          <p:nvPr/>
        </p:nvGrpSpPr>
        <p:grpSpPr>
          <a:xfrm>
            <a:off x="4723714" y="3476558"/>
            <a:ext cx="600296" cy="694191"/>
            <a:chOff x="3576640" y="3804008"/>
            <a:chExt cx="600296" cy="69419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12897ED-B048-4AB1-98B6-FC051CFF7B1A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A81A09F-7377-4BD6-8417-63E6F05A0189}"/>
                </a:ext>
              </a:extLst>
            </p:cNvPr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92CB2A-174F-453A-8ABB-B320937846ED}"/>
              </a:ext>
            </a:extLst>
          </p:cNvPr>
          <p:cNvCxnSpPr/>
          <p:nvPr/>
        </p:nvCxnSpPr>
        <p:spPr>
          <a:xfrm flipH="1">
            <a:off x="7598081" y="3961197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5985E5D-220A-4BCF-8137-8AC0ECB15B03}"/>
              </a:ext>
            </a:extLst>
          </p:cNvPr>
          <p:cNvCxnSpPr/>
          <p:nvPr/>
        </p:nvCxnSpPr>
        <p:spPr>
          <a:xfrm flipV="1">
            <a:off x="10388906" y="2409932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C3A6D5-2C39-45E6-BC8F-EE257726834A}"/>
              </a:ext>
            </a:extLst>
          </p:cNvPr>
          <p:cNvGrpSpPr/>
          <p:nvPr/>
        </p:nvGrpSpPr>
        <p:grpSpPr>
          <a:xfrm>
            <a:off x="7840406" y="1875496"/>
            <a:ext cx="444352" cy="736741"/>
            <a:chOff x="3474126" y="1300240"/>
            <a:chExt cx="444352" cy="73674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C8329DB-CD3F-4758-8DA8-E89DB9907C3A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8C8A90-8B29-41A4-91D7-7FE97AA3622C}"/>
                </a:ext>
              </a:extLst>
            </p:cNvPr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E4C26AB-0180-4EE9-A3D0-D8297E943E99}"/>
              </a:ext>
            </a:extLst>
          </p:cNvPr>
          <p:cNvGrpSpPr/>
          <p:nvPr/>
        </p:nvGrpSpPr>
        <p:grpSpPr>
          <a:xfrm>
            <a:off x="10139049" y="1875496"/>
            <a:ext cx="423514" cy="736741"/>
            <a:chOff x="3474126" y="1300240"/>
            <a:chExt cx="423514" cy="73674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CE965B3-50EE-4357-9796-3CB7D68E56B3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6AC0BD-457E-4649-ADC8-5D08C548F213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DD9E7D-75FA-4FBB-B70E-03764395701D}"/>
              </a:ext>
            </a:extLst>
          </p:cNvPr>
          <p:cNvGrpSpPr/>
          <p:nvPr/>
        </p:nvGrpSpPr>
        <p:grpSpPr>
          <a:xfrm>
            <a:off x="10241563" y="3500564"/>
            <a:ext cx="463588" cy="976603"/>
            <a:chOff x="3576640" y="1390650"/>
            <a:chExt cx="463588" cy="97660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3EE12F-2526-485E-9E63-CF4477A4594E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54DCD67-AB01-4A2E-8A4A-987A49AE1EAB}"/>
                </a:ext>
              </a:extLst>
            </p:cNvPr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499C9ED-DD52-4F5E-8F99-7B02B3457325}"/>
              </a:ext>
            </a:extLst>
          </p:cNvPr>
          <p:cNvGrpSpPr/>
          <p:nvPr/>
        </p:nvGrpSpPr>
        <p:grpSpPr>
          <a:xfrm>
            <a:off x="7463969" y="3500564"/>
            <a:ext cx="444352" cy="976603"/>
            <a:chOff x="3576640" y="1390650"/>
            <a:chExt cx="444352" cy="97660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C42A-3915-41C8-A65B-85EFD57B7F98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9EA475-0505-4463-B946-791030F9DE2C}"/>
                </a:ext>
              </a:extLst>
            </p:cNvPr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B2DB582-B00B-4CE8-922D-7A5473A9E489}"/>
              </a:ext>
            </a:extLst>
          </p:cNvPr>
          <p:cNvSpPr txBox="1"/>
          <p:nvPr/>
        </p:nvSpPr>
        <p:spPr>
          <a:xfrm>
            <a:off x="1556385" y="4516427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ABC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202AC3-9623-4238-BAA5-6F86061785BC}"/>
              </a:ext>
            </a:extLst>
          </p:cNvPr>
          <p:cNvSpPr txBox="1"/>
          <p:nvPr/>
        </p:nvSpPr>
        <p:spPr>
          <a:xfrm>
            <a:off x="7081776" y="4516427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DEGH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DC8515D-8D5C-4F3F-8112-3AD809FBA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94" y="151822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041D74-16DE-4B8D-820E-1B9777624EB9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A93C46-5B09-4E75-8D02-131B39549679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6FCB27-8028-49B6-B28F-D3224606525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79448FE-F5D2-4135-9D3E-44450CA84C35}"/>
              </a:ext>
            </a:extLst>
          </p:cNvPr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1D6F12BF-4768-44EA-ABE1-B1267A7C7409}"/>
              </a:ext>
            </a:extLst>
          </p:cNvPr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D02ADC36-7D9A-4E83-9E2B-F10CAA7D4A31}"/>
              </a:ext>
            </a:extLst>
          </p:cNvPr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7037947B-ABE2-4A56-935F-DDDA5ABBB082}"/>
              </a:ext>
            </a:extLst>
          </p:cNvPr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94194C-4151-4812-8F39-0C119A009A09}"/>
              </a:ext>
            </a:extLst>
          </p:cNvPr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1A54F52-5F92-43C3-937E-F9D45A7AF262}"/>
              </a:ext>
            </a:extLst>
          </p:cNvPr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D19E2-1130-4EC3-AB7C-49D67CDE5AE5}"/>
              </a:ext>
            </a:extLst>
          </p:cNvPr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086FC-2148-4085-A13D-FC8C34CB3A94}"/>
              </a:ext>
            </a:extLst>
          </p:cNvPr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7CE4B-C497-4E3F-948C-0228A627A985}"/>
              </a:ext>
            </a:extLst>
          </p:cNvPr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170BB-93C7-4043-BC9C-7D640D657B38}"/>
              </a:ext>
            </a:extLst>
          </p:cNvPr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57D44-E6B3-4100-962C-CC4816E46D59}"/>
              </a:ext>
            </a:extLst>
          </p:cNvPr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180A65-FB47-47E1-B0FA-E609A9397233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ED3EFAD-930D-4047-AD31-5F3673B78DC6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30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6D5326-0735-47A6-AAF6-F2E02067AA3F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C666C5-2D4D-4EE9-A7AE-ACABDB00C17B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ED43B5-58D1-493F-809A-F551076F5BB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BF4AAE-6961-4FE1-8129-53C617A0177C}"/>
              </a:ext>
            </a:extLst>
          </p:cNvPr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704322A-08FF-457F-8768-93B097E9B49C}"/>
                </a:ext>
              </a:extLst>
            </p:cNvPr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393306-612D-4983-AEED-FB8B1DBFD7AA}"/>
                </a:ext>
              </a:extLst>
            </p:cNvPr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9C3786-2FDE-4F21-A447-E5F5B8E03657}"/>
                </a:ext>
              </a:extLst>
            </p:cNvPr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6EA4C1-FD2A-4E9B-884F-6A029DB6DBCC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3273-18A2-4956-B1B4-89827D6FBFF4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81A5CB-1853-4275-AFCD-85E97D9DFC41}"/>
                </a:ext>
              </a:extLst>
            </p:cNvPr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C1152A-C955-460B-A9A5-44FFC7DE47A0}"/>
                </a:ext>
              </a:extLst>
            </p:cNvPr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14FDCF-2F8D-4BE2-88DD-2EB23AC886D5}"/>
                  </a:ext>
                </a:extLst>
              </p:cNvPr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50A168-62BC-4FB6-BF3E-40C2E2BC08E4}"/>
                  </a:ext>
                </a:extLst>
              </p:cNvPr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6FBC33-BDC4-4E4B-8709-337686B1BE7F}"/>
                </a:ext>
              </a:extLst>
            </p:cNvPr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F7F603-E6F2-4647-B9CC-40A96684578E}"/>
                  </a:ext>
                </a:extLst>
              </p:cNvPr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C9A394-80D9-4C6C-900E-D19220B16CB6}"/>
                  </a:ext>
                </a:extLst>
              </p:cNvPr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5531B7-E1A4-467C-843E-E15CA6A6D156}"/>
                </a:ext>
              </a:extLst>
            </p:cNvPr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90DE3A-C59C-4C17-984D-D4181BDE510B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BCF362-3097-4F14-91FA-641666515925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18BEE60-BE95-413E-BF8D-1C6B4CBC82CF}"/>
              </a:ext>
            </a:extLst>
          </p:cNvPr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DCAA7F-E0CE-42CC-8C47-8260DE8F8852}"/>
              </a:ext>
            </a:extLst>
          </p:cNvPr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251D1B-0C1E-470A-8617-80DA34374B9B}"/>
              </a:ext>
            </a:extLst>
          </p:cNvPr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907FA2-CFAF-4C05-AB75-8780E2E3569F}"/>
              </a:ext>
            </a:extLst>
          </p:cNvPr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5" name="Rounded Rectangle 27">
              <a:extLst>
                <a:ext uri="{FF2B5EF4-FFF2-40B4-BE49-F238E27FC236}">
                  <a16:creationId xmlns:a16="http://schemas.microsoft.com/office/drawing/2014/main" id="{821B6066-AE06-49B8-9B5D-0E5067A77572}"/>
                </a:ext>
              </a:extLst>
            </p:cNvPr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498D13-E774-420A-8196-280EFE67E5B3}"/>
                </a:ext>
              </a:extLst>
            </p:cNvPr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/>
                <a:t>Bài</a:t>
              </a:r>
              <a:r>
                <a:rPr lang="en-US" sz="2800" dirty="0"/>
                <a:t> </a:t>
              </a:r>
              <a:r>
                <a:rPr lang="en-US" sz="2800" dirty="0" err="1"/>
                <a:t>giải</a:t>
              </a:r>
              <a:endParaRPr lang="en-US" sz="2800" dirty="0"/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 </a:t>
              </a:r>
              <a:r>
                <a:rPr lang="en-US" sz="2800" dirty="0" err="1"/>
                <a:t>là</a:t>
              </a:r>
              <a:r>
                <a:rPr lang="en-US" sz="2800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+       +       =        (cm)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    </a:t>
              </a:r>
              <a:r>
                <a:rPr lang="en-US" sz="2800" dirty="0" err="1"/>
                <a:t>Đáp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:        cm.</a:t>
              </a:r>
            </a:p>
          </p:txBody>
        </p:sp>
        <p:sp>
          <p:nvSpPr>
            <p:cNvPr id="27" name="Rounded Rectangle 29">
              <a:extLst>
                <a:ext uri="{FF2B5EF4-FFF2-40B4-BE49-F238E27FC236}">
                  <a16:creationId xmlns:a16="http://schemas.microsoft.com/office/drawing/2014/main" id="{CE83D0D8-F7BD-469A-9279-B7FDC5BC7201}"/>
                </a:ext>
              </a:extLst>
            </p:cNvPr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30">
              <a:extLst>
                <a:ext uri="{FF2B5EF4-FFF2-40B4-BE49-F238E27FC236}">
                  <a16:creationId xmlns:a16="http://schemas.microsoft.com/office/drawing/2014/main" id="{FB747A12-B757-4656-BB5B-DBAD1DC975B9}"/>
                </a:ext>
              </a:extLst>
            </p:cNvPr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31">
              <a:extLst>
                <a:ext uri="{FF2B5EF4-FFF2-40B4-BE49-F238E27FC236}">
                  <a16:creationId xmlns:a16="http://schemas.microsoft.com/office/drawing/2014/main" id="{92CD8E73-F60B-4141-A42E-5A0982E52DAF}"/>
                </a:ext>
              </a:extLst>
            </p:cNvPr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ounded Rectangle 32">
              <a:extLst>
                <a:ext uri="{FF2B5EF4-FFF2-40B4-BE49-F238E27FC236}">
                  <a16:creationId xmlns:a16="http://schemas.microsoft.com/office/drawing/2014/main" id="{12DC7A95-8F97-4769-AF02-60BAC3912A00}"/>
                </a:ext>
              </a:extLst>
            </p:cNvPr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3">
              <a:extLst>
                <a:ext uri="{FF2B5EF4-FFF2-40B4-BE49-F238E27FC236}">
                  <a16:creationId xmlns:a16="http://schemas.microsoft.com/office/drawing/2014/main" id="{24382005-192D-4D1C-9B2C-9E888FD6AFFE}"/>
                </a:ext>
              </a:extLst>
            </p:cNvPr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9C83154-F921-49FE-BBF8-642B437A5409}"/>
              </a:ext>
            </a:extLst>
          </p:cNvPr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36FCED-0992-4368-9495-43FFFB1A5B7A}"/>
              </a:ext>
            </a:extLst>
          </p:cNvPr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4ABD1C-E74F-44C6-9C6A-4012695C6C5A}"/>
              </a:ext>
            </a:extLst>
          </p:cNvPr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D5797E-B215-48A8-9271-90EED995E7E7}"/>
              </a:ext>
            </a:extLst>
          </p:cNvPr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AD5E25-421A-4144-856C-11CF986E4643}"/>
              </a:ext>
            </a:extLst>
          </p:cNvPr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5" y="3086282"/>
            <a:ext cx="9144793" cy="154286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5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C, H , D</a:t>
            </a:r>
          </a:p>
        </p:txBody>
      </p:sp>
      <p:sp>
        <p:nvSpPr>
          <p:cNvPr id="34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C, 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H,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C,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ACF0AB-69DB-4574-ABD8-B00353D1BB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70706" y="4618483"/>
            <a:ext cx="39528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8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 + 15 = ?</a:t>
            </a: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120471" y="208436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41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51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>
            <a:off x="865410" y="210332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4179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"/>
          <p:cNvSpPr/>
          <p:nvPr/>
        </p:nvSpPr>
        <p:spPr>
          <a:xfrm>
            <a:off x="915552" y="213103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85617-E143-4F81-A187-EEC428A705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4207" y="4497458"/>
            <a:ext cx="4667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1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07916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AB,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AB, BD,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AC,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>
            <a:off x="907764" y="2117785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AD,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9F95C-FC41-4DE4-95E3-DAC48CAC2F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7116" y="4514612"/>
            <a:ext cx="4667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A, H,M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A,B,C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B, M, 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A, H , 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2E664-BAED-483A-ACA3-ACA220C75A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07353" y="25407"/>
            <a:ext cx="3169648" cy="27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566</Words>
  <Application>Microsoft Office PowerPoint</Application>
  <PresentationFormat>Widescreen</PresentationFormat>
  <Paragraphs>131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Microsoft YaHei</vt:lpstr>
      <vt:lpstr>Arial</vt:lpstr>
      <vt:lpstr>Arial-Rounded</vt:lpstr>
      <vt:lpstr>Calibri</vt:lpstr>
      <vt:lpstr>Calibri Light</vt:lpstr>
      <vt:lpstr>Times New Roman</vt:lpstr>
      <vt:lpstr>UTM Avo</vt:lpstr>
      <vt:lpstr>Wingdings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16</cp:revision>
  <dcterms:created xsi:type="dcterms:W3CDTF">2021-07-24T01:07:49Z</dcterms:created>
  <dcterms:modified xsi:type="dcterms:W3CDTF">2021-08-06T15:36:03Z</dcterms:modified>
</cp:coreProperties>
</file>