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0"/>
  </p:notesMasterIdLst>
  <p:sldIdLst>
    <p:sldId id="361" r:id="rId2"/>
    <p:sldId id="363" r:id="rId3"/>
    <p:sldId id="362" r:id="rId4"/>
    <p:sldId id="370" r:id="rId5"/>
    <p:sldId id="292" r:id="rId6"/>
    <p:sldId id="344" r:id="rId7"/>
    <p:sldId id="345" r:id="rId8"/>
    <p:sldId id="367" r:id="rId9"/>
    <p:sldId id="369" r:id="rId10"/>
    <p:sldId id="326" r:id="rId11"/>
    <p:sldId id="371" r:id="rId12"/>
    <p:sldId id="372" r:id="rId13"/>
    <p:sldId id="373" r:id="rId14"/>
    <p:sldId id="374" r:id="rId15"/>
    <p:sldId id="375" r:id="rId16"/>
    <p:sldId id="376" r:id="rId17"/>
    <p:sldId id="377" r:id="rId18"/>
    <p:sldId id="352"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26" autoAdjust="0"/>
  </p:normalViewPr>
  <p:slideViewPr>
    <p:cSldViewPr snapToGrid="0" showGuides="1">
      <p:cViewPr varScale="1">
        <p:scale>
          <a:sx n="86" d="100"/>
          <a:sy n="86" d="100"/>
        </p:scale>
        <p:origin x="1176" y="120"/>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2024/12/12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18</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75858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247211566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58407751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44602962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491D612-C0EC-ED60-CBB7-665978B196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Tree>
    <p:extLst>
      <p:ext uri="{BB962C8B-B14F-4D97-AF65-F5344CB8AC3E}">
        <p14:creationId xmlns:p14="http://schemas.microsoft.com/office/powerpoint/2010/main" val="3470487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EEF801B8-B1BF-3A7E-50EE-A2EE2504AC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273</TotalTime>
  <Words>801</Words>
  <Application>Microsoft Office PowerPoint</Application>
  <PresentationFormat>Widescreen</PresentationFormat>
  <Paragraphs>34</Paragraphs>
  <Slides>18</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微软雅黑 Light</vt:lpstr>
      <vt:lpstr>#9Slide07 SFU Jamaica</vt:lpstr>
      <vt:lpstr>Arial</vt:lpstr>
      <vt:lpstr>Calibri</vt:lpstr>
      <vt:lpstr>Cambria</vt:lpstr>
      <vt:lpstr>Times New Roman</vt:lpstr>
      <vt:lpstr>字魂36号-正文宋楷</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My Pc</cp:lastModifiedBy>
  <cp:revision>66</cp:revision>
  <dcterms:created xsi:type="dcterms:W3CDTF">2019-12-12T10:46:17Z</dcterms:created>
  <dcterms:modified xsi:type="dcterms:W3CDTF">2024-12-11T22:19:23Z</dcterms:modified>
  <cp:category>9Slide.vn</cp:category>
</cp:coreProperties>
</file>