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3"/>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1" r:id="rId26"/>
    <p:sldId id="2883" r:id="rId27"/>
    <p:sldId id="2884" r:id="rId28"/>
    <p:sldId id="2885" r:id="rId29"/>
    <p:sldId id="320" r:id="rId30"/>
    <p:sldId id="288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0" d="100"/>
          <a:sy n="40" d="100"/>
        </p:scale>
        <p:origin x="956"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10/12/2024</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10/12/2024</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0.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gif"/><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1.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6.png"/><Relationship Id="rId18" Type="http://schemas.openxmlformats.org/officeDocument/2006/relationships/image" Target="../media/image79.svg"/><Relationship Id="rId3" Type="http://schemas.openxmlformats.org/officeDocument/2006/relationships/image" Target="../media/image61.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73.svg"/><Relationship Id="rId17"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71.svg"/><Relationship Id="rId19"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64.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2.gif"/><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6.xml"/><Relationship Id="rId15" Type="http://schemas.openxmlformats.org/officeDocument/2006/relationships/slide" Target="slide8.xml"/><Relationship Id="rId10" Type="http://schemas.openxmlformats.org/officeDocument/2006/relationships/slide" Target="slide5.xml"/><Relationship Id="rId4" Type="http://schemas.openxmlformats.org/officeDocument/2006/relationships/image" Target="../media/image16.png"/><Relationship Id="rId9" Type="http://schemas.openxmlformats.org/officeDocument/2006/relationships/image" Target="../media/image11.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4" y="0"/>
            <a:ext cx="12206964" cy="8647612"/>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u phat trien cua cay đau_480">
            <a:hlinkClick r:id="" action="ppaction://media"/>
            <a:extLst>
              <a:ext uri="{FF2B5EF4-FFF2-40B4-BE49-F238E27FC236}">
                <a16:creationId xmlns:a16="http://schemas.microsoft.com/office/drawing/2014/main" id="{4DD438F6-5689-615C-213D-B5956D659B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840" y="38100"/>
            <a:ext cx="9093200" cy="6819900"/>
          </a:xfrm>
          <a:prstGeom prst="rect">
            <a:avLst/>
          </a:prstGeom>
        </p:spPr>
      </p:pic>
    </p:spTree>
    <p:extLst>
      <p:ext uri="{BB962C8B-B14F-4D97-AF65-F5344CB8AC3E}">
        <p14:creationId xmlns:p14="http://schemas.microsoft.com/office/powerpoint/2010/main" val="35943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id="{C7F63D55-E003-575F-C556-EE1D952A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4" y="0"/>
            <a:ext cx="12206964" cy="7091915"/>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9" name="Picture 4">
            <a:hlinkClick r:id="rId15"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6"/>
          <a:srcRect/>
          <a:stretch>
            <a:fillRect/>
          </a:stretch>
        </p:blipFill>
        <p:spPr>
          <a:xfrm>
            <a:off x="9865977" y="260498"/>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878</Words>
  <Application>Microsoft Office PowerPoint</Application>
  <PresentationFormat>Widescreen</PresentationFormat>
  <Paragraphs>81</Paragraphs>
  <Slides>28</Slides>
  <Notes>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Arial-Rounded</vt:lpstr>
      <vt:lpstr>Calibri</vt:lpstr>
      <vt:lpstr>Calibri Light</vt:lpstr>
      <vt:lpstr>Cambria</vt:lpstr>
      <vt:lpstr>Cordia New</vt:lpstr>
      <vt:lpstr>等线</vt:lpstr>
      <vt:lpstr>iCiel Cadena</vt:lpstr>
      <vt:lpstr>Pattaya</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p:lastModifiedBy>
  <cp:revision>29</cp:revision>
  <dcterms:created xsi:type="dcterms:W3CDTF">2024-10-08T15:41:43Z</dcterms:created>
  <dcterms:modified xsi:type="dcterms:W3CDTF">2024-10-12T09:28:15Z</dcterms:modified>
</cp:coreProperties>
</file>