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370" r:id="rId2"/>
    <p:sldId id="257" r:id="rId3"/>
    <p:sldId id="375" r:id="rId4"/>
    <p:sldId id="404" r:id="rId5"/>
    <p:sldId id="405" r:id="rId6"/>
    <p:sldId id="406" r:id="rId7"/>
    <p:sldId id="386" r:id="rId8"/>
    <p:sldId id="407" r:id="rId9"/>
    <p:sldId id="385" r:id="rId10"/>
    <p:sldId id="409" r:id="rId11"/>
    <p:sldId id="256" r:id="rId12"/>
    <p:sldId id="418" r:id="rId13"/>
    <p:sldId id="410" r:id="rId14"/>
    <p:sldId id="411" r:id="rId15"/>
    <p:sldId id="412" r:id="rId16"/>
    <p:sldId id="413" r:id="rId17"/>
    <p:sldId id="414" r:id="rId18"/>
    <p:sldId id="415" r:id="rId19"/>
    <p:sldId id="416" r:id="rId20"/>
    <p:sldId id="391" r:id="rId21"/>
    <p:sldId id="419" r:id="rId22"/>
    <p:sldId id="420" r:id="rId23"/>
    <p:sldId id="423" r:id="rId24"/>
    <p:sldId id="424" r:id="rId25"/>
    <p:sldId id="425" r:id="rId26"/>
    <p:sldId id="401" r:id="rId27"/>
    <p:sldId id="40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CC"/>
    <a:srgbClr val="FF99FF"/>
    <a:srgbClr val="000000"/>
    <a:srgbClr val="4D054F"/>
    <a:srgbClr val="FFFFFF"/>
    <a:srgbClr val="008A3E"/>
    <a:srgbClr val="00BFDF"/>
    <a:srgbClr val="FFFFCC"/>
    <a:srgbClr val="660033"/>
    <a:srgbClr val="33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88515" autoAdjust="0"/>
  </p:normalViewPr>
  <p:slideViewPr>
    <p:cSldViewPr snapToGrid="0">
      <p:cViewPr varScale="1">
        <p:scale>
          <a:sx n="79" d="100"/>
          <a:sy n="79" d="100"/>
        </p:scale>
        <p:origin x="-97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0C0366-78A7-4904-95CF-D1BC31A1D625}"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6F34CB-2ABE-4CE2-B756-BDEBDDEE3A8F}" type="slidenum">
              <a:rPr lang="en-US" smtClean="0"/>
              <a:t>‹#›</a:t>
            </a:fld>
            <a:endParaRPr lang="en-US"/>
          </a:p>
        </p:txBody>
      </p:sp>
    </p:spTree>
    <p:extLst>
      <p:ext uri="{BB962C8B-B14F-4D97-AF65-F5344CB8AC3E}">
        <p14:creationId xmlns:p14="http://schemas.microsoft.com/office/powerpoint/2010/main" val="3971822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3</a:t>
            </a:fld>
            <a:endParaRPr lang="en-US"/>
          </a:p>
        </p:txBody>
      </p:sp>
    </p:spTree>
    <p:extLst>
      <p:ext uri="{BB962C8B-B14F-4D97-AF65-F5344CB8AC3E}">
        <p14:creationId xmlns:p14="http://schemas.microsoft.com/office/powerpoint/2010/main" val="2560463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794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22545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47383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9427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783589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11610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lang="en-US" dirty="0" smtClean="0"/>
          </a:p>
          <a:p>
            <a:pPr marL="0" lvl="0" indent="0" algn="l" rtl="0">
              <a:spcBef>
                <a:spcPts val="0"/>
              </a:spcBef>
              <a:spcAft>
                <a:spcPts val="0"/>
              </a:spcAft>
              <a:buNone/>
            </a:pP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579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20</a:t>
            </a:fld>
            <a:endParaRPr lang="en-US"/>
          </a:p>
        </p:txBody>
      </p:sp>
    </p:spTree>
    <p:extLst>
      <p:ext uri="{BB962C8B-B14F-4D97-AF65-F5344CB8AC3E}">
        <p14:creationId xmlns:p14="http://schemas.microsoft.com/office/powerpoint/2010/main" val="30386411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21</a:t>
            </a:fld>
            <a:endParaRPr lang="en-US"/>
          </a:p>
        </p:txBody>
      </p:sp>
    </p:spTree>
    <p:extLst>
      <p:ext uri="{BB962C8B-B14F-4D97-AF65-F5344CB8AC3E}">
        <p14:creationId xmlns:p14="http://schemas.microsoft.com/office/powerpoint/2010/main" val="18196747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a:t>
            </a:r>
            <a:r>
              <a:rPr lang="en-US" dirty="0" smtClean="0"/>
              <a:t>turn it face down.</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22</a:t>
            </a:fld>
            <a:endParaRPr lang="en-US"/>
          </a:p>
        </p:txBody>
      </p:sp>
    </p:spTree>
    <p:extLst>
      <p:ext uri="{BB962C8B-B14F-4D97-AF65-F5344CB8AC3E}">
        <p14:creationId xmlns:p14="http://schemas.microsoft.com/office/powerpoint/2010/main" val="25428639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There’s a classroom with school things everywhere. Ask pupils to look at the pictures carefully and find the school things. Let pupils count the</a:t>
            </a:r>
            <a:r>
              <a:rPr lang="en-US" sz="1200" b="0" i="0" u="none" strike="noStrike" kern="1200" baseline="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rPr>
              <a:t>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4</a:t>
            </a:fld>
            <a:endParaRPr lang="en-US"/>
          </a:p>
        </p:txBody>
      </p:sp>
    </p:spTree>
    <p:extLst>
      <p:ext uri="{BB962C8B-B14F-4D97-AF65-F5344CB8AC3E}">
        <p14:creationId xmlns:p14="http://schemas.microsoft.com/office/powerpoint/2010/main" val="35504963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a:t>
            </a:r>
            <a:r>
              <a:rPr lang="en-US" dirty="0" smtClean="0"/>
              <a:t>turn it face down.</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23</a:t>
            </a:fld>
            <a:endParaRPr lang="en-US"/>
          </a:p>
        </p:txBody>
      </p:sp>
    </p:spTree>
    <p:extLst>
      <p:ext uri="{BB962C8B-B14F-4D97-AF65-F5344CB8AC3E}">
        <p14:creationId xmlns:p14="http://schemas.microsoft.com/office/powerpoint/2010/main" val="20749002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a:t>
            </a:r>
            <a:r>
              <a:rPr lang="en-US" dirty="0" smtClean="0"/>
              <a:t>turn it face down.</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24</a:t>
            </a:fld>
            <a:endParaRPr lang="en-US"/>
          </a:p>
        </p:txBody>
      </p:sp>
    </p:spTree>
    <p:extLst>
      <p:ext uri="{BB962C8B-B14F-4D97-AF65-F5344CB8AC3E}">
        <p14:creationId xmlns:p14="http://schemas.microsoft.com/office/powerpoint/2010/main" val="40209620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the card to show the words/picture. Click again to </a:t>
            </a:r>
            <a:r>
              <a:rPr lang="en-US" dirty="0" smtClean="0"/>
              <a:t>turn it face down.</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25</a:t>
            </a:fld>
            <a:endParaRPr lang="en-US"/>
          </a:p>
        </p:txBody>
      </p:sp>
    </p:spTree>
    <p:extLst>
      <p:ext uri="{BB962C8B-B14F-4D97-AF65-F5344CB8AC3E}">
        <p14:creationId xmlns:p14="http://schemas.microsoft.com/office/powerpoint/2010/main" val="37724167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26</a:t>
            </a:fld>
            <a:endParaRPr lang="en-US"/>
          </a:p>
        </p:txBody>
      </p:sp>
    </p:spTree>
    <p:extLst>
      <p:ext uri="{BB962C8B-B14F-4D97-AF65-F5344CB8AC3E}">
        <p14:creationId xmlns:p14="http://schemas.microsoft.com/office/powerpoint/2010/main" val="28514905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imes New Roman" panose="02020603050405020304" pitchFamily="18" charset="0"/>
                <a:ea typeface="Times New Roman" panose="02020603050405020304" pitchFamily="18" charset="0"/>
              </a:rPr>
              <a:t>- Teacher asks </a:t>
            </a:r>
            <a:r>
              <a:rPr lang="en-US" sz="1200" dirty="0">
                <a:effectLst/>
                <a:latin typeface="Times New Roman" panose="02020603050405020304" pitchFamily="18" charset="0"/>
                <a:ea typeface="Times New Roman" panose="02020603050405020304" pitchFamily="18" charset="0"/>
              </a:rPr>
              <a:t>pupils to put </a:t>
            </a:r>
            <a:r>
              <a:rPr lang="en-US" sz="1200" dirty="0" smtClean="0">
                <a:effectLst/>
                <a:latin typeface="Times New Roman" panose="02020603050405020304" pitchFamily="18" charset="0"/>
                <a:ea typeface="Times New Roman" panose="02020603050405020304" pitchFamily="18" charset="0"/>
              </a:rPr>
              <a:t>their </a:t>
            </a:r>
            <a:r>
              <a:rPr lang="en-US" sz="1200" dirty="0">
                <a:effectLst/>
                <a:latin typeface="Times New Roman" panose="02020603050405020304" pitchFamily="18" charset="0"/>
                <a:ea typeface="Times New Roman" panose="02020603050405020304" pitchFamily="18" charset="0"/>
              </a:rPr>
              <a:t>school things on the desk.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effectLst/>
                <a:latin typeface="Times New Roman" panose="02020603050405020304" pitchFamily="18" charset="0"/>
                <a:ea typeface="Times New Roman" panose="02020603050405020304" pitchFamily="18" charset="0"/>
              </a:rPr>
              <a:t>- Ask </a:t>
            </a:r>
            <a:r>
              <a:rPr lang="en-US" sz="1200" dirty="0">
                <a:effectLst/>
                <a:latin typeface="Times New Roman" panose="02020603050405020304" pitchFamily="18" charset="0"/>
                <a:ea typeface="Times New Roman" panose="02020603050405020304" pitchFamily="18" charset="0"/>
              </a:rPr>
              <a:t>them to show the school things with the correct order. (example: Show me: pencil, eraser, pen). </a:t>
            </a:r>
            <a:endParaRPr lang="en-US" i="1" dirty="0"/>
          </a:p>
        </p:txBody>
      </p:sp>
      <p:sp>
        <p:nvSpPr>
          <p:cNvPr id="4" name="Chỗ dành sẵn cho Số hiệu Bản chiếu 3"/>
          <p:cNvSpPr>
            <a:spLocks noGrp="1"/>
          </p:cNvSpPr>
          <p:nvPr>
            <p:ph type="sldNum" sz="quarter" idx="5"/>
          </p:nvPr>
        </p:nvSpPr>
        <p:spPr/>
        <p:txBody>
          <a:bodyPr/>
          <a:lstStyle/>
          <a:p>
            <a:fld id="{42D21AC9-6F56-4DB1-875A-8F64A4AEB0A1}" type="slidenum">
              <a:rPr lang="en-US" smtClean="0"/>
              <a:t>27</a:t>
            </a:fld>
            <a:endParaRPr lang="en-US"/>
          </a:p>
        </p:txBody>
      </p:sp>
    </p:spTree>
    <p:extLst>
      <p:ext uri="{BB962C8B-B14F-4D97-AF65-F5344CB8AC3E}">
        <p14:creationId xmlns:p14="http://schemas.microsoft.com/office/powerpoint/2010/main" val="23189434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5</a:t>
            </a:fld>
            <a:endParaRPr lang="en-US"/>
          </a:p>
        </p:txBody>
      </p:sp>
    </p:spTree>
    <p:extLst>
      <p:ext uri="{BB962C8B-B14F-4D97-AF65-F5344CB8AC3E}">
        <p14:creationId xmlns:p14="http://schemas.microsoft.com/office/powerpoint/2010/main" val="1940574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smtClean="0">
                <a:solidFill>
                  <a:schemeClr val="tx1"/>
                </a:solidFill>
                <a:effectLst/>
                <a:latin typeface="+mn-lt"/>
                <a:ea typeface="+mn-ea"/>
                <a:cs typeface="+mn-cs"/>
              </a:rPr>
              <a:t>There’s a classroom with school things everywhere. Ask pupils to look at the pictures carefully and find the school things. Let pupils count the number of items they find to make it more interesting.</a:t>
            </a: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6</a:t>
            </a:fld>
            <a:endParaRPr lang="en-US"/>
          </a:p>
        </p:txBody>
      </p:sp>
    </p:spTree>
    <p:extLst>
      <p:ext uri="{BB962C8B-B14F-4D97-AF65-F5344CB8AC3E}">
        <p14:creationId xmlns:p14="http://schemas.microsoft.com/office/powerpoint/2010/main" val="760840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tabLst>
                <a:tab pos="1385570" algn="l"/>
              </a:tabLst>
            </a:pPr>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8</a:t>
            </a:fld>
            <a:endParaRPr lang="en-US"/>
          </a:p>
        </p:txBody>
      </p:sp>
    </p:spTree>
    <p:extLst>
      <p:ext uri="{BB962C8B-B14F-4D97-AF65-F5344CB8AC3E}">
        <p14:creationId xmlns:p14="http://schemas.microsoft.com/office/powerpoint/2010/main" val="4179436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0" hangingPunct="0">
              <a:spcBef>
                <a:spcPts val="300"/>
              </a:spcBef>
            </a:pPr>
            <a:endParaRPr lang="en-US" sz="1800" dirty="0">
              <a:effectLst/>
              <a:latin typeface=".VnTime"/>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E6F34CB-2ABE-4CE2-B756-BDEBDDEE3A8F}" type="slidenum">
              <a:rPr lang="en-US" smtClean="0"/>
              <a:t>9</a:t>
            </a:fld>
            <a:endParaRPr lang="en-US"/>
          </a:p>
        </p:txBody>
      </p:sp>
    </p:spTree>
    <p:extLst>
      <p:ext uri="{BB962C8B-B14F-4D97-AF65-F5344CB8AC3E}">
        <p14:creationId xmlns:p14="http://schemas.microsoft.com/office/powerpoint/2010/main" val="587015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6F34CB-2ABE-4CE2-B756-BDEBDDEE3A8F}" type="slidenum">
              <a:rPr lang="en-US" smtClean="0"/>
              <a:t>10</a:t>
            </a:fld>
            <a:endParaRPr lang="en-US"/>
          </a:p>
        </p:txBody>
      </p:sp>
    </p:spTree>
    <p:extLst>
      <p:ext uri="{BB962C8B-B14F-4D97-AF65-F5344CB8AC3E}">
        <p14:creationId xmlns:p14="http://schemas.microsoft.com/office/powerpoint/2010/main" val="1638637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just" eaLnBrk="0" hangingPunct="0">
              <a:spcBef>
                <a:spcPts val="300"/>
              </a:spcBef>
            </a:pPr>
            <a:r>
              <a:rPr lang="en-US" sz="1200" b="1" dirty="0">
                <a:effectLst/>
                <a:latin typeface="Calibri" panose="020F0502020204030204" pitchFamily="34" charset="0"/>
                <a:ea typeface="Times New Roman" panose="02020603050405020304" pitchFamily="18" charset="0"/>
                <a:cs typeface="Times New Roman" panose="02020603050405020304" pitchFamily="18" charset="0"/>
              </a:rPr>
              <a:t>Let’s choose and say!</a:t>
            </a:r>
            <a:endParaRPr lang="en-US" sz="1200" dirty="0">
              <a:effectLst/>
              <a:latin typeface=".VnTime"/>
              <a:ea typeface="Times New Roman" panose="02020603050405020304" pitchFamily="18" charset="0"/>
              <a:cs typeface="Times New Roman" panose="02020603050405020304" pitchFamily="18" charset="0"/>
            </a:endParaRPr>
          </a:p>
          <a:p>
            <a:pPr algn="just" eaLnBrk="0" hangingPunct="0">
              <a:spcBef>
                <a:spcPts val="300"/>
              </a:spcBef>
            </a:pP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Pupils choose a number then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choose</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the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correct </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answer</a:t>
            </a:r>
            <a:r>
              <a:rPr lang="en-US" sz="1200" baseline="0" dirty="0" smtClean="0">
                <a:effectLst/>
                <a:latin typeface="Calibri" panose="020F0502020204030204" pitchFamily="34" charset="0"/>
                <a:ea typeface="Times New Roman" panose="02020603050405020304" pitchFamily="18" charset="0"/>
                <a:cs typeface="Times New Roman" panose="02020603050405020304" pitchFamily="18" charset="0"/>
              </a:rPr>
              <a:t> for the question</a:t>
            </a:r>
            <a:r>
              <a:rPr lang="en-US" sz="1200" dirty="0" smtClean="0">
                <a:effectLst/>
                <a:latin typeface="Calibri" panose="020F0502020204030204" pitchFamily="34" charset="0"/>
                <a:ea typeface="Times New Roman" panose="02020603050405020304" pitchFamily="18" charset="0"/>
                <a:cs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cs typeface="Times New Roman" panose="02020603050405020304" pitchFamily="18" charset="0"/>
              </a:rPr>
              <a:t>Who can say it correctly will get points for the team. </a:t>
            </a:r>
            <a:endParaRPr lang="en-US" sz="1200" dirty="0">
              <a:effectLst/>
              <a:latin typeface=".VnTime"/>
              <a:ea typeface="Times New Roman" panose="02020603050405020304" pitchFamily="18" charset="0"/>
              <a:cs typeface="Times New Roman" panose="02020603050405020304" pitchFamily="18" charset="0"/>
            </a:endParaRPr>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6077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t>- Click home to go</a:t>
            </a:r>
            <a:r>
              <a:rPr lang="en-US" baseline="0" dirty="0" smtClean="0"/>
              <a:t> back.</a:t>
            </a:r>
            <a:endParaRPr dirty="0"/>
          </a:p>
        </p:txBody>
      </p:sp>
      <p:sp>
        <p:nvSpPr>
          <p:cNvPr id="157" name="Google Shape;15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9411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5D437F-CB41-44C7-97D5-2DC7EE0A0E5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FD7BA80C-1AA5-4291-B489-60E06B5A82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803097BF-AF8F-4E71-A3DA-257C2D676EDF}"/>
              </a:ext>
            </a:extLst>
          </p:cNvPr>
          <p:cNvSpPr>
            <a:spLocks noGrp="1"/>
          </p:cNvSpPr>
          <p:nvPr>
            <p:ph type="dt" sz="half" idx="10"/>
          </p:nvPr>
        </p:nvSpPr>
        <p:spPr/>
        <p:txBody>
          <a:bodyPr/>
          <a:lstStyle/>
          <a:p>
            <a:fld id="{3CC51003-8139-4886-B7D4-613B447DE265}" type="datetimeFigureOut">
              <a:rPr lang="en-US" smtClean="0"/>
              <a:t>12/8/2024</a:t>
            </a:fld>
            <a:endParaRPr lang="en-US"/>
          </a:p>
        </p:txBody>
      </p:sp>
      <p:sp>
        <p:nvSpPr>
          <p:cNvPr id="5" name="Footer Placeholder 4">
            <a:extLst>
              <a:ext uri="{FF2B5EF4-FFF2-40B4-BE49-F238E27FC236}">
                <a16:creationId xmlns:a16="http://schemas.microsoft.com/office/drawing/2014/main" xmlns="" id="{D3A920D8-C8BA-42D3-A5B9-1E366E701F4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2AF31EB-2081-4961-9B93-D4790EBE7F9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303336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39B6AC-5B65-469C-BD4F-0A56041794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E1352FE-D3C5-45B0-9749-DC7FFF60B56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267A332-D8C5-4CD1-92B9-AC2490DA6931}"/>
              </a:ext>
            </a:extLst>
          </p:cNvPr>
          <p:cNvSpPr>
            <a:spLocks noGrp="1"/>
          </p:cNvSpPr>
          <p:nvPr>
            <p:ph type="dt" sz="half" idx="10"/>
          </p:nvPr>
        </p:nvSpPr>
        <p:spPr/>
        <p:txBody>
          <a:bodyPr/>
          <a:lstStyle/>
          <a:p>
            <a:fld id="{3CC51003-8139-4886-B7D4-613B447DE265}" type="datetimeFigureOut">
              <a:rPr lang="en-US" smtClean="0"/>
              <a:t>12/8/2024</a:t>
            </a:fld>
            <a:endParaRPr lang="en-US"/>
          </a:p>
        </p:txBody>
      </p:sp>
      <p:sp>
        <p:nvSpPr>
          <p:cNvPr id="5" name="Footer Placeholder 4">
            <a:extLst>
              <a:ext uri="{FF2B5EF4-FFF2-40B4-BE49-F238E27FC236}">
                <a16:creationId xmlns:a16="http://schemas.microsoft.com/office/drawing/2014/main" xmlns="" id="{E0712E59-7E39-4887-BDAE-035B2C282E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8D22D5C-0594-4A8D-9F32-B955DFB892E5}"/>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763850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72DBED43-7CC1-4145-98FA-7526B94EB8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78FF74D-CD79-4F41-A01B-B59BF3FE4D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AA86C97-EB0B-4E2D-9A0C-06A4710B76CB}"/>
              </a:ext>
            </a:extLst>
          </p:cNvPr>
          <p:cNvSpPr>
            <a:spLocks noGrp="1"/>
          </p:cNvSpPr>
          <p:nvPr>
            <p:ph type="dt" sz="half" idx="10"/>
          </p:nvPr>
        </p:nvSpPr>
        <p:spPr/>
        <p:txBody>
          <a:bodyPr/>
          <a:lstStyle/>
          <a:p>
            <a:fld id="{3CC51003-8139-4886-B7D4-613B447DE265}" type="datetimeFigureOut">
              <a:rPr lang="en-US" smtClean="0"/>
              <a:t>12/8/2024</a:t>
            </a:fld>
            <a:endParaRPr lang="en-US"/>
          </a:p>
        </p:txBody>
      </p:sp>
      <p:sp>
        <p:nvSpPr>
          <p:cNvPr id="5" name="Footer Placeholder 4">
            <a:extLst>
              <a:ext uri="{FF2B5EF4-FFF2-40B4-BE49-F238E27FC236}">
                <a16:creationId xmlns:a16="http://schemas.microsoft.com/office/drawing/2014/main" xmlns="" id="{C2C81E91-01CB-4D7B-8A2F-1D3F99EAB9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6F92C4-FE69-470D-A0B1-BF993127784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625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3E276-4EEF-4DC7-A761-9583AB75D0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8627729-367B-4ECC-945D-D15B69351C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891A36C-94A5-4427-9BAD-6BE6F8A379F7}"/>
              </a:ext>
            </a:extLst>
          </p:cNvPr>
          <p:cNvSpPr>
            <a:spLocks noGrp="1"/>
          </p:cNvSpPr>
          <p:nvPr>
            <p:ph type="dt" sz="half" idx="10"/>
          </p:nvPr>
        </p:nvSpPr>
        <p:spPr/>
        <p:txBody>
          <a:bodyPr/>
          <a:lstStyle/>
          <a:p>
            <a:fld id="{3CC51003-8139-4886-B7D4-613B447DE265}" type="datetimeFigureOut">
              <a:rPr lang="en-US" smtClean="0"/>
              <a:t>12/8/2024</a:t>
            </a:fld>
            <a:endParaRPr lang="en-US"/>
          </a:p>
        </p:txBody>
      </p:sp>
      <p:sp>
        <p:nvSpPr>
          <p:cNvPr id="5" name="Footer Placeholder 4">
            <a:extLst>
              <a:ext uri="{FF2B5EF4-FFF2-40B4-BE49-F238E27FC236}">
                <a16:creationId xmlns:a16="http://schemas.microsoft.com/office/drawing/2014/main" xmlns="" id="{931DF0CB-CEB0-4102-8C3E-E13F7CE471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7AC81DE-2A9E-4055-94F7-BA8A87E9257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1649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7614AE-BF42-45A6-8819-3A7D0A6B7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14C2451-DE12-4D19-8C15-16367FED96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5A902D0-952D-4BFE-B74B-9E9A24FD6A99}"/>
              </a:ext>
            </a:extLst>
          </p:cNvPr>
          <p:cNvSpPr>
            <a:spLocks noGrp="1"/>
          </p:cNvSpPr>
          <p:nvPr>
            <p:ph type="dt" sz="half" idx="10"/>
          </p:nvPr>
        </p:nvSpPr>
        <p:spPr/>
        <p:txBody>
          <a:bodyPr/>
          <a:lstStyle/>
          <a:p>
            <a:fld id="{3CC51003-8139-4886-B7D4-613B447DE265}" type="datetimeFigureOut">
              <a:rPr lang="en-US" smtClean="0"/>
              <a:t>12/8/2024</a:t>
            </a:fld>
            <a:endParaRPr lang="en-US"/>
          </a:p>
        </p:txBody>
      </p:sp>
      <p:sp>
        <p:nvSpPr>
          <p:cNvPr id="5" name="Footer Placeholder 4">
            <a:extLst>
              <a:ext uri="{FF2B5EF4-FFF2-40B4-BE49-F238E27FC236}">
                <a16:creationId xmlns:a16="http://schemas.microsoft.com/office/drawing/2014/main" xmlns="" id="{2526E9F2-75ED-4702-B506-1F1485050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F63F66D-724F-40A6-BDA7-9A9C41C65F8A}"/>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020698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BD5548-F82A-479A-8002-C52E6933B8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B244F6B-E66A-4F59-976F-D6E3BAA92A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4CEBFFA-443E-44CD-B411-53C9C2470A3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40C8248A-E9F3-43D6-AAA4-FC0722F5B8BE}"/>
              </a:ext>
            </a:extLst>
          </p:cNvPr>
          <p:cNvSpPr>
            <a:spLocks noGrp="1"/>
          </p:cNvSpPr>
          <p:nvPr>
            <p:ph type="dt" sz="half" idx="10"/>
          </p:nvPr>
        </p:nvSpPr>
        <p:spPr/>
        <p:txBody>
          <a:bodyPr/>
          <a:lstStyle/>
          <a:p>
            <a:fld id="{3CC51003-8139-4886-B7D4-613B447DE265}" type="datetimeFigureOut">
              <a:rPr lang="en-US" smtClean="0"/>
              <a:t>12/8/2024</a:t>
            </a:fld>
            <a:endParaRPr lang="en-US"/>
          </a:p>
        </p:txBody>
      </p:sp>
      <p:sp>
        <p:nvSpPr>
          <p:cNvPr id="6" name="Footer Placeholder 5">
            <a:extLst>
              <a:ext uri="{FF2B5EF4-FFF2-40B4-BE49-F238E27FC236}">
                <a16:creationId xmlns:a16="http://schemas.microsoft.com/office/drawing/2014/main" xmlns="" id="{23B4D5D3-F45D-4113-B857-9F2D7B4537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FF80AFC-5781-404A-91EB-490B9B49D748}"/>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886778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9E0C2F-7C09-4950-963E-86D890DCEC8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6A0985B-C2BE-40A5-A4F1-8DAA8815BF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EFF4CA55-9A48-4095-A148-A15E44525E5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DE3C61CE-891D-4DD5-BB5B-F2387D4D18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0DAB004A-7393-43FE-9AF1-76EDB0ECFD5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3A25818-F9E3-451B-8CF9-D293853CC231}"/>
              </a:ext>
            </a:extLst>
          </p:cNvPr>
          <p:cNvSpPr>
            <a:spLocks noGrp="1"/>
          </p:cNvSpPr>
          <p:nvPr>
            <p:ph type="dt" sz="half" idx="10"/>
          </p:nvPr>
        </p:nvSpPr>
        <p:spPr/>
        <p:txBody>
          <a:bodyPr/>
          <a:lstStyle/>
          <a:p>
            <a:fld id="{3CC51003-8139-4886-B7D4-613B447DE265}" type="datetimeFigureOut">
              <a:rPr lang="en-US" smtClean="0"/>
              <a:t>12/8/2024</a:t>
            </a:fld>
            <a:endParaRPr lang="en-US"/>
          </a:p>
        </p:txBody>
      </p:sp>
      <p:sp>
        <p:nvSpPr>
          <p:cNvPr id="8" name="Footer Placeholder 7">
            <a:extLst>
              <a:ext uri="{FF2B5EF4-FFF2-40B4-BE49-F238E27FC236}">
                <a16:creationId xmlns:a16="http://schemas.microsoft.com/office/drawing/2014/main" xmlns="" id="{974A0D23-09F4-423B-809F-809E80757D7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F4278AB7-0C14-4443-AE79-7B18EEB787F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3970517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7F3101-CFC2-4843-BA8F-0F921BD320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7D54FC4-F380-4C58-8E19-05F3AFA750A8}"/>
              </a:ext>
            </a:extLst>
          </p:cNvPr>
          <p:cNvSpPr>
            <a:spLocks noGrp="1"/>
          </p:cNvSpPr>
          <p:nvPr>
            <p:ph type="dt" sz="half" idx="10"/>
          </p:nvPr>
        </p:nvSpPr>
        <p:spPr/>
        <p:txBody>
          <a:bodyPr/>
          <a:lstStyle/>
          <a:p>
            <a:fld id="{3CC51003-8139-4886-B7D4-613B447DE265}" type="datetimeFigureOut">
              <a:rPr lang="en-US" smtClean="0"/>
              <a:t>12/8/2024</a:t>
            </a:fld>
            <a:endParaRPr lang="en-US"/>
          </a:p>
        </p:txBody>
      </p:sp>
      <p:sp>
        <p:nvSpPr>
          <p:cNvPr id="4" name="Footer Placeholder 3">
            <a:extLst>
              <a:ext uri="{FF2B5EF4-FFF2-40B4-BE49-F238E27FC236}">
                <a16:creationId xmlns:a16="http://schemas.microsoft.com/office/drawing/2014/main" xmlns="" id="{8100F0FB-1AC8-429A-9D57-53A7ED25E9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1634EA88-14AE-4529-82E8-2D2244549CA1}"/>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5329800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9A6F196-3D43-4521-AECB-6A0A273D1B17}"/>
              </a:ext>
            </a:extLst>
          </p:cNvPr>
          <p:cNvSpPr>
            <a:spLocks noGrp="1"/>
          </p:cNvSpPr>
          <p:nvPr>
            <p:ph type="dt" sz="half" idx="10"/>
          </p:nvPr>
        </p:nvSpPr>
        <p:spPr/>
        <p:txBody>
          <a:bodyPr/>
          <a:lstStyle/>
          <a:p>
            <a:fld id="{3CC51003-8139-4886-B7D4-613B447DE265}" type="datetimeFigureOut">
              <a:rPr lang="en-US" smtClean="0"/>
              <a:t>12/8/2024</a:t>
            </a:fld>
            <a:endParaRPr lang="en-US"/>
          </a:p>
        </p:txBody>
      </p:sp>
      <p:sp>
        <p:nvSpPr>
          <p:cNvPr id="3" name="Footer Placeholder 2">
            <a:extLst>
              <a:ext uri="{FF2B5EF4-FFF2-40B4-BE49-F238E27FC236}">
                <a16:creationId xmlns:a16="http://schemas.microsoft.com/office/drawing/2014/main" xmlns="" id="{AA640B73-101A-4BF2-801E-61D1590A2B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42702B14-FB69-47A2-8CE3-1CAD8D391A1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261152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BD317B-DA4D-4047-B7DC-F44DFA19CAE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76A27BD-9524-44D1-B0D5-C13689C8CE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24051FD-44E9-4534-B8B0-4625A43BEC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711B269-6710-47AF-B147-2A7EFF4AEDD4}"/>
              </a:ext>
            </a:extLst>
          </p:cNvPr>
          <p:cNvSpPr>
            <a:spLocks noGrp="1"/>
          </p:cNvSpPr>
          <p:nvPr>
            <p:ph type="dt" sz="half" idx="10"/>
          </p:nvPr>
        </p:nvSpPr>
        <p:spPr/>
        <p:txBody>
          <a:bodyPr/>
          <a:lstStyle/>
          <a:p>
            <a:fld id="{3CC51003-8139-4886-B7D4-613B447DE265}" type="datetimeFigureOut">
              <a:rPr lang="en-US" smtClean="0"/>
              <a:t>12/8/2024</a:t>
            </a:fld>
            <a:endParaRPr lang="en-US"/>
          </a:p>
        </p:txBody>
      </p:sp>
      <p:sp>
        <p:nvSpPr>
          <p:cNvPr id="6" name="Footer Placeholder 5">
            <a:extLst>
              <a:ext uri="{FF2B5EF4-FFF2-40B4-BE49-F238E27FC236}">
                <a16:creationId xmlns:a16="http://schemas.microsoft.com/office/drawing/2014/main" xmlns="" id="{4CF2CF70-BC05-469E-8473-45171E1CF2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04CB416-2175-42DA-8E38-878913D83C42}"/>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1886028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8905DF-4598-4AC8-B9A9-5CDE63637F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70E24C9-30D6-423A-BFA3-1745B28676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74A464E5-0CA3-4F20-AE2F-9E3C44575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59EB0299-BF2B-4A0D-A45E-15A1C2AA4B10}"/>
              </a:ext>
            </a:extLst>
          </p:cNvPr>
          <p:cNvSpPr>
            <a:spLocks noGrp="1"/>
          </p:cNvSpPr>
          <p:nvPr>
            <p:ph type="dt" sz="half" idx="10"/>
          </p:nvPr>
        </p:nvSpPr>
        <p:spPr/>
        <p:txBody>
          <a:bodyPr/>
          <a:lstStyle/>
          <a:p>
            <a:fld id="{3CC51003-8139-4886-B7D4-613B447DE265}" type="datetimeFigureOut">
              <a:rPr lang="en-US" smtClean="0"/>
              <a:t>12/8/2024</a:t>
            </a:fld>
            <a:endParaRPr lang="en-US"/>
          </a:p>
        </p:txBody>
      </p:sp>
      <p:sp>
        <p:nvSpPr>
          <p:cNvPr id="6" name="Footer Placeholder 5">
            <a:extLst>
              <a:ext uri="{FF2B5EF4-FFF2-40B4-BE49-F238E27FC236}">
                <a16:creationId xmlns:a16="http://schemas.microsoft.com/office/drawing/2014/main" xmlns="" id="{807A1143-813F-4D03-A85D-30AE8AD554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AC7574C-1076-4333-A12F-4F197246354B}"/>
              </a:ext>
            </a:extLst>
          </p:cNvPr>
          <p:cNvSpPr>
            <a:spLocks noGrp="1"/>
          </p:cNvSpPr>
          <p:nvPr>
            <p:ph type="sldNum" sz="quarter" idx="12"/>
          </p:nvPr>
        </p:nvSpPr>
        <p:spPr/>
        <p:txBody>
          <a:bodyPr/>
          <a:lstStyle/>
          <a:p>
            <a:fld id="{F1DC51B9-251E-40F6-A6D3-BF20A381B23A}" type="slidenum">
              <a:rPr lang="en-US" smtClean="0"/>
              <a:t>‹#›</a:t>
            </a:fld>
            <a:endParaRPr lang="en-US"/>
          </a:p>
        </p:txBody>
      </p:sp>
    </p:spTree>
    <p:extLst>
      <p:ext uri="{BB962C8B-B14F-4D97-AF65-F5344CB8AC3E}">
        <p14:creationId xmlns:p14="http://schemas.microsoft.com/office/powerpoint/2010/main" val="29524608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CA85DA2-38C3-481E-A87A-2660DDCC57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8ED5BE40-B39D-48B5-A759-DC43609332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B739D6A-FF28-43AD-8F9B-2E139BA2BA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C51003-8139-4886-B7D4-613B447DE265}" type="datetimeFigureOut">
              <a:rPr lang="en-US" smtClean="0"/>
              <a:t>12/8/2024</a:t>
            </a:fld>
            <a:endParaRPr lang="en-US"/>
          </a:p>
        </p:txBody>
      </p:sp>
      <p:sp>
        <p:nvSpPr>
          <p:cNvPr id="5" name="Footer Placeholder 4">
            <a:extLst>
              <a:ext uri="{FF2B5EF4-FFF2-40B4-BE49-F238E27FC236}">
                <a16:creationId xmlns:a16="http://schemas.microsoft.com/office/drawing/2014/main" xmlns="" id="{CE522B12-DD74-4058-9A65-C475DE5352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812A786A-B6BF-471B-A5BB-FD997CAC8B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DC51B9-251E-40F6-A6D3-BF20A381B23A}" type="slidenum">
              <a:rPr lang="en-US" smtClean="0"/>
              <a:t>‹#›</a:t>
            </a:fld>
            <a:endParaRPr lang="en-US"/>
          </a:p>
        </p:txBody>
      </p:sp>
    </p:spTree>
    <p:extLst>
      <p:ext uri="{BB962C8B-B14F-4D97-AF65-F5344CB8AC3E}">
        <p14:creationId xmlns:p14="http://schemas.microsoft.com/office/powerpoint/2010/main" val="18002013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slide" Target="slide14.xml"/><Relationship Id="rId13" Type="http://schemas.openxmlformats.org/officeDocument/2006/relationships/slide" Target="slide19.xml"/><Relationship Id="rId3" Type="http://schemas.openxmlformats.org/officeDocument/2006/relationships/image" Target="../media/image36.gif"/><Relationship Id="rId7" Type="http://schemas.openxmlformats.org/officeDocument/2006/relationships/slide" Target="slide13.xml"/><Relationship Id="rId12" Type="http://schemas.openxmlformats.org/officeDocument/2006/relationships/slide" Target="slide18.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slide" Target="slide20.xml"/><Relationship Id="rId11" Type="http://schemas.openxmlformats.org/officeDocument/2006/relationships/slide" Target="slide17.xml"/><Relationship Id="rId5" Type="http://schemas.openxmlformats.org/officeDocument/2006/relationships/slide" Target="slide12.xml"/><Relationship Id="rId10" Type="http://schemas.openxmlformats.org/officeDocument/2006/relationships/slide" Target="slide16.xml"/><Relationship Id="rId4" Type="http://schemas.openxmlformats.org/officeDocument/2006/relationships/image" Target="../media/image37.png"/><Relationship Id="rId9" Type="http://schemas.openxmlformats.org/officeDocument/2006/relationships/slide" Target="slide15.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microsoft.com/office/2007/relationships/hdphoto" Target="../media/hdphoto7.wdp"/><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gif"/><Relationship Id="rId11" Type="http://schemas.microsoft.com/office/2007/relationships/hdphoto" Target="../media/hdphoto6.wdp"/><Relationship Id="rId5" Type="http://schemas.openxmlformats.org/officeDocument/2006/relationships/audio" Target="../media/audio3.wav"/><Relationship Id="rId10" Type="http://schemas.openxmlformats.org/officeDocument/2006/relationships/image" Target="../media/image39.png"/><Relationship Id="rId4" Type="http://schemas.openxmlformats.org/officeDocument/2006/relationships/audio" Target="../media/audio2.wav"/><Relationship Id="rId9" Type="http://schemas.openxmlformats.org/officeDocument/2006/relationships/image" Target="../media/image20.png"/><Relationship Id="rId14" Type="http://schemas.openxmlformats.org/officeDocument/2006/relationships/slide" Target="slide11.xml"/></Relationships>
</file>

<file path=ppt/slides/_rels/slide1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37.png"/><Relationship Id="rId12"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6.gif"/><Relationship Id="rId11" Type="http://schemas.openxmlformats.org/officeDocument/2006/relationships/image" Target="../media/image40.png"/><Relationship Id="rId5" Type="http://schemas.openxmlformats.org/officeDocument/2006/relationships/audio" Target="../media/audio3.wav"/><Relationship Id="rId10" Type="http://schemas.microsoft.com/office/2007/relationships/hdphoto" Target="../media/hdphoto6.wdp"/><Relationship Id="rId4" Type="http://schemas.openxmlformats.org/officeDocument/2006/relationships/audio" Target="../media/audio2.wav"/><Relationship Id="rId9" Type="http://schemas.openxmlformats.org/officeDocument/2006/relationships/image" Target="../media/image39.png"/><Relationship Id="rId14" Type="http://schemas.openxmlformats.org/officeDocument/2006/relationships/slide" Target="slide11.xml"/></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6.gif"/><Relationship Id="rId11" Type="http://schemas.microsoft.com/office/2007/relationships/hdphoto" Target="../media/hdphoto7.wdp"/><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slide" Target="slide11.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gif"/><Relationship Id="rId11" Type="http://schemas.microsoft.com/office/2007/relationships/hdphoto" Target="../media/hdphoto7.wdp"/><Relationship Id="rId5" Type="http://schemas.openxmlformats.org/officeDocument/2006/relationships/audio" Target="../media/audio3.wav"/><Relationship Id="rId15" Type="http://schemas.openxmlformats.org/officeDocument/2006/relationships/slide" Target="slide11.xml"/><Relationship Id="rId10" Type="http://schemas.openxmlformats.org/officeDocument/2006/relationships/image" Target="../media/image40.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6.gif"/><Relationship Id="rId11" Type="http://schemas.microsoft.com/office/2007/relationships/hdphoto" Target="../media/hdphoto7.wdp"/><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slide" Target="slide11.xml"/></Relationships>
</file>

<file path=ppt/slides/_rels/slide17.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1.png"/><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gif"/><Relationship Id="rId11" Type="http://schemas.microsoft.com/office/2007/relationships/hdphoto" Target="../media/hdphoto7.wdp"/><Relationship Id="rId5" Type="http://schemas.openxmlformats.org/officeDocument/2006/relationships/audio" Target="../media/audio3.wav"/><Relationship Id="rId15" Type="http://schemas.openxmlformats.org/officeDocument/2006/relationships/slide" Target="slide11.xml"/><Relationship Id="rId10" Type="http://schemas.openxmlformats.org/officeDocument/2006/relationships/image" Target="../media/image40.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21.png"/><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6.gif"/><Relationship Id="rId11" Type="http://schemas.microsoft.com/office/2007/relationships/hdphoto" Target="../media/hdphoto7.wdp"/><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slide" Target="slide11.xml"/></Relationships>
</file>

<file path=ppt/slides/_rels/slide19.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37.png"/><Relationship Id="rId12"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gif"/><Relationship Id="rId11" Type="http://schemas.microsoft.com/office/2007/relationships/hdphoto" Target="../media/hdphoto7.wdp"/><Relationship Id="rId5" Type="http://schemas.openxmlformats.org/officeDocument/2006/relationships/audio" Target="../media/audio3.wav"/><Relationship Id="rId10" Type="http://schemas.openxmlformats.org/officeDocument/2006/relationships/image" Target="../media/image40.png"/><Relationship Id="rId4" Type="http://schemas.openxmlformats.org/officeDocument/2006/relationships/audio" Target="../media/audio2.wav"/><Relationship Id="rId9" Type="http://schemas.microsoft.com/office/2007/relationships/hdphoto" Target="../media/hdphoto6.wdp"/><Relationship Id="rId14" Type="http://schemas.openxmlformats.org/officeDocument/2006/relationships/slide" Target="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png"/><Relationship Id="rId5" Type="http://schemas.microsoft.com/office/2007/relationships/hdphoto" Target="../media/hdphoto1.wdp"/><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29.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29.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29.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5.jpeg"/><Relationship Id="rId5" Type="http://schemas.openxmlformats.org/officeDocument/2006/relationships/image" Target="../media/image29.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pn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46.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7.png"/><Relationship Id="rId10" Type="http://schemas.openxmlformats.org/officeDocument/2006/relationships/image" Target="../media/image13.png"/><Relationship Id="rId4" Type="http://schemas.openxmlformats.org/officeDocument/2006/relationships/image" Target="../media/image38.pn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jpg"/><Relationship Id="rId15" Type="http://schemas.openxmlformats.org/officeDocument/2006/relationships/image" Target="../media/image22.png"/><Relationship Id="rId10" Type="http://schemas.openxmlformats.org/officeDocument/2006/relationships/image" Target="../media/image17.png"/><Relationship Id="rId4" Type="http://schemas.openxmlformats.org/officeDocument/2006/relationships/notesSlide" Target="../notesSlides/notesSlide2.xml"/><Relationship Id="rId9" Type="http://schemas.openxmlformats.org/officeDocument/2006/relationships/image" Target="../media/image16.png"/><Relationship Id="rId14" Type="http://schemas.openxmlformats.org/officeDocument/2006/relationships/image" Target="../media/image21.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14.png"/><Relationship Id="rId12" Type="http://schemas.openxmlformats.org/officeDocument/2006/relationships/image" Target="../media/image19.png"/><Relationship Id="rId17" Type="http://schemas.microsoft.com/office/2007/relationships/hdphoto" Target="../media/hdphoto3.wdp"/><Relationship Id="rId2" Type="http://schemas.openxmlformats.org/officeDocument/2006/relationships/video" Target="../media/media1.mp4"/><Relationship Id="rId16" Type="http://schemas.openxmlformats.org/officeDocument/2006/relationships/image" Target="../media/image25.png"/><Relationship Id="rId1" Type="http://schemas.microsoft.com/office/2007/relationships/media" Target="../media/media1.mp4"/><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23.jpg"/><Relationship Id="rId15" Type="http://schemas.openxmlformats.org/officeDocument/2006/relationships/image" Target="../media/image24.png"/><Relationship Id="rId10" Type="http://schemas.openxmlformats.org/officeDocument/2006/relationships/image" Target="../media/image17.png"/><Relationship Id="rId19" Type="http://schemas.openxmlformats.org/officeDocument/2006/relationships/image" Target="../media/image22.png"/><Relationship Id="rId4" Type="http://schemas.openxmlformats.org/officeDocument/2006/relationships/notesSlide" Target="../notesSlides/notesSlide3.xml"/><Relationship Id="rId9" Type="http://schemas.openxmlformats.org/officeDocument/2006/relationships/image" Target="../media/image16.png"/><Relationship Id="rId1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9.png"/><Relationship Id="rId3" Type="http://schemas.openxmlformats.org/officeDocument/2006/relationships/slideLayout" Target="../slideLayouts/slideLayout2.xml"/><Relationship Id="rId21" Type="http://schemas.openxmlformats.org/officeDocument/2006/relationships/image" Target="../media/image31.png"/><Relationship Id="rId7" Type="http://schemas.openxmlformats.org/officeDocument/2006/relationships/image" Target="../media/image14.png"/><Relationship Id="rId12" Type="http://schemas.openxmlformats.org/officeDocument/2006/relationships/image" Target="../media/image20.png"/><Relationship Id="rId17" Type="http://schemas.openxmlformats.org/officeDocument/2006/relationships/image" Target="../media/image26.png"/><Relationship Id="rId2" Type="http://schemas.openxmlformats.org/officeDocument/2006/relationships/video" Target="../media/media1.mp4"/><Relationship Id="rId16" Type="http://schemas.microsoft.com/office/2007/relationships/hdphoto" Target="../media/hdphoto4.wdp"/><Relationship Id="rId20" Type="http://schemas.openxmlformats.org/officeDocument/2006/relationships/image" Target="../media/image30.png"/><Relationship Id="rId1" Type="http://schemas.microsoft.com/office/2007/relationships/media" Target="../media/media1.mp4"/><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22.png"/><Relationship Id="rId5" Type="http://schemas.openxmlformats.org/officeDocument/2006/relationships/image" Target="../media/image27.jpg"/><Relationship Id="rId15" Type="http://schemas.openxmlformats.org/officeDocument/2006/relationships/image" Target="../media/image28.png"/><Relationship Id="rId23" Type="http://schemas.openxmlformats.org/officeDocument/2006/relationships/image" Target="../media/image32.jpeg"/><Relationship Id="rId10" Type="http://schemas.openxmlformats.org/officeDocument/2006/relationships/image" Target="../media/image18.png"/><Relationship Id="rId19"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17.png"/><Relationship Id="rId14" Type="http://schemas.openxmlformats.org/officeDocument/2006/relationships/image" Target="../media/image24.png"/><Relationship Id="rId22"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C29440CE-9A1A-476A-AA15-9A7490159A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92862" y="2991242"/>
            <a:ext cx="8327300" cy="3693928"/>
          </a:xfrm>
          <a:prstGeom prst="rect">
            <a:avLst/>
          </a:prstGeom>
        </p:spPr>
      </p:pic>
      <p:pic>
        <p:nvPicPr>
          <p:cNvPr id="7" name="Picture 12">
            <a:extLst>
              <a:ext uri="{FF2B5EF4-FFF2-40B4-BE49-F238E27FC236}">
                <a16:creationId xmlns:a16="http://schemas.microsoft.com/office/drawing/2014/main" xmlns="" id="{3691FADD-DF2D-4CC7-864A-5554C83D54AB}"/>
              </a:ext>
            </a:extLst>
          </p:cNvPr>
          <p:cNvPicPr>
            <a:picLocks noChangeAspect="1"/>
          </p:cNvPicPr>
          <p:nvPr/>
        </p:nvPicPr>
        <p:blipFill rotWithShape="1">
          <a:blip r:embed="rId3">
            <a:extLst>
              <a:ext uri="{28A0092B-C50C-407E-A947-70E740481C1C}">
                <a14:useLocalDpi xmlns:a14="http://schemas.microsoft.com/office/drawing/2010/main" val="0"/>
              </a:ext>
            </a:extLst>
          </a:blip>
          <a:srcRect l="24342" t="22022"/>
          <a:stretch/>
        </p:blipFill>
        <p:spPr>
          <a:xfrm>
            <a:off x="-14177" y="-14177"/>
            <a:ext cx="2469537" cy="2548549"/>
          </a:xfrm>
          <a:prstGeom prst="rect">
            <a:avLst/>
          </a:prstGeom>
        </p:spPr>
      </p:pic>
      <p:pic>
        <p:nvPicPr>
          <p:cNvPr id="8" name="Picture 17">
            <a:extLst>
              <a:ext uri="{FF2B5EF4-FFF2-40B4-BE49-F238E27FC236}">
                <a16:creationId xmlns:a16="http://schemas.microsoft.com/office/drawing/2014/main" xmlns="" id="{F34CE572-4C6A-478E-9469-0DDD03C418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1663" y="208466"/>
            <a:ext cx="943195" cy="479871"/>
          </a:xfrm>
          <a:prstGeom prst="rect">
            <a:avLst/>
          </a:prstGeom>
        </p:spPr>
      </p:pic>
      <p:sp>
        <p:nvSpPr>
          <p:cNvPr id="9" name="TextBox 19">
            <a:extLst>
              <a:ext uri="{FF2B5EF4-FFF2-40B4-BE49-F238E27FC236}">
                <a16:creationId xmlns:a16="http://schemas.microsoft.com/office/drawing/2014/main" xmlns="" id="{FEACB60C-DAD1-4389-996E-51D4FC915CC2}"/>
              </a:ext>
            </a:extLst>
          </p:cNvPr>
          <p:cNvSpPr txBox="1"/>
          <p:nvPr/>
        </p:nvSpPr>
        <p:spPr>
          <a:xfrm>
            <a:off x="521863" y="454811"/>
            <a:ext cx="922164" cy="17336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66" b="1" i="0" u="none" strike="noStrike" kern="1200" cap="none" spc="0" normalizeH="0" baseline="0" noProof="0" dirty="0">
                <a:ln>
                  <a:noFill/>
                </a:ln>
                <a:solidFill>
                  <a:prstClr val="black"/>
                </a:solidFill>
                <a:effectLst/>
                <a:uLnTx/>
                <a:uFillTx/>
                <a:latin typeface="Sport Day" pitchFamily="2" charset="0"/>
                <a:ea typeface="+mn-ea"/>
                <a:cs typeface="+mn-cs"/>
              </a:rPr>
              <a:t>8</a:t>
            </a:r>
          </a:p>
        </p:txBody>
      </p:sp>
      <p:sp>
        <p:nvSpPr>
          <p:cNvPr id="14" name="Hộp Văn bản 13">
            <a:extLst>
              <a:ext uri="{FF2B5EF4-FFF2-40B4-BE49-F238E27FC236}">
                <a16:creationId xmlns:a16="http://schemas.microsoft.com/office/drawing/2014/main" xmlns="" id="{1D3F20BC-8679-4F5A-A33D-02506E776912}"/>
              </a:ext>
            </a:extLst>
          </p:cNvPr>
          <p:cNvSpPr txBox="1"/>
          <p:nvPr/>
        </p:nvSpPr>
        <p:spPr>
          <a:xfrm>
            <a:off x="4124153" y="2412415"/>
            <a:ext cx="3464719"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200" b="1" u="none" strike="noStrike" kern="1200" cap="none" spc="0" normalizeH="0" baseline="0" noProof="0" dirty="0">
                <a:ln>
                  <a:noFill/>
                </a:ln>
                <a:solidFill>
                  <a:schemeClr val="accent1"/>
                </a:solidFill>
                <a:effectLst/>
                <a:uLnTx/>
                <a:uFillTx/>
                <a:latin typeface="Verdana"/>
                <a:ea typeface="+mn-ea"/>
                <a:cs typeface="+mn-cs"/>
              </a:rPr>
              <a:t>Period 4</a:t>
            </a:r>
            <a:endParaRPr kumimoji="0" lang="en-US" sz="3200" b="1" u="none" strike="noStrike" kern="1200" cap="none" spc="0" normalizeH="0" baseline="0" noProof="0" dirty="0">
              <a:ln>
                <a:noFill/>
              </a:ln>
              <a:solidFill>
                <a:schemeClr val="accent1"/>
              </a:solidFill>
              <a:effectLst/>
              <a:uLnTx/>
              <a:uFillTx/>
              <a:latin typeface="Verdana"/>
              <a:ea typeface="+mn-ea"/>
              <a:cs typeface="+mn-cs"/>
            </a:endParaRPr>
          </a:p>
        </p:txBody>
      </p:sp>
      <p:pic>
        <p:nvPicPr>
          <p:cNvPr id="6" name="Picture 5">
            <a:extLst>
              <a:ext uri="{FF2B5EF4-FFF2-40B4-BE49-F238E27FC236}">
                <a16:creationId xmlns:a16="http://schemas.microsoft.com/office/drawing/2014/main" xmlns="" id="{24542FD9-950E-448E-B9C8-6A68F02BF2BF}"/>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14177" y="5773003"/>
            <a:ext cx="4581525" cy="1098645"/>
          </a:xfrm>
          <a:prstGeom prst="rect">
            <a:avLst/>
          </a:prstGeom>
        </p:spPr>
      </p:pic>
      <p:pic>
        <p:nvPicPr>
          <p:cNvPr id="21" name="Picture 20">
            <a:extLst>
              <a:ext uri="{FF2B5EF4-FFF2-40B4-BE49-F238E27FC236}">
                <a16:creationId xmlns:a16="http://schemas.microsoft.com/office/drawing/2014/main" xmlns="" id="{AC50ECFE-DDD7-4A2B-A7E0-01ED1442CD1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flipH="1">
            <a:off x="4553700" y="5773003"/>
            <a:ext cx="4581525" cy="1098645"/>
          </a:xfrm>
          <a:prstGeom prst="rect">
            <a:avLst/>
          </a:prstGeom>
        </p:spPr>
      </p:pic>
      <p:pic>
        <p:nvPicPr>
          <p:cNvPr id="22" name="Picture 21">
            <a:extLst>
              <a:ext uri="{FF2B5EF4-FFF2-40B4-BE49-F238E27FC236}">
                <a16:creationId xmlns:a16="http://schemas.microsoft.com/office/drawing/2014/main" xmlns="" id="{01100926-127F-434B-A6E6-C1371644F0FD}"/>
              </a:ext>
            </a:extLst>
          </p:cNvPr>
          <p:cNvPicPr>
            <a:picLocks noChangeAspect="1"/>
          </p:cNvPicPr>
          <p:nvPr/>
        </p:nvPicPr>
        <p:blipFill rotWithShape="1">
          <a:blip r:embed="rId5">
            <a:extLst>
              <a:ext uri="{28A0092B-C50C-407E-A947-70E740481C1C}">
                <a14:useLocalDpi xmlns:a14="http://schemas.microsoft.com/office/drawing/2010/main" val="0"/>
              </a:ext>
            </a:extLst>
          </a:blip>
          <a:srcRect t="70499" b="7277"/>
          <a:stretch/>
        </p:blipFill>
        <p:spPr>
          <a:xfrm>
            <a:off x="9135225" y="5773003"/>
            <a:ext cx="4581525" cy="1098645"/>
          </a:xfrm>
          <a:prstGeom prst="rect">
            <a:avLst/>
          </a:prstGeom>
        </p:spPr>
      </p:pic>
      <p:grpSp>
        <p:nvGrpSpPr>
          <p:cNvPr id="5" name="Group 4">
            <a:extLst>
              <a:ext uri="{FF2B5EF4-FFF2-40B4-BE49-F238E27FC236}">
                <a16:creationId xmlns:a16="http://schemas.microsoft.com/office/drawing/2014/main" xmlns="" id="{DB68A860-F3A0-4FED-A164-16AEEF153F98}"/>
              </a:ext>
            </a:extLst>
          </p:cNvPr>
          <p:cNvGrpSpPr/>
          <p:nvPr/>
        </p:nvGrpSpPr>
        <p:grpSpPr>
          <a:xfrm>
            <a:off x="3219695" y="239647"/>
            <a:ext cx="7230484" cy="2181529"/>
            <a:chOff x="3219695" y="239647"/>
            <a:chExt cx="7230484" cy="2181529"/>
          </a:xfrm>
        </p:grpSpPr>
        <p:grpSp>
          <p:nvGrpSpPr>
            <p:cNvPr id="4" name="Group 3">
              <a:extLst>
                <a:ext uri="{FF2B5EF4-FFF2-40B4-BE49-F238E27FC236}">
                  <a16:creationId xmlns:a16="http://schemas.microsoft.com/office/drawing/2014/main" xmlns="" id="{F696FE74-2AC2-4D32-B90B-A3B1361E90E7}"/>
                </a:ext>
              </a:extLst>
            </p:cNvPr>
            <p:cNvGrpSpPr/>
            <p:nvPr/>
          </p:nvGrpSpPr>
          <p:grpSpPr>
            <a:xfrm>
              <a:off x="3219695" y="239647"/>
              <a:ext cx="7230484" cy="2181529"/>
              <a:chOff x="3219695" y="239647"/>
              <a:chExt cx="7230484" cy="2181529"/>
            </a:xfrm>
          </p:grpSpPr>
          <p:pic>
            <p:nvPicPr>
              <p:cNvPr id="3" name="Picture 2">
                <a:extLst>
                  <a:ext uri="{FF2B5EF4-FFF2-40B4-BE49-F238E27FC236}">
                    <a16:creationId xmlns:a16="http://schemas.microsoft.com/office/drawing/2014/main" xmlns="" id="{8764D6AC-6C43-420E-842F-297F4F3BA265}"/>
                  </a:ext>
                </a:extLst>
              </p:cNvPr>
              <p:cNvPicPr>
                <a:picLocks noChangeAspect="1"/>
              </p:cNvPicPr>
              <p:nvPr/>
            </p:nvPicPr>
            <p:blipFill>
              <a:blip r:embed="rId6"/>
              <a:stretch>
                <a:fillRect/>
              </a:stretch>
            </p:blipFill>
            <p:spPr>
              <a:xfrm>
                <a:off x="3219695" y="239647"/>
                <a:ext cx="7230484" cy="2181529"/>
              </a:xfrm>
              <a:prstGeom prst="rect">
                <a:avLst/>
              </a:prstGeom>
              <a:ln>
                <a:noFill/>
              </a:ln>
              <a:effectLst>
                <a:softEdge rad="112500"/>
              </a:effectLst>
            </p:spPr>
          </p:pic>
          <p:sp>
            <p:nvSpPr>
              <p:cNvPr id="2" name="Rectangle 1">
                <a:extLst>
                  <a:ext uri="{FF2B5EF4-FFF2-40B4-BE49-F238E27FC236}">
                    <a16:creationId xmlns:a16="http://schemas.microsoft.com/office/drawing/2014/main" xmlns="" id="{620E7B4B-41B5-4654-8257-72B3907B99FB}"/>
                  </a:ext>
                </a:extLst>
              </p:cNvPr>
              <p:cNvSpPr/>
              <p:nvPr/>
            </p:nvSpPr>
            <p:spPr>
              <a:xfrm>
                <a:off x="6610350" y="1609725"/>
                <a:ext cx="381000" cy="476250"/>
              </a:xfrm>
              <a:prstGeom prst="rect">
                <a:avLst/>
              </a:prstGeom>
              <a:solidFill>
                <a:srgbClr val="00B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Hộp Văn bản 13">
              <a:extLst>
                <a:ext uri="{FF2B5EF4-FFF2-40B4-BE49-F238E27FC236}">
                  <a16:creationId xmlns:a16="http://schemas.microsoft.com/office/drawing/2014/main" xmlns="" id="{F7815685-49BD-4488-9006-30066E1E7FC3}"/>
                </a:ext>
              </a:extLst>
            </p:cNvPr>
            <p:cNvSpPr txBox="1"/>
            <p:nvPr/>
          </p:nvSpPr>
          <p:spPr>
            <a:xfrm>
              <a:off x="6610350" y="1542160"/>
              <a:ext cx="60977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rPr>
                <a:t>2</a:t>
              </a:r>
              <a:endParaRPr kumimoji="0" lang="en-US" sz="3600" b="1" u="none" strike="noStrike" kern="1200" cap="none" spc="0" normalizeH="0" baseline="0" noProof="0" dirty="0">
                <a:ln>
                  <a:noFill/>
                </a:ln>
                <a:solidFill>
                  <a:schemeClr val="bg1"/>
                </a:solidFill>
                <a:effectLst/>
                <a:uLnTx/>
                <a:uFillTx/>
                <a:latin typeface="Arial Black" panose="020B0A04020102020204" pitchFamily="34" charset="0"/>
                <a:cs typeface="Aharoni" panose="02010803020104030203" pitchFamily="2" charset="-79"/>
              </a:endParaRPr>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43037" y="247650"/>
            <a:ext cx="9305925" cy="6362700"/>
          </a:xfrm>
          <a:prstGeom prst="rect">
            <a:avLst/>
          </a:prstGeom>
        </p:spPr>
      </p:pic>
      <p:cxnSp>
        <p:nvCxnSpPr>
          <p:cNvPr id="3" name="Straight Connector 2">
            <a:extLst>
              <a:ext uri="{FF2B5EF4-FFF2-40B4-BE49-F238E27FC236}">
                <a16:creationId xmlns:a16="http://schemas.microsoft.com/office/drawing/2014/main" xmlns="" id="{80741386-23D7-4E5A-98DC-842B91AAF860}"/>
              </a:ext>
            </a:extLst>
          </p:cNvPr>
          <p:cNvCxnSpPr>
            <a:cxnSpLocks/>
          </p:cNvCxnSpPr>
          <p:nvPr/>
        </p:nvCxnSpPr>
        <p:spPr>
          <a:xfrm>
            <a:off x="7173310" y="1781503"/>
            <a:ext cx="1103587" cy="425628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FC9C08F2-7B6F-469C-89DB-26289ADDB721}"/>
              </a:ext>
            </a:extLst>
          </p:cNvPr>
          <p:cNvCxnSpPr>
            <a:cxnSpLocks/>
          </p:cNvCxnSpPr>
          <p:nvPr/>
        </p:nvCxnSpPr>
        <p:spPr>
          <a:xfrm>
            <a:off x="7173310" y="3090041"/>
            <a:ext cx="1103587" cy="1473573"/>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48C986CE-7F04-4021-91AA-864C0321C1A9}"/>
              </a:ext>
            </a:extLst>
          </p:cNvPr>
          <p:cNvCxnSpPr>
            <a:cxnSpLocks/>
          </p:cNvCxnSpPr>
          <p:nvPr/>
        </p:nvCxnSpPr>
        <p:spPr>
          <a:xfrm flipV="1">
            <a:off x="7173310" y="1781504"/>
            <a:ext cx="1103587" cy="27821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B7689CE3-1BE3-4F91-827A-52BFBDFF5B4D}"/>
              </a:ext>
            </a:extLst>
          </p:cNvPr>
          <p:cNvCxnSpPr>
            <a:cxnSpLocks/>
          </p:cNvCxnSpPr>
          <p:nvPr/>
        </p:nvCxnSpPr>
        <p:spPr>
          <a:xfrm flipV="1">
            <a:off x="7173310" y="3247698"/>
            <a:ext cx="1103587" cy="2790092"/>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9860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3">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3">
            <a:alphaModFix/>
          </a:blip>
          <a:srcRect/>
          <a:stretch/>
        </p:blipFill>
        <p:spPr>
          <a:xfrm>
            <a:off x="1137897" y="4130988"/>
            <a:ext cx="495300" cy="438150"/>
          </a:xfrm>
          <a:prstGeom prst="rect">
            <a:avLst/>
          </a:prstGeom>
          <a:noFill/>
          <a:ln>
            <a:noFill/>
          </a:ln>
        </p:spPr>
      </p:pic>
      <p:pic>
        <p:nvPicPr>
          <p:cNvPr id="183" name="Google Shape;183;p1"/>
          <p:cNvPicPr preferRelativeResize="0"/>
          <p:nvPr/>
        </p:nvPicPr>
        <p:blipFill rotWithShape="1">
          <a:blip r:embed="rId3">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4">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3">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3">
            <a:alphaModFix/>
          </a:blip>
          <a:srcRect/>
          <a:stretch/>
        </p:blipFill>
        <p:spPr>
          <a:xfrm>
            <a:off x="7577016" y="1580757"/>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3">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3">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3">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3">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3">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3">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3">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3">
            <a:alphaModFix/>
          </a:blip>
          <a:srcRect/>
          <a:stretch/>
        </p:blipFill>
        <p:spPr>
          <a:xfrm flipH="1">
            <a:off x="749238" y="1805797"/>
            <a:ext cx="623269"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3">
            <a:alphaModFix/>
          </a:blip>
          <a:srcRect/>
          <a:stretch/>
        </p:blipFill>
        <p:spPr>
          <a:xfrm>
            <a:off x="6786592" y="2330594"/>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3">
            <a:alphaModFix/>
          </a:blip>
          <a:srcRect/>
          <a:stretch/>
        </p:blipFill>
        <p:spPr>
          <a:xfrm>
            <a:off x="6216999" y="6029453"/>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3">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3">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3">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3">
            <a:alphaModFix/>
          </a:blip>
          <a:srcRect/>
          <a:stretch/>
        </p:blipFill>
        <p:spPr>
          <a:xfrm>
            <a:off x="6020198" y="2995147"/>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3">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5940519" cy="967154"/>
          </a:xfrm>
          <a:prstGeom prst="wedgeRectCallout">
            <a:avLst>
              <a:gd name="adj1" fmla="val -35766"/>
              <a:gd name="adj2" fmla="val 42045"/>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Let’s choose and say!</a:t>
            </a:r>
          </a:p>
        </p:txBody>
      </p:sp>
      <p:pic>
        <p:nvPicPr>
          <p:cNvPr id="31" name="Google Shape;183;p1">
            <a:extLst>
              <a:ext uri="{FF2B5EF4-FFF2-40B4-BE49-F238E27FC236}">
                <a16:creationId xmlns:a16="http://schemas.microsoft.com/office/drawing/2014/main" xmlns="" id="{A919008D-56B6-4952-825E-EB029DCF0B1D}"/>
              </a:ext>
            </a:extLst>
          </p:cNvPr>
          <p:cNvPicPr preferRelativeResize="0"/>
          <p:nvPr/>
        </p:nvPicPr>
        <p:blipFill rotWithShape="1">
          <a:blip r:embed="rId3">
            <a:alphaModFix/>
          </a:blip>
          <a:srcRect/>
          <a:stretch/>
        </p:blipFill>
        <p:spPr>
          <a:xfrm>
            <a:off x="3405123" y="1602419"/>
            <a:ext cx="1061719" cy="776211"/>
          </a:xfrm>
          <a:prstGeom prst="rect">
            <a:avLst/>
          </a:prstGeom>
          <a:noFill/>
          <a:ln>
            <a:noFill/>
          </a:ln>
        </p:spPr>
      </p:pic>
      <p:pic>
        <p:nvPicPr>
          <p:cNvPr id="32" name="Google Shape;183;p1">
            <a:extLst>
              <a:ext uri="{FF2B5EF4-FFF2-40B4-BE49-F238E27FC236}">
                <a16:creationId xmlns:a16="http://schemas.microsoft.com/office/drawing/2014/main" xmlns="" id="{950A3C14-6C7D-47DE-B23F-709D44A33DD4}"/>
              </a:ext>
            </a:extLst>
          </p:cNvPr>
          <p:cNvPicPr preferRelativeResize="0"/>
          <p:nvPr/>
        </p:nvPicPr>
        <p:blipFill rotWithShape="1">
          <a:blip r:embed="rId3">
            <a:alphaModFix/>
          </a:blip>
          <a:srcRect/>
          <a:stretch/>
        </p:blipFill>
        <p:spPr>
          <a:xfrm>
            <a:off x="8395052" y="2594825"/>
            <a:ext cx="1061719" cy="776211"/>
          </a:xfrm>
          <a:prstGeom prst="rect">
            <a:avLst/>
          </a:prstGeom>
          <a:noFill/>
          <a:ln>
            <a:noFill/>
          </a:ln>
        </p:spPr>
      </p:pic>
      <p:pic>
        <p:nvPicPr>
          <p:cNvPr id="33" name="Google Shape;183;p1">
            <a:extLst>
              <a:ext uri="{FF2B5EF4-FFF2-40B4-BE49-F238E27FC236}">
                <a16:creationId xmlns:a16="http://schemas.microsoft.com/office/drawing/2014/main" xmlns="" id="{8F7E4F5A-D93D-4CEB-AF0E-A31833F7B45C}"/>
              </a:ext>
            </a:extLst>
          </p:cNvPr>
          <p:cNvPicPr preferRelativeResize="0"/>
          <p:nvPr/>
        </p:nvPicPr>
        <p:blipFill rotWithShape="1">
          <a:blip r:embed="rId3">
            <a:alphaModFix/>
          </a:blip>
          <a:srcRect/>
          <a:stretch/>
        </p:blipFill>
        <p:spPr>
          <a:xfrm>
            <a:off x="3679371" y="5537487"/>
            <a:ext cx="1061719" cy="776211"/>
          </a:xfrm>
          <a:prstGeom prst="rect">
            <a:avLst/>
          </a:prstGeom>
          <a:noFill/>
          <a:ln>
            <a:noFill/>
          </a:ln>
        </p:spPr>
      </p:pic>
      <p:pic>
        <p:nvPicPr>
          <p:cNvPr id="34" name="Google Shape;183;p1">
            <a:extLst>
              <a:ext uri="{FF2B5EF4-FFF2-40B4-BE49-F238E27FC236}">
                <a16:creationId xmlns:a16="http://schemas.microsoft.com/office/drawing/2014/main" xmlns="" id="{BBC77FBB-27E3-4401-A8C5-523AE29EBD78}"/>
              </a:ext>
            </a:extLst>
          </p:cNvPr>
          <p:cNvPicPr preferRelativeResize="0"/>
          <p:nvPr/>
        </p:nvPicPr>
        <p:blipFill rotWithShape="1">
          <a:blip r:embed="rId3">
            <a:alphaModFix/>
          </a:blip>
          <a:srcRect/>
          <a:stretch/>
        </p:blipFill>
        <p:spPr>
          <a:xfrm>
            <a:off x="8716272" y="997931"/>
            <a:ext cx="1061719" cy="776211"/>
          </a:xfrm>
          <a:prstGeom prst="rect">
            <a:avLst/>
          </a:prstGeom>
          <a:noFill/>
          <a:ln>
            <a:noFill/>
          </a:ln>
        </p:spPr>
      </p:pic>
      <p:sp>
        <p:nvSpPr>
          <p:cNvPr id="2" name="Rectangle 1">
            <a:hlinkClick r:id="rId5" action="ppaction://hlinksldjump"/>
            <a:extLst>
              <a:ext uri="{FF2B5EF4-FFF2-40B4-BE49-F238E27FC236}">
                <a16:creationId xmlns:a16="http://schemas.microsoft.com/office/drawing/2014/main" xmlns="" id="{CDF0FB74-4A2D-4FA5-A04F-AF18AB786FA7}"/>
              </a:ext>
            </a:extLst>
          </p:cNvPr>
          <p:cNvSpPr/>
          <p:nvPr/>
        </p:nvSpPr>
        <p:spPr>
          <a:xfrm>
            <a:off x="1524907"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sp>
        <p:nvSpPr>
          <p:cNvPr id="3" name="Arrow: Right 2">
            <a:hlinkClick r:id="rId6" action="ppaction://hlinksldjump"/>
            <a:extLst>
              <a:ext uri="{FF2B5EF4-FFF2-40B4-BE49-F238E27FC236}">
                <a16:creationId xmlns:a16="http://schemas.microsoft.com/office/drawing/2014/main" xmlns="" id="{1D30B211-E161-44A7-8043-9109F956617D}"/>
              </a:ext>
            </a:extLst>
          </p:cNvPr>
          <p:cNvSpPr/>
          <p:nvPr/>
        </p:nvSpPr>
        <p:spPr>
          <a:xfrm>
            <a:off x="10022016" y="6087126"/>
            <a:ext cx="1466041" cy="814080"/>
          </a:xfrm>
          <a:prstGeom prst="rightArrow">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Next</a:t>
            </a:r>
          </a:p>
        </p:txBody>
      </p:sp>
      <p:sp>
        <p:nvSpPr>
          <p:cNvPr id="54" name="Rectangle 53">
            <a:hlinkClick r:id="rId7" action="ppaction://hlinksldjump"/>
            <a:extLst>
              <a:ext uri="{FF2B5EF4-FFF2-40B4-BE49-F238E27FC236}">
                <a16:creationId xmlns:a16="http://schemas.microsoft.com/office/drawing/2014/main" xmlns="" id="{2253B493-486F-42D6-B751-0B9DA3FE3E3C}"/>
              </a:ext>
            </a:extLst>
          </p:cNvPr>
          <p:cNvSpPr/>
          <p:nvPr/>
        </p:nvSpPr>
        <p:spPr>
          <a:xfrm>
            <a:off x="4021476" y="213579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p>
        </p:txBody>
      </p:sp>
      <p:sp>
        <p:nvSpPr>
          <p:cNvPr id="56" name="Rectangle 55">
            <a:hlinkClick r:id="rId8" action="ppaction://hlinksldjump"/>
            <a:extLst>
              <a:ext uri="{FF2B5EF4-FFF2-40B4-BE49-F238E27FC236}">
                <a16:creationId xmlns:a16="http://schemas.microsoft.com/office/drawing/2014/main" xmlns="" id="{406E7814-20B8-44C7-82CA-2167224BE6D1}"/>
              </a:ext>
            </a:extLst>
          </p:cNvPr>
          <p:cNvSpPr/>
          <p:nvPr/>
        </p:nvSpPr>
        <p:spPr>
          <a:xfrm>
            <a:off x="6534841" y="215531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p>
        </p:txBody>
      </p:sp>
      <p:sp>
        <p:nvSpPr>
          <p:cNvPr id="72" name="Rectangle 71">
            <a:hlinkClick r:id="rId9" action="ppaction://hlinksldjump"/>
            <a:extLst>
              <a:ext uri="{FF2B5EF4-FFF2-40B4-BE49-F238E27FC236}">
                <a16:creationId xmlns:a16="http://schemas.microsoft.com/office/drawing/2014/main" xmlns="" id="{5CE17158-E5F4-4F8A-9D50-75CEEAC0574F}"/>
              </a:ext>
            </a:extLst>
          </p:cNvPr>
          <p:cNvSpPr/>
          <p:nvPr/>
        </p:nvSpPr>
        <p:spPr>
          <a:xfrm>
            <a:off x="9031410" y="2179235"/>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p>
        </p:txBody>
      </p:sp>
      <p:sp>
        <p:nvSpPr>
          <p:cNvPr id="73" name="Rectangle 72">
            <a:hlinkClick r:id="rId10" action="ppaction://hlinksldjump"/>
            <a:extLst>
              <a:ext uri="{FF2B5EF4-FFF2-40B4-BE49-F238E27FC236}">
                <a16:creationId xmlns:a16="http://schemas.microsoft.com/office/drawing/2014/main" xmlns="" id="{262C9444-3480-4A7B-9610-BE8120C29D43}"/>
              </a:ext>
            </a:extLst>
          </p:cNvPr>
          <p:cNvSpPr/>
          <p:nvPr/>
        </p:nvSpPr>
        <p:spPr>
          <a:xfrm>
            <a:off x="1524906" y="427494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p>
        </p:txBody>
      </p:sp>
      <p:sp>
        <p:nvSpPr>
          <p:cNvPr id="79" name="Rectangle 78">
            <a:hlinkClick r:id="rId11" action="ppaction://hlinksldjump"/>
            <a:extLst>
              <a:ext uri="{FF2B5EF4-FFF2-40B4-BE49-F238E27FC236}">
                <a16:creationId xmlns:a16="http://schemas.microsoft.com/office/drawing/2014/main" xmlns="" id="{D51D9370-2FB1-4682-909A-28E2C19E2F00}"/>
              </a:ext>
            </a:extLst>
          </p:cNvPr>
          <p:cNvSpPr/>
          <p:nvPr/>
        </p:nvSpPr>
        <p:spPr>
          <a:xfrm>
            <a:off x="4021476" y="4269910"/>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p>
        </p:txBody>
      </p:sp>
      <p:sp>
        <p:nvSpPr>
          <p:cNvPr id="80" name="Rectangle 79">
            <a:hlinkClick r:id="rId12" action="ppaction://hlinksldjump"/>
            <a:extLst>
              <a:ext uri="{FF2B5EF4-FFF2-40B4-BE49-F238E27FC236}">
                <a16:creationId xmlns:a16="http://schemas.microsoft.com/office/drawing/2014/main" xmlns="" id="{365AA727-0BAF-4386-B288-054215020C8C}"/>
              </a:ext>
            </a:extLst>
          </p:cNvPr>
          <p:cNvSpPr/>
          <p:nvPr/>
        </p:nvSpPr>
        <p:spPr>
          <a:xfrm>
            <a:off x="6515498" y="4319381"/>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7</a:t>
            </a:r>
          </a:p>
        </p:txBody>
      </p:sp>
      <p:sp>
        <p:nvSpPr>
          <p:cNvPr id="81" name="Rectangle 80">
            <a:hlinkClick r:id="rId13" action="ppaction://hlinksldjump"/>
            <a:extLst>
              <a:ext uri="{FF2B5EF4-FFF2-40B4-BE49-F238E27FC236}">
                <a16:creationId xmlns:a16="http://schemas.microsoft.com/office/drawing/2014/main" xmlns="" id="{5ACEDA40-A96D-48E1-BF00-E6F10D01A8A7}"/>
              </a:ext>
            </a:extLst>
          </p:cNvPr>
          <p:cNvSpPr/>
          <p:nvPr/>
        </p:nvSpPr>
        <p:spPr>
          <a:xfrm>
            <a:off x="9009520" y="4325687"/>
            <a:ext cx="1651383" cy="1446550"/>
          </a:xfrm>
          <a:prstGeom prst="rect">
            <a:avLst/>
          </a:prstGeom>
          <a:solidFill>
            <a:srgbClr val="FFFF00"/>
          </a:solidFill>
          <a:ln>
            <a:noFill/>
          </a:ln>
          <a:effectLst>
            <a:outerShdw blurRad="107950" dist="12700" dir="5400000" algn="ctr">
              <a:srgbClr val="000000"/>
            </a:outerShdw>
          </a:effectLst>
          <a:scene3d>
            <a:camera prst="orthographicFront"/>
            <a:lightRig rig="soft" dir="t">
              <a:rot lat="0" lon="0" rev="0"/>
            </a:lightRig>
          </a:scene3d>
          <a:sp3d contourW="44450" prstMaterial="matte">
            <a:bevelT w="63500" h="63500"/>
            <a:contourClr>
              <a:srgbClr val="FFFFFF"/>
            </a:contourClr>
          </a:sp3d>
        </p:spPr>
        <p:style>
          <a:lnRef idx="2">
            <a:schemeClr val="accent2">
              <a:shade val="50000"/>
            </a:schemeClr>
          </a:lnRef>
          <a:fillRef idx="1">
            <a:schemeClr val="accent2"/>
          </a:fillRef>
          <a:effectRef idx="0">
            <a:schemeClr val="accent2"/>
          </a:effectRef>
          <a:fontRef idx="minor">
            <a:schemeClr val="lt1"/>
          </a:fontRef>
        </p:style>
        <p:txBody>
          <a:bodyPr wrap="square" lIns="91440" tIns="45720" rIns="91440" bIns="45720">
            <a:spAutoFit/>
          </a:bodyPr>
          <a:lstStyle/>
          <a:p>
            <a:pPr algn="ctr"/>
            <a:r>
              <a:rPr lang="en-US" sz="8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8</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
                                        </p:tgtEl>
                                      </p:cBhvr>
                                    </p:animEffect>
                                    <p:set>
                                      <p:cBhvr>
                                        <p:cTn id="13"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5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54"/>
                                        </p:tgtEl>
                                      </p:cBhvr>
                                    </p:animEffect>
                                    <p:set>
                                      <p:cBhvr>
                                        <p:cTn id="19" dur="1" fill="hold">
                                          <p:stCondLst>
                                            <p:cond delay="49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20" restart="whenNotActive" fill="hold" evtFilter="cancelBubble" nodeType="interactiveSeq">
                <p:stCondLst>
                  <p:cond evt="onClick" delay="0">
                    <p:tgtEl>
                      <p:spTgt spid="56"/>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56"/>
                                        </p:tgtEl>
                                      </p:cBhvr>
                                    </p:animEffect>
                                    <p:set>
                                      <p:cBhvr>
                                        <p:cTn id="25"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6" restart="whenNotActive" fill="hold" evtFilter="cancelBubble" nodeType="interactiveSeq">
                <p:stCondLst>
                  <p:cond evt="onClick" delay="0">
                    <p:tgtEl>
                      <p:spTgt spid="72"/>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72"/>
                                        </p:tgtEl>
                                      </p:cBhvr>
                                    </p:animEffect>
                                    <p:set>
                                      <p:cBhvr>
                                        <p:cTn id="31"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32" restart="whenNotActive" fill="hold" evtFilter="cancelBubble" nodeType="interactiveSeq">
                <p:stCondLst>
                  <p:cond evt="onClick" delay="0">
                    <p:tgtEl>
                      <p:spTgt spid="73"/>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73"/>
                                        </p:tgtEl>
                                      </p:cBhvr>
                                    </p:animEffect>
                                    <p:set>
                                      <p:cBhvr>
                                        <p:cTn id="37" dur="1" fill="hold">
                                          <p:stCondLst>
                                            <p:cond delay="499"/>
                                          </p:stCondLst>
                                        </p:cTn>
                                        <p:tgtEl>
                                          <p:spTgt spid="73"/>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38" restart="whenNotActive" fill="hold" evtFilter="cancelBubble" nodeType="interactiveSeq">
                <p:stCondLst>
                  <p:cond evt="onClick" delay="0">
                    <p:tgtEl>
                      <p:spTgt spid="79"/>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79"/>
                                        </p:tgtEl>
                                      </p:cBhvr>
                                    </p:animEffect>
                                    <p:set>
                                      <p:cBhvr>
                                        <p:cTn id="43"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44" restart="whenNotActive" fill="hold" evtFilter="cancelBubble" nodeType="interactiveSeq">
                <p:stCondLst>
                  <p:cond evt="onClick" delay="0">
                    <p:tgtEl>
                      <p:spTgt spid="80"/>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80"/>
                                        </p:tgtEl>
                                      </p:cBhvr>
                                    </p:animEffect>
                                    <p:set>
                                      <p:cBhvr>
                                        <p:cTn id="49"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50" restart="whenNotActive" fill="hold" evtFilter="cancelBubble" nodeType="interactiveSeq">
                <p:stCondLst>
                  <p:cond evt="onClick" delay="0">
                    <p:tgtEl>
                      <p:spTgt spid="81"/>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81"/>
                                        </p:tgtEl>
                                      </p:cBhvr>
                                    </p:animEffect>
                                    <p:set>
                                      <p:cBhvr>
                                        <p:cTn id="55" dur="1" fill="hold">
                                          <p:stCondLst>
                                            <p:cond delay="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81"/>
                  </p:tgtEl>
                </p:cond>
              </p:nextCondLst>
            </p:seq>
          </p:childTnLst>
        </p:cTn>
      </p:par>
    </p:tnLst>
    <p:bldLst>
      <p:bldP spid="71" grpId="0" animBg="1"/>
      <p:bldP spid="2" grpId="0" animBg="1"/>
      <p:bldP spid="54" grpId="0" animBg="1"/>
      <p:bldP spid="56" grpId="0" animBg="1"/>
      <p:bldP spid="72" grpId="0" animBg="1"/>
      <p:bldP spid="73" grpId="0" animBg="1"/>
      <p:bldP spid="79" grpId="0" animBg="1"/>
      <p:bldP spid="80" grpId="0" animBg="1"/>
      <p:bldP spid="8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a:t>
            </a:r>
          </a:p>
        </p:txBody>
      </p:sp>
      <p:pic>
        <p:nvPicPr>
          <p:cNvPr id="4" name="Picture 3">
            <a:extLst>
              <a:ext uri="{FF2B5EF4-FFF2-40B4-BE49-F238E27FC236}">
                <a16:creationId xmlns:a16="http://schemas.microsoft.com/office/drawing/2014/main" xmlns=""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pic>
        <p:nvPicPr>
          <p:cNvPr id="74" name="Picture 73">
            <a:extLst>
              <a:ext uri="{FF2B5EF4-FFF2-40B4-BE49-F238E27FC236}">
                <a16:creationId xmlns:a16="http://schemas.microsoft.com/office/drawing/2014/main" xmlns="" id="{908B61BE-91C7-40DB-BA4E-5D0A48BC8E5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5185411">
            <a:off x="5718528" y="4379008"/>
            <a:ext cx="3306081" cy="3093171"/>
          </a:xfrm>
          <a:prstGeom prst="rect">
            <a:avLst/>
          </a:prstGeom>
        </p:spPr>
      </p:pic>
      <p:sp>
        <p:nvSpPr>
          <p:cNvPr id="75" name="4 Rectángulo redondeado">
            <a:extLst>
              <a:ext uri="{FF2B5EF4-FFF2-40B4-BE49-F238E27FC236}">
                <a16:creationId xmlns:a16="http://schemas.microsoft.com/office/drawing/2014/main" xmlns=""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10">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2">
            <a:extLst>
              <a:ext uri="{BEBA8EAE-BF5A-486C-A8C5-ECC9F3942E4B}">
                <a14:imgProps xmlns:a14="http://schemas.microsoft.com/office/drawing/2010/main">
                  <a14:imgLayer r:embed="rId13">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ction Button: Go Home 1">
            <a:hlinkClick r:id="rId14" action="ppaction://hlinksldjump" highlightClick="1"/>
            <a:extLst>
              <a:ext uri="{FF2B5EF4-FFF2-40B4-BE49-F238E27FC236}">
                <a16:creationId xmlns:a16="http://schemas.microsoft.com/office/drawing/2014/main" xmlns="" id="{E754B16F-1503-4C28-BD1F-888B151D70D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400285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pic>
        <p:nvPicPr>
          <p:cNvPr id="4" name="Picture 3">
            <a:extLst>
              <a:ext uri="{FF2B5EF4-FFF2-40B4-BE49-F238E27FC236}">
                <a16:creationId xmlns:a16="http://schemas.microsoft.com/office/drawing/2014/main" xmlns="" id="{B0DF480E-9E11-4411-8319-952C3585DD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46088" y="1766352"/>
            <a:ext cx="5940520" cy="9282060"/>
          </a:xfrm>
          <a:prstGeom prst="rect">
            <a:avLst/>
          </a:prstGeom>
        </p:spPr>
      </p:pic>
      <p:sp>
        <p:nvSpPr>
          <p:cNvPr id="75" name="4 Rectángulo redondeado">
            <a:extLst>
              <a:ext uri="{FF2B5EF4-FFF2-40B4-BE49-F238E27FC236}">
                <a16:creationId xmlns:a16="http://schemas.microsoft.com/office/drawing/2014/main" xmlns=""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1">
            <a:extLst>
              <a:ext uri="{BEBA8EAE-BF5A-486C-A8C5-ECC9F3942E4B}">
                <a14:imgProps xmlns:a14="http://schemas.microsoft.com/office/drawing/2010/main">
                  <a14:imgLayer r:embed="rId12">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a:extLst>
              <a:ext uri="{FF2B5EF4-FFF2-40B4-BE49-F238E27FC236}">
                <a16:creationId xmlns:a16="http://schemas.microsoft.com/office/drawing/2014/main" xmlns="" id="{EDD97F22-1F47-4733-A842-B5AE346BB2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930545" flipH="1">
            <a:off x="5553787" y="5248287"/>
            <a:ext cx="2719413" cy="1812945"/>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xmlns="" id="{9864677C-260A-42EC-BB94-4B81BE3A8C19}"/>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567398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5940519"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book?</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3" name="Picture 32">
            <a:extLst>
              <a:ext uri="{FF2B5EF4-FFF2-40B4-BE49-F238E27FC236}">
                <a16:creationId xmlns:a16="http://schemas.microsoft.com/office/drawing/2014/main" xmlns="" id="{1A302530-A728-45A5-852F-EF132435DAF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2387304">
            <a:off x="7813963" y="3918238"/>
            <a:ext cx="2439877" cy="2116714"/>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xmlns="" id="{59973217-2C4E-47B8-955B-19AFA141B65D}"/>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91331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6385513"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an eraser?</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xmlns=""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xmlns=""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811156" y="4702902"/>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xmlns="" id="{AC9B9A9D-7D26-4745-A628-2BE881AC15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930049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3" name="Picture 32">
            <a:extLst>
              <a:ext uri="{FF2B5EF4-FFF2-40B4-BE49-F238E27FC236}">
                <a16:creationId xmlns:a16="http://schemas.microsoft.com/office/drawing/2014/main" xmlns="" id="{022B96B9-A4BF-47BA-B284-4A8213F2FC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23462">
            <a:off x="7266516" y="4736704"/>
            <a:ext cx="4074349" cy="2720677"/>
          </a:xfrm>
          <a:prstGeom prst="rect">
            <a:avLst/>
          </a:prstGeom>
        </p:spPr>
      </p:pic>
      <p:sp>
        <p:nvSpPr>
          <p:cNvPr id="31" name="Action Button: Go Home 30">
            <a:hlinkClick r:id="rId14" action="ppaction://hlinksldjump" highlightClick="1"/>
            <a:extLst>
              <a:ext uri="{FF2B5EF4-FFF2-40B4-BE49-F238E27FC236}">
                <a16:creationId xmlns:a16="http://schemas.microsoft.com/office/drawing/2014/main" xmlns="" id="{113B8558-75BE-4786-9BAA-F2D432732072}"/>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116538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4"/>
            <a:ext cx="7058845" cy="967154"/>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pencil case?</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17888" y="3029057"/>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685217" y="4809759"/>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endPar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a:p>
            <a:pPr lvl="0" algn="ctr">
              <a:defRPr/>
            </a:pP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582600" y="4843990"/>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669912" y="3111296"/>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18679663-52B7-42AC-BF98-61513B0253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110320" y="2272134"/>
            <a:ext cx="4485585" cy="8068131"/>
          </a:xfrm>
          <a:prstGeom prst="rect">
            <a:avLst/>
          </a:prstGeom>
        </p:spPr>
      </p:pic>
      <p:pic>
        <p:nvPicPr>
          <p:cNvPr id="31" name="Picture 30">
            <a:extLst>
              <a:ext uri="{FF2B5EF4-FFF2-40B4-BE49-F238E27FC236}">
                <a16:creationId xmlns:a16="http://schemas.microsoft.com/office/drawing/2014/main" xmlns="" id="{87635B39-A301-44C0-8340-47F0190AC4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498732">
            <a:off x="7989526" y="4979543"/>
            <a:ext cx="2043135" cy="1362093"/>
          </a:xfrm>
          <a:prstGeom prst="rect">
            <a:avLst/>
          </a:prstGeom>
        </p:spPr>
      </p:pic>
      <p:pic>
        <p:nvPicPr>
          <p:cNvPr id="32" name="Picture 31">
            <a:extLst>
              <a:ext uri="{FF2B5EF4-FFF2-40B4-BE49-F238E27FC236}">
                <a16:creationId xmlns:a16="http://schemas.microsoft.com/office/drawing/2014/main" xmlns="" id="{AB609CE0-3729-463E-896E-23D40C2FC8A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235475">
            <a:off x="7764310" y="4790973"/>
            <a:ext cx="2052815" cy="1920615"/>
          </a:xfrm>
          <a:prstGeom prst="rect">
            <a:avLst/>
          </a:prstGeom>
        </p:spPr>
      </p:pic>
      <p:sp>
        <p:nvSpPr>
          <p:cNvPr id="33" name="Action Button: Go Home 32">
            <a:hlinkClick r:id="rId15" action="ppaction://hlinksldjump" highlightClick="1"/>
            <a:extLst>
              <a:ext uri="{FF2B5EF4-FFF2-40B4-BE49-F238E27FC236}">
                <a16:creationId xmlns:a16="http://schemas.microsoft.com/office/drawing/2014/main" xmlns="" id="{16504B00-98E1-4CFA-9D06-30F76ECE2B2A}"/>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50754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ruler?</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01648" y="2284782"/>
            <a:ext cx="5097176" cy="7823279"/>
          </a:xfrm>
          <a:prstGeom prst="rect">
            <a:avLst/>
          </a:prstGeom>
        </p:spPr>
      </p:pic>
      <p:pic>
        <p:nvPicPr>
          <p:cNvPr id="31" name="Picture 30">
            <a:extLst>
              <a:ext uri="{FF2B5EF4-FFF2-40B4-BE49-F238E27FC236}">
                <a16:creationId xmlns:a16="http://schemas.microsoft.com/office/drawing/2014/main" xmlns="" id="{F3C5D73D-FDEB-4618-AD69-D94972515B0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9796524">
            <a:off x="8055103" y="4879249"/>
            <a:ext cx="3063916" cy="2634344"/>
          </a:xfrm>
          <a:prstGeom prst="rect">
            <a:avLst/>
          </a:prstGeom>
        </p:spPr>
      </p:pic>
      <p:sp>
        <p:nvSpPr>
          <p:cNvPr id="32" name="Action Button: Go Home 31">
            <a:hlinkClick r:id="rId14" action="ppaction://hlinksldjump" highlightClick="1"/>
            <a:extLst>
              <a:ext uri="{FF2B5EF4-FFF2-40B4-BE49-F238E27FC236}">
                <a16:creationId xmlns:a16="http://schemas.microsoft.com/office/drawing/2014/main" xmlns="" id="{EE7C3D10-E43D-4681-AF5A-B44D3D894644}"/>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101581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55" name="Rectangle 54">
            <a:extLst>
              <a:ext uri="{FF2B5EF4-FFF2-40B4-BE49-F238E27FC236}">
                <a16:creationId xmlns:a16="http://schemas.microsoft.com/office/drawing/2014/main" xmlns="" id="{C32F6477-C704-4010-8ECF-23F6757F4990}"/>
              </a:ext>
            </a:extLst>
          </p:cNvPr>
          <p:cNvSpPr/>
          <p:nvPr/>
        </p:nvSpPr>
        <p:spPr>
          <a:xfrm>
            <a:off x="0" y="0"/>
            <a:ext cx="12192000" cy="6858000"/>
          </a:xfrm>
          <a:prstGeom prst="rect">
            <a:avLst/>
          </a:prstGeom>
          <a:solidFill>
            <a:srgbClr val="4D05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1" name="Google Shape;181;p1"/>
          <p:cNvPicPr preferRelativeResize="0"/>
          <p:nvPr/>
        </p:nvPicPr>
        <p:blipFill rotWithShape="1">
          <a:blip r:embed="rId6">
            <a:alphaModFix/>
          </a:blip>
          <a:srcRect/>
          <a:stretch/>
        </p:blipFill>
        <p:spPr>
          <a:xfrm>
            <a:off x="724807" y="845531"/>
            <a:ext cx="495300" cy="438150"/>
          </a:xfrm>
          <a:prstGeom prst="rect">
            <a:avLst/>
          </a:prstGeom>
          <a:noFill/>
          <a:ln>
            <a:noFill/>
          </a:ln>
        </p:spPr>
      </p:pic>
      <p:pic>
        <p:nvPicPr>
          <p:cNvPr id="182" name="Google Shape;182;p1"/>
          <p:cNvPicPr preferRelativeResize="0"/>
          <p:nvPr/>
        </p:nvPicPr>
        <p:blipFill rotWithShape="1">
          <a:blip r:embed="rId6">
            <a:alphaModFix/>
          </a:blip>
          <a:srcRect/>
          <a:stretch/>
        </p:blipFill>
        <p:spPr>
          <a:xfrm>
            <a:off x="2829739" y="1207472"/>
            <a:ext cx="495300" cy="438150"/>
          </a:xfrm>
          <a:prstGeom prst="rect">
            <a:avLst/>
          </a:prstGeom>
          <a:noFill/>
          <a:ln>
            <a:noFill/>
          </a:ln>
        </p:spPr>
      </p:pic>
      <p:pic>
        <p:nvPicPr>
          <p:cNvPr id="183" name="Google Shape;183;p1"/>
          <p:cNvPicPr preferRelativeResize="0"/>
          <p:nvPr/>
        </p:nvPicPr>
        <p:blipFill rotWithShape="1">
          <a:blip r:embed="rId6">
            <a:alphaModFix/>
          </a:blip>
          <a:srcRect/>
          <a:stretch/>
        </p:blipFill>
        <p:spPr>
          <a:xfrm>
            <a:off x="4919150" y="680278"/>
            <a:ext cx="495300" cy="438150"/>
          </a:xfrm>
          <a:prstGeom prst="rect">
            <a:avLst/>
          </a:prstGeom>
          <a:noFill/>
          <a:ln>
            <a:noFill/>
          </a:ln>
        </p:spPr>
      </p:pic>
      <p:pic>
        <p:nvPicPr>
          <p:cNvPr id="186" name="Google Shape;186;p1"/>
          <p:cNvPicPr preferRelativeResize="0"/>
          <p:nvPr/>
        </p:nvPicPr>
        <p:blipFill rotWithShape="1">
          <a:blip r:embed="rId7">
            <a:alphaModFix/>
          </a:blip>
          <a:srcRect/>
          <a:stretch/>
        </p:blipFill>
        <p:spPr>
          <a:xfrm>
            <a:off x="9714152" y="-693733"/>
            <a:ext cx="609600" cy="609600"/>
          </a:xfrm>
          <a:prstGeom prst="rect">
            <a:avLst/>
          </a:prstGeom>
          <a:noFill/>
          <a:ln>
            <a:noFill/>
          </a:ln>
        </p:spPr>
      </p:pic>
      <p:pic>
        <p:nvPicPr>
          <p:cNvPr id="51" name="Google Shape;181;p1">
            <a:extLst>
              <a:ext uri="{FF2B5EF4-FFF2-40B4-BE49-F238E27FC236}">
                <a16:creationId xmlns:a16="http://schemas.microsoft.com/office/drawing/2014/main" xmlns="" id="{11EE7FE3-EA44-4C62-AC72-D1517544CB27}"/>
              </a:ext>
            </a:extLst>
          </p:cNvPr>
          <p:cNvPicPr preferRelativeResize="0"/>
          <p:nvPr/>
        </p:nvPicPr>
        <p:blipFill rotWithShape="1">
          <a:blip r:embed="rId6">
            <a:alphaModFix/>
          </a:blip>
          <a:srcRect/>
          <a:stretch/>
        </p:blipFill>
        <p:spPr>
          <a:xfrm>
            <a:off x="877207" y="997931"/>
            <a:ext cx="495300" cy="438150"/>
          </a:xfrm>
          <a:prstGeom prst="rect">
            <a:avLst/>
          </a:prstGeom>
          <a:noFill/>
          <a:ln>
            <a:noFill/>
          </a:ln>
        </p:spPr>
      </p:pic>
      <p:pic>
        <p:nvPicPr>
          <p:cNvPr id="52" name="Google Shape;182;p1">
            <a:extLst>
              <a:ext uri="{FF2B5EF4-FFF2-40B4-BE49-F238E27FC236}">
                <a16:creationId xmlns:a16="http://schemas.microsoft.com/office/drawing/2014/main" xmlns="" id="{523DC524-A38F-422C-861D-810B9039CB96}"/>
              </a:ext>
            </a:extLst>
          </p:cNvPr>
          <p:cNvPicPr preferRelativeResize="0"/>
          <p:nvPr/>
        </p:nvPicPr>
        <p:blipFill rotWithShape="1">
          <a:blip r:embed="rId6">
            <a:alphaModFix/>
          </a:blip>
          <a:srcRect/>
          <a:stretch/>
        </p:blipFill>
        <p:spPr>
          <a:xfrm>
            <a:off x="2982139" y="1359872"/>
            <a:ext cx="495300" cy="438150"/>
          </a:xfrm>
          <a:prstGeom prst="rect">
            <a:avLst/>
          </a:prstGeom>
          <a:noFill/>
          <a:ln>
            <a:noFill/>
          </a:ln>
        </p:spPr>
      </p:pic>
      <p:pic>
        <p:nvPicPr>
          <p:cNvPr id="53" name="Google Shape;183;p1">
            <a:extLst>
              <a:ext uri="{FF2B5EF4-FFF2-40B4-BE49-F238E27FC236}">
                <a16:creationId xmlns:a16="http://schemas.microsoft.com/office/drawing/2014/main" xmlns="" id="{200D1AD2-18A1-4E31-968C-6CF98D8D03A9}"/>
              </a:ext>
            </a:extLst>
          </p:cNvPr>
          <p:cNvPicPr preferRelativeResize="0"/>
          <p:nvPr/>
        </p:nvPicPr>
        <p:blipFill rotWithShape="1">
          <a:blip r:embed="rId6">
            <a:alphaModFix/>
          </a:blip>
          <a:srcRect/>
          <a:stretch/>
        </p:blipFill>
        <p:spPr>
          <a:xfrm>
            <a:off x="5071550" y="832678"/>
            <a:ext cx="495300" cy="438150"/>
          </a:xfrm>
          <a:prstGeom prst="rect">
            <a:avLst/>
          </a:prstGeom>
          <a:noFill/>
          <a:ln>
            <a:noFill/>
          </a:ln>
        </p:spPr>
      </p:pic>
      <p:pic>
        <p:nvPicPr>
          <p:cNvPr id="57" name="Google Shape;183;p1">
            <a:extLst>
              <a:ext uri="{FF2B5EF4-FFF2-40B4-BE49-F238E27FC236}">
                <a16:creationId xmlns:a16="http://schemas.microsoft.com/office/drawing/2014/main" xmlns="" id="{B55CE398-C5D2-41ED-9125-7C7D7AC3BF70}"/>
              </a:ext>
            </a:extLst>
          </p:cNvPr>
          <p:cNvPicPr preferRelativeResize="0"/>
          <p:nvPr/>
        </p:nvPicPr>
        <p:blipFill rotWithShape="1">
          <a:blip r:embed="rId6">
            <a:alphaModFix/>
          </a:blip>
          <a:srcRect/>
          <a:stretch/>
        </p:blipFill>
        <p:spPr>
          <a:xfrm>
            <a:off x="673988" y="3294629"/>
            <a:ext cx="1061719" cy="776211"/>
          </a:xfrm>
          <a:prstGeom prst="rect">
            <a:avLst/>
          </a:prstGeom>
          <a:noFill/>
          <a:ln>
            <a:noFill/>
          </a:ln>
        </p:spPr>
      </p:pic>
      <p:pic>
        <p:nvPicPr>
          <p:cNvPr id="58" name="Google Shape;183;p1">
            <a:extLst>
              <a:ext uri="{FF2B5EF4-FFF2-40B4-BE49-F238E27FC236}">
                <a16:creationId xmlns:a16="http://schemas.microsoft.com/office/drawing/2014/main" xmlns="" id="{9D0C6270-32D8-4CEE-93FC-969B4621FA99}"/>
              </a:ext>
            </a:extLst>
          </p:cNvPr>
          <p:cNvPicPr preferRelativeResize="0"/>
          <p:nvPr/>
        </p:nvPicPr>
        <p:blipFill rotWithShape="1">
          <a:blip r:embed="rId6">
            <a:alphaModFix/>
          </a:blip>
          <a:srcRect/>
          <a:stretch/>
        </p:blipFill>
        <p:spPr>
          <a:xfrm>
            <a:off x="8673640" y="6079498"/>
            <a:ext cx="1061719" cy="776211"/>
          </a:xfrm>
          <a:prstGeom prst="rect">
            <a:avLst/>
          </a:prstGeom>
          <a:noFill/>
          <a:ln>
            <a:noFill/>
          </a:ln>
        </p:spPr>
      </p:pic>
      <p:pic>
        <p:nvPicPr>
          <p:cNvPr id="59" name="Google Shape;183;p1">
            <a:extLst>
              <a:ext uri="{FF2B5EF4-FFF2-40B4-BE49-F238E27FC236}">
                <a16:creationId xmlns:a16="http://schemas.microsoft.com/office/drawing/2014/main" xmlns="" id="{CF82B92A-E193-4306-9510-22FB44A6A058}"/>
              </a:ext>
            </a:extLst>
          </p:cNvPr>
          <p:cNvPicPr preferRelativeResize="0"/>
          <p:nvPr/>
        </p:nvPicPr>
        <p:blipFill rotWithShape="1">
          <a:blip r:embed="rId6">
            <a:alphaModFix/>
          </a:blip>
          <a:srcRect/>
          <a:stretch/>
        </p:blipFill>
        <p:spPr>
          <a:xfrm>
            <a:off x="10513053" y="1117407"/>
            <a:ext cx="1061719" cy="776211"/>
          </a:xfrm>
          <a:prstGeom prst="rect">
            <a:avLst/>
          </a:prstGeom>
          <a:noFill/>
          <a:ln>
            <a:noFill/>
          </a:ln>
        </p:spPr>
      </p:pic>
      <p:pic>
        <p:nvPicPr>
          <p:cNvPr id="60" name="Google Shape;182;p1">
            <a:extLst>
              <a:ext uri="{FF2B5EF4-FFF2-40B4-BE49-F238E27FC236}">
                <a16:creationId xmlns:a16="http://schemas.microsoft.com/office/drawing/2014/main" xmlns="" id="{6C14F10C-8EF7-4E26-A599-377986BC8E5F}"/>
              </a:ext>
            </a:extLst>
          </p:cNvPr>
          <p:cNvPicPr preferRelativeResize="0"/>
          <p:nvPr/>
        </p:nvPicPr>
        <p:blipFill rotWithShape="1">
          <a:blip r:embed="rId6">
            <a:alphaModFix/>
          </a:blip>
          <a:srcRect/>
          <a:stretch/>
        </p:blipFill>
        <p:spPr>
          <a:xfrm>
            <a:off x="1372507" y="5925593"/>
            <a:ext cx="495300" cy="438150"/>
          </a:xfrm>
          <a:prstGeom prst="rect">
            <a:avLst/>
          </a:prstGeom>
          <a:noFill/>
          <a:ln>
            <a:noFill/>
          </a:ln>
        </p:spPr>
      </p:pic>
      <p:pic>
        <p:nvPicPr>
          <p:cNvPr id="61" name="Google Shape;182;p1">
            <a:extLst>
              <a:ext uri="{FF2B5EF4-FFF2-40B4-BE49-F238E27FC236}">
                <a16:creationId xmlns:a16="http://schemas.microsoft.com/office/drawing/2014/main" xmlns="" id="{DFB43866-7AB1-4502-AB24-154E66FC3CF1}"/>
              </a:ext>
            </a:extLst>
          </p:cNvPr>
          <p:cNvPicPr preferRelativeResize="0"/>
          <p:nvPr/>
        </p:nvPicPr>
        <p:blipFill rotWithShape="1">
          <a:blip r:embed="rId6">
            <a:alphaModFix/>
          </a:blip>
          <a:srcRect/>
          <a:stretch/>
        </p:blipFill>
        <p:spPr>
          <a:xfrm>
            <a:off x="1524907" y="6077993"/>
            <a:ext cx="495300" cy="438150"/>
          </a:xfrm>
          <a:prstGeom prst="rect">
            <a:avLst/>
          </a:prstGeom>
          <a:noFill/>
          <a:ln>
            <a:noFill/>
          </a:ln>
        </p:spPr>
      </p:pic>
      <p:pic>
        <p:nvPicPr>
          <p:cNvPr id="62" name="Google Shape;182;p1">
            <a:extLst>
              <a:ext uri="{FF2B5EF4-FFF2-40B4-BE49-F238E27FC236}">
                <a16:creationId xmlns:a16="http://schemas.microsoft.com/office/drawing/2014/main" xmlns="" id="{1F6C394C-DF7C-409D-945C-C724D5D469A0}"/>
              </a:ext>
            </a:extLst>
          </p:cNvPr>
          <p:cNvPicPr preferRelativeResize="0"/>
          <p:nvPr/>
        </p:nvPicPr>
        <p:blipFill rotWithShape="1">
          <a:blip r:embed="rId6">
            <a:alphaModFix/>
          </a:blip>
          <a:srcRect/>
          <a:stretch/>
        </p:blipFill>
        <p:spPr>
          <a:xfrm>
            <a:off x="1659164" y="5868050"/>
            <a:ext cx="495300" cy="438150"/>
          </a:xfrm>
          <a:prstGeom prst="rect">
            <a:avLst/>
          </a:prstGeom>
          <a:noFill/>
          <a:ln>
            <a:noFill/>
          </a:ln>
        </p:spPr>
      </p:pic>
      <p:pic>
        <p:nvPicPr>
          <p:cNvPr id="63" name="Google Shape;182;p1">
            <a:extLst>
              <a:ext uri="{FF2B5EF4-FFF2-40B4-BE49-F238E27FC236}">
                <a16:creationId xmlns:a16="http://schemas.microsoft.com/office/drawing/2014/main" xmlns="" id="{8EDD1963-AE88-4D37-AC23-2BBED3364D78}"/>
              </a:ext>
            </a:extLst>
          </p:cNvPr>
          <p:cNvPicPr preferRelativeResize="0"/>
          <p:nvPr/>
        </p:nvPicPr>
        <p:blipFill rotWithShape="1">
          <a:blip r:embed="rId6">
            <a:alphaModFix/>
          </a:blip>
          <a:srcRect/>
          <a:stretch/>
        </p:blipFill>
        <p:spPr>
          <a:xfrm>
            <a:off x="5798438" y="4269627"/>
            <a:ext cx="495300" cy="438150"/>
          </a:xfrm>
          <a:prstGeom prst="rect">
            <a:avLst/>
          </a:prstGeom>
          <a:noFill/>
          <a:ln>
            <a:noFill/>
          </a:ln>
        </p:spPr>
      </p:pic>
      <p:pic>
        <p:nvPicPr>
          <p:cNvPr id="64" name="Google Shape;182;p1">
            <a:extLst>
              <a:ext uri="{FF2B5EF4-FFF2-40B4-BE49-F238E27FC236}">
                <a16:creationId xmlns:a16="http://schemas.microsoft.com/office/drawing/2014/main" xmlns="" id="{C7AC6B34-D992-4312-BCCB-7BC8098B102F}"/>
              </a:ext>
            </a:extLst>
          </p:cNvPr>
          <p:cNvPicPr preferRelativeResize="0"/>
          <p:nvPr/>
        </p:nvPicPr>
        <p:blipFill rotWithShape="1">
          <a:blip r:embed="rId6">
            <a:alphaModFix/>
          </a:blip>
          <a:srcRect/>
          <a:stretch/>
        </p:blipFill>
        <p:spPr>
          <a:xfrm>
            <a:off x="5950838" y="4422027"/>
            <a:ext cx="495300" cy="438150"/>
          </a:xfrm>
          <a:prstGeom prst="rect">
            <a:avLst/>
          </a:prstGeom>
          <a:noFill/>
          <a:ln>
            <a:noFill/>
          </a:ln>
        </p:spPr>
      </p:pic>
      <p:pic>
        <p:nvPicPr>
          <p:cNvPr id="65" name="Google Shape;182;p1">
            <a:extLst>
              <a:ext uri="{FF2B5EF4-FFF2-40B4-BE49-F238E27FC236}">
                <a16:creationId xmlns:a16="http://schemas.microsoft.com/office/drawing/2014/main" xmlns="" id="{294F3A89-60A2-40CD-8922-49FCE9E9075C}"/>
              </a:ext>
            </a:extLst>
          </p:cNvPr>
          <p:cNvPicPr preferRelativeResize="0"/>
          <p:nvPr/>
        </p:nvPicPr>
        <p:blipFill rotWithShape="1">
          <a:blip r:embed="rId6">
            <a:alphaModFix/>
          </a:blip>
          <a:srcRect/>
          <a:stretch/>
        </p:blipFill>
        <p:spPr>
          <a:xfrm>
            <a:off x="6085095" y="4212084"/>
            <a:ext cx="495300" cy="438150"/>
          </a:xfrm>
          <a:prstGeom prst="rect">
            <a:avLst/>
          </a:prstGeom>
          <a:noFill/>
          <a:ln>
            <a:noFill/>
          </a:ln>
        </p:spPr>
      </p:pic>
      <p:pic>
        <p:nvPicPr>
          <p:cNvPr id="66" name="Google Shape;182;p1">
            <a:extLst>
              <a:ext uri="{FF2B5EF4-FFF2-40B4-BE49-F238E27FC236}">
                <a16:creationId xmlns:a16="http://schemas.microsoft.com/office/drawing/2014/main" xmlns="" id="{B9B8236C-66E6-4A35-BB2F-FAA8517AB9F4}"/>
              </a:ext>
            </a:extLst>
          </p:cNvPr>
          <p:cNvPicPr preferRelativeResize="0"/>
          <p:nvPr/>
        </p:nvPicPr>
        <p:blipFill rotWithShape="1">
          <a:blip r:embed="rId6">
            <a:alphaModFix/>
          </a:blip>
          <a:srcRect/>
          <a:stretch/>
        </p:blipFill>
        <p:spPr>
          <a:xfrm>
            <a:off x="11372850" y="6144668"/>
            <a:ext cx="495300" cy="438150"/>
          </a:xfrm>
          <a:prstGeom prst="rect">
            <a:avLst/>
          </a:prstGeom>
          <a:noFill/>
          <a:ln>
            <a:noFill/>
          </a:ln>
        </p:spPr>
      </p:pic>
      <p:pic>
        <p:nvPicPr>
          <p:cNvPr id="67" name="Google Shape;182;p1">
            <a:extLst>
              <a:ext uri="{FF2B5EF4-FFF2-40B4-BE49-F238E27FC236}">
                <a16:creationId xmlns:a16="http://schemas.microsoft.com/office/drawing/2014/main" xmlns="" id="{889441FD-150A-412B-936D-101B1445AB36}"/>
              </a:ext>
            </a:extLst>
          </p:cNvPr>
          <p:cNvPicPr preferRelativeResize="0"/>
          <p:nvPr/>
        </p:nvPicPr>
        <p:blipFill rotWithShape="1">
          <a:blip r:embed="rId6">
            <a:alphaModFix/>
          </a:blip>
          <a:srcRect/>
          <a:stretch/>
        </p:blipFill>
        <p:spPr>
          <a:xfrm>
            <a:off x="11525250" y="6297068"/>
            <a:ext cx="495300" cy="438150"/>
          </a:xfrm>
          <a:prstGeom prst="rect">
            <a:avLst/>
          </a:prstGeom>
          <a:noFill/>
          <a:ln>
            <a:noFill/>
          </a:ln>
        </p:spPr>
      </p:pic>
      <p:pic>
        <p:nvPicPr>
          <p:cNvPr id="68" name="Google Shape;182;p1">
            <a:extLst>
              <a:ext uri="{FF2B5EF4-FFF2-40B4-BE49-F238E27FC236}">
                <a16:creationId xmlns:a16="http://schemas.microsoft.com/office/drawing/2014/main" xmlns="" id="{4A4F0886-74C6-4EE1-A481-6130E4DC7378}"/>
              </a:ext>
            </a:extLst>
          </p:cNvPr>
          <p:cNvPicPr preferRelativeResize="0"/>
          <p:nvPr/>
        </p:nvPicPr>
        <p:blipFill rotWithShape="1">
          <a:blip r:embed="rId6">
            <a:alphaModFix/>
          </a:blip>
          <a:srcRect/>
          <a:stretch/>
        </p:blipFill>
        <p:spPr>
          <a:xfrm>
            <a:off x="11659507" y="6087125"/>
            <a:ext cx="495300" cy="438150"/>
          </a:xfrm>
          <a:prstGeom prst="rect">
            <a:avLst/>
          </a:prstGeom>
          <a:noFill/>
          <a:ln>
            <a:noFill/>
          </a:ln>
        </p:spPr>
      </p:pic>
      <p:pic>
        <p:nvPicPr>
          <p:cNvPr id="69" name="Google Shape;183;p1">
            <a:extLst>
              <a:ext uri="{FF2B5EF4-FFF2-40B4-BE49-F238E27FC236}">
                <a16:creationId xmlns:a16="http://schemas.microsoft.com/office/drawing/2014/main" xmlns="" id="{C3E10362-5949-4299-A858-EE97E5CABCBF}"/>
              </a:ext>
            </a:extLst>
          </p:cNvPr>
          <p:cNvPicPr preferRelativeResize="0"/>
          <p:nvPr/>
        </p:nvPicPr>
        <p:blipFill rotWithShape="1">
          <a:blip r:embed="rId6">
            <a:alphaModFix/>
          </a:blip>
          <a:srcRect/>
          <a:stretch/>
        </p:blipFill>
        <p:spPr>
          <a:xfrm>
            <a:off x="10432209" y="4016723"/>
            <a:ext cx="495300" cy="438150"/>
          </a:xfrm>
          <a:prstGeom prst="rect">
            <a:avLst/>
          </a:prstGeom>
          <a:noFill/>
          <a:ln>
            <a:noFill/>
          </a:ln>
        </p:spPr>
      </p:pic>
      <p:pic>
        <p:nvPicPr>
          <p:cNvPr id="70" name="Google Shape;183;p1">
            <a:extLst>
              <a:ext uri="{FF2B5EF4-FFF2-40B4-BE49-F238E27FC236}">
                <a16:creationId xmlns:a16="http://schemas.microsoft.com/office/drawing/2014/main" xmlns="" id="{BA98202E-A40C-4ADE-BAA0-97FC991F2A66}"/>
              </a:ext>
            </a:extLst>
          </p:cNvPr>
          <p:cNvPicPr preferRelativeResize="0"/>
          <p:nvPr/>
        </p:nvPicPr>
        <p:blipFill rotWithShape="1">
          <a:blip r:embed="rId6">
            <a:alphaModFix/>
          </a:blip>
          <a:srcRect/>
          <a:stretch/>
        </p:blipFill>
        <p:spPr>
          <a:xfrm>
            <a:off x="10584609" y="4169123"/>
            <a:ext cx="495300" cy="438150"/>
          </a:xfrm>
          <a:prstGeom prst="rect">
            <a:avLst/>
          </a:prstGeom>
          <a:noFill/>
          <a:ln>
            <a:noFill/>
          </a:ln>
        </p:spPr>
      </p:pic>
      <p:sp>
        <p:nvSpPr>
          <p:cNvPr id="71" name="Speech Bubble: Rectangle 70">
            <a:extLst>
              <a:ext uri="{FF2B5EF4-FFF2-40B4-BE49-F238E27FC236}">
                <a16:creationId xmlns:a16="http://schemas.microsoft.com/office/drawing/2014/main" xmlns="" id="{80660B8A-EC86-48C8-89D0-E60BDDDAFF19}"/>
              </a:ext>
            </a:extLst>
          </p:cNvPr>
          <p:cNvSpPr/>
          <p:nvPr/>
        </p:nvSpPr>
        <p:spPr>
          <a:xfrm>
            <a:off x="724807" y="361953"/>
            <a:ext cx="5940519" cy="1491921"/>
          </a:xfrm>
          <a:prstGeom prst="wedgeRectCallout">
            <a:avLst>
              <a:gd name="adj1" fmla="val -57079"/>
              <a:gd name="adj2" fmla="val 85681"/>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4800" b="1" dirty="0"/>
              <a:t>Do you have a pen?</a:t>
            </a:r>
          </a:p>
        </p:txBody>
      </p:sp>
      <p:sp>
        <p:nvSpPr>
          <p:cNvPr id="75" name="4 Rectángulo redondeado">
            <a:extLst>
              <a:ext uri="{FF2B5EF4-FFF2-40B4-BE49-F238E27FC236}">
                <a16:creationId xmlns:a16="http://schemas.microsoft.com/office/drawing/2014/main" xmlns="" id="{9F4C7668-2834-4CD6-A0CF-6BC0230C0488}"/>
              </a:ext>
            </a:extLst>
          </p:cNvPr>
          <p:cNvSpPr/>
          <p:nvPr/>
        </p:nvSpPr>
        <p:spPr>
          <a:xfrm>
            <a:off x="1672418" y="4670475"/>
            <a:ext cx="3223799"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No, I </a:t>
            </a:r>
            <a:r>
              <a:rPr lang="es-ES_tradnl" sz="4000" b="1" dirty="0" err="1">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don’t</a:t>
            </a: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sp>
        <p:nvSpPr>
          <p:cNvPr id="76" name="5 Rectángulo redondeado">
            <a:extLst>
              <a:ext uri="{FF2B5EF4-FFF2-40B4-BE49-F238E27FC236}">
                <a16:creationId xmlns:a16="http://schemas.microsoft.com/office/drawing/2014/main" xmlns="" id="{435F9E07-2BDE-4124-BF86-4F0D09FD8893}"/>
              </a:ext>
            </a:extLst>
          </p:cNvPr>
          <p:cNvSpPr/>
          <p:nvPr/>
        </p:nvSpPr>
        <p:spPr>
          <a:xfrm>
            <a:off x="1755107" y="3091176"/>
            <a:ext cx="3089143" cy="1008112"/>
          </a:xfrm>
          <a:prstGeom prst="roundRect">
            <a:avLst/>
          </a:prstGeom>
          <a:solidFill>
            <a:srgbClr val="92D050"/>
          </a:solidFill>
          <a:ln w="76200">
            <a:solidFill>
              <a:schemeClr val="accent3">
                <a:lumMod val="50000"/>
              </a:schemeClr>
            </a:solidFill>
          </a:ln>
          <a:effectLst>
            <a:outerShdw blurRad="50800" dist="38100" dir="2700000" algn="t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rtlCol="0" anchor="ctr"/>
          <a:lstStyle/>
          <a:p>
            <a:pPr lvl="0" algn="ctr">
              <a:defRPr/>
            </a:pPr>
            <a:r>
              <a:rPr lang="es-ES_tradnl"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rPr>
              <a:t>Yes, I do.</a:t>
            </a:r>
            <a:endParaRPr lang="es-ES" sz="4000" b="1" dirty="0">
              <a:solidFill>
                <a:prstClr val="white"/>
              </a:solidFill>
              <a:effectLst>
                <a:outerShdw blurRad="63500" sx="102000" sy="102000" algn="ctr" rotWithShape="0">
                  <a:prstClr val="black">
                    <a:alpha val="40000"/>
                  </a:prstClr>
                </a:outerShdw>
              </a:effectLst>
              <a:latin typeface="Aharoni" panose="02010803020104030203" pitchFamily="2" charset="-79"/>
              <a:cs typeface="Aharoni" panose="02010803020104030203" pitchFamily="2" charset="-79"/>
            </a:endParaRPr>
          </a:p>
        </p:txBody>
      </p:sp>
      <p:pic>
        <p:nvPicPr>
          <p:cNvPr id="77" name="10 Imagen">
            <a:extLst>
              <a:ext uri="{FF2B5EF4-FFF2-40B4-BE49-F238E27FC236}">
                <a16:creationId xmlns:a16="http://schemas.microsoft.com/office/drawing/2014/main" xmlns="" id="{21FE02A1-A48F-45EA-8897-CB60418F19B3}"/>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695129" y="3035323"/>
            <a:ext cx="984250" cy="985838"/>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11 Imagen">
            <a:extLst>
              <a:ext uri="{FF2B5EF4-FFF2-40B4-BE49-F238E27FC236}">
                <a16:creationId xmlns:a16="http://schemas.microsoft.com/office/drawing/2014/main" xmlns="" id="{5E21DC64-E5EE-41D6-84B0-47C51B7BA371}"/>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738171" y="4733601"/>
            <a:ext cx="993775" cy="9937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xmlns="" id="{9F556E22-18CE-4F87-AC68-FAFEF3D0DB6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31918" y="1596532"/>
            <a:ext cx="5097176" cy="7823279"/>
          </a:xfrm>
          <a:prstGeom prst="rect">
            <a:avLst/>
          </a:prstGeom>
        </p:spPr>
      </p:pic>
      <p:pic>
        <p:nvPicPr>
          <p:cNvPr id="32" name="Picture 31">
            <a:extLst>
              <a:ext uri="{FF2B5EF4-FFF2-40B4-BE49-F238E27FC236}">
                <a16:creationId xmlns:a16="http://schemas.microsoft.com/office/drawing/2014/main" xmlns="" id="{F1C45E76-880E-4FBC-AFC4-C919DC49E46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7068239">
            <a:off x="7666010" y="4350653"/>
            <a:ext cx="2952252" cy="2561224"/>
          </a:xfrm>
          <a:prstGeom prst="rect">
            <a:avLst/>
          </a:prstGeom>
        </p:spPr>
      </p:pic>
      <p:sp>
        <p:nvSpPr>
          <p:cNvPr id="33" name="Action Button: Go Home 32">
            <a:hlinkClick r:id="rId14" action="ppaction://hlinksldjump" highlightClick="1"/>
            <a:extLst>
              <a:ext uri="{FF2B5EF4-FFF2-40B4-BE49-F238E27FC236}">
                <a16:creationId xmlns:a16="http://schemas.microsoft.com/office/drawing/2014/main" xmlns="" id="{A4CFE5CD-C875-47EC-A7FC-278B0DE77916}"/>
              </a:ext>
            </a:extLst>
          </p:cNvPr>
          <p:cNvSpPr/>
          <p:nvPr/>
        </p:nvSpPr>
        <p:spPr>
          <a:xfrm>
            <a:off x="11143343" y="6007077"/>
            <a:ext cx="877207" cy="713332"/>
          </a:xfrm>
          <a:prstGeom prst="actionButtonHome">
            <a:avLst/>
          </a:prstGeom>
          <a:solidFill>
            <a:srgbClr val="9900CC"/>
          </a:solidFill>
          <a:ln>
            <a:solidFill>
              <a:schemeClr val="bg1"/>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44815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500"/>
                                        <p:tgtEl>
                                          <p:spTgt spid="71"/>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75"/>
                                        </p:tgtEl>
                                        <p:attrNameLst>
                                          <p:attrName>style.visibility</p:attrName>
                                        </p:attrNameLst>
                                      </p:cBhvr>
                                      <p:to>
                                        <p:strVal val="visible"/>
                                      </p:to>
                                    </p:set>
                                    <p:animEffect transition="in" filter="fade">
                                      <p:cBhvr>
                                        <p:cTn id="11" dur="500"/>
                                        <p:tgtEl>
                                          <p:spTgt spid="75"/>
                                        </p:tgtEl>
                                      </p:cBhvr>
                                    </p:animEffect>
                                    <p:anim calcmode="lin" valueType="num">
                                      <p:cBhvr>
                                        <p:cTn id="12" dur="500" fill="hold"/>
                                        <p:tgtEl>
                                          <p:spTgt spid="75"/>
                                        </p:tgtEl>
                                        <p:attrNameLst>
                                          <p:attrName>ppt_x</p:attrName>
                                        </p:attrNameLst>
                                      </p:cBhvr>
                                      <p:tavLst>
                                        <p:tav tm="0">
                                          <p:val>
                                            <p:strVal val="#ppt_x"/>
                                          </p:val>
                                        </p:tav>
                                        <p:tav tm="100000">
                                          <p:val>
                                            <p:strVal val="#ppt_x"/>
                                          </p:val>
                                        </p:tav>
                                      </p:tavLst>
                                    </p:anim>
                                    <p:anim calcmode="lin" valueType="num">
                                      <p:cBhvr>
                                        <p:cTn id="13" dur="500" fill="hold"/>
                                        <p:tgtEl>
                                          <p:spTgt spid="7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3" name="Click.wav"/>
                                        </p:tgtEl>
                                      </p:cMediaNode>
                                    </p:audio>
                                  </p:subTnLst>
                                </p:cTn>
                              </p:par>
                            </p:childTnLst>
                          </p:cTn>
                        </p:par>
                        <p:par>
                          <p:cTn id="14" fill="hold">
                            <p:stCondLst>
                              <p:cond delay="1000"/>
                            </p:stCondLst>
                            <p:childTnLst>
                              <p:par>
                                <p:cTn id="15" presetID="47" presetClass="entr" presetSubtype="0" fill="hold" grpId="0" nodeType="afterEffect">
                                  <p:stCondLst>
                                    <p:cond delay="0"/>
                                  </p:stCondLst>
                                  <p:childTnLst>
                                    <p:set>
                                      <p:cBhvr>
                                        <p:cTn id="16" dur="1" fill="hold">
                                          <p:stCondLst>
                                            <p:cond delay="0"/>
                                          </p:stCondLst>
                                        </p:cTn>
                                        <p:tgtEl>
                                          <p:spTgt spid="76"/>
                                        </p:tgtEl>
                                        <p:attrNameLst>
                                          <p:attrName>style.visibility</p:attrName>
                                        </p:attrNameLst>
                                      </p:cBhvr>
                                      <p:to>
                                        <p:strVal val="visible"/>
                                      </p:to>
                                    </p:set>
                                    <p:animEffect transition="in" filter="fade">
                                      <p:cBhvr>
                                        <p:cTn id="17" dur="500"/>
                                        <p:tgtEl>
                                          <p:spTgt spid="76"/>
                                        </p:tgtEl>
                                      </p:cBhvr>
                                    </p:animEffect>
                                    <p:anim calcmode="lin" valueType="num">
                                      <p:cBhvr>
                                        <p:cTn id="18" dur="500" fill="hold"/>
                                        <p:tgtEl>
                                          <p:spTgt spid="76"/>
                                        </p:tgtEl>
                                        <p:attrNameLst>
                                          <p:attrName>ppt_x</p:attrName>
                                        </p:attrNameLst>
                                      </p:cBhvr>
                                      <p:tavLst>
                                        <p:tav tm="0">
                                          <p:val>
                                            <p:strVal val="#ppt_x"/>
                                          </p:val>
                                        </p:tav>
                                        <p:tav tm="100000">
                                          <p:val>
                                            <p:strVal val="#ppt_x"/>
                                          </p:val>
                                        </p:tav>
                                      </p:tavLst>
                                    </p:anim>
                                    <p:anim calcmode="lin" valueType="num">
                                      <p:cBhvr>
                                        <p:cTn id="19" dur="500" fill="hold"/>
                                        <p:tgtEl>
                                          <p:spTgt spid="7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grpId="1" nodeType="clickEffect">
                                  <p:stCondLst>
                                    <p:cond delay="0"/>
                                  </p:stCondLst>
                                  <p:childTnLst>
                                    <p:animEffect transition="out" filter="fade">
                                      <p:cBhvr>
                                        <p:cTn id="24" dur="750" tmFilter="0, 0; .2, .5; .8, .5; 1, 0"/>
                                        <p:tgtEl>
                                          <p:spTgt spid="76"/>
                                        </p:tgtEl>
                                      </p:cBhvr>
                                    </p:animEffect>
                                    <p:animScale>
                                      <p:cBhvr>
                                        <p:cTn id="25" dur="375" autoRev="1" fill="hold"/>
                                        <p:tgtEl>
                                          <p:spTgt spid="76"/>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4" name="Beep_right.wav"/>
                                        </p:tgtEl>
                                      </p:cMediaNode>
                                    </p:audio>
                                  </p:subTnLst>
                                </p:cTn>
                              </p:par>
                              <p:par>
                                <p:cTn id="26" presetID="53" presetClass="entr" presetSubtype="16" fill="hold" nodeType="withEffect">
                                  <p:stCondLst>
                                    <p:cond delay="0"/>
                                  </p:stCondLst>
                                  <p:childTnLst>
                                    <p:set>
                                      <p:cBhvr>
                                        <p:cTn id="27" dur="1" fill="hold">
                                          <p:stCondLst>
                                            <p:cond delay="0"/>
                                          </p:stCondLst>
                                        </p:cTn>
                                        <p:tgtEl>
                                          <p:spTgt spid="77"/>
                                        </p:tgtEl>
                                        <p:attrNameLst>
                                          <p:attrName>style.visibility</p:attrName>
                                        </p:attrNameLst>
                                      </p:cBhvr>
                                      <p:to>
                                        <p:strVal val="visible"/>
                                      </p:to>
                                    </p:set>
                                    <p:anim calcmode="lin" valueType="num">
                                      <p:cBhvr>
                                        <p:cTn id="28" dur="750" fill="hold"/>
                                        <p:tgtEl>
                                          <p:spTgt spid="77"/>
                                        </p:tgtEl>
                                        <p:attrNameLst>
                                          <p:attrName>ppt_w</p:attrName>
                                        </p:attrNameLst>
                                      </p:cBhvr>
                                      <p:tavLst>
                                        <p:tav tm="0">
                                          <p:val>
                                            <p:fltVal val="0"/>
                                          </p:val>
                                        </p:tav>
                                        <p:tav tm="100000">
                                          <p:val>
                                            <p:strVal val="#ppt_w"/>
                                          </p:val>
                                        </p:tav>
                                      </p:tavLst>
                                    </p:anim>
                                    <p:anim calcmode="lin" valueType="num">
                                      <p:cBhvr>
                                        <p:cTn id="29" dur="750" fill="hold"/>
                                        <p:tgtEl>
                                          <p:spTgt spid="77"/>
                                        </p:tgtEl>
                                        <p:attrNameLst>
                                          <p:attrName>ppt_h</p:attrName>
                                        </p:attrNameLst>
                                      </p:cBhvr>
                                      <p:tavLst>
                                        <p:tav tm="0">
                                          <p:val>
                                            <p:fltVal val="0"/>
                                          </p:val>
                                        </p:tav>
                                        <p:tav tm="100000">
                                          <p:val>
                                            <p:strVal val="#ppt_h"/>
                                          </p:val>
                                        </p:tav>
                                      </p:tavLst>
                                    </p:anim>
                                    <p:animEffect transition="in" filter="fade">
                                      <p:cBhvr>
                                        <p:cTn id="30" dur="750"/>
                                        <p:tgtEl>
                                          <p:spTgt spid="77"/>
                                        </p:tgtEl>
                                      </p:cBhvr>
                                    </p:animEffect>
                                  </p:childTnLst>
                                  <p:subTnLst>
                                    <p:audio>
                                      <p:cMediaNode>
                                        <p:cTn display="0" masterRel="sameClick">
                                          <p:stCondLst>
                                            <p:cond evt="begin" delay="0">
                                              <p:tn val="26"/>
                                            </p:cond>
                                          </p:stCondLst>
                                          <p:endCondLst>
                                            <p:cond evt="onStopAudio" delay="0">
                                              <p:tgtEl>
                                                <p:sldTgt/>
                                              </p:tgtEl>
                                            </p:cond>
                                          </p:endCondLst>
                                        </p:cTn>
                                        <p:tgtEl>
                                          <p:sndTgt r:embed="rId4" name="Beep_right.wav"/>
                                        </p:tgtEl>
                                      </p:cMediaNode>
                                    </p:audio>
                                  </p:subTnLst>
                                </p:cTn>
                              </p:par>
                              <p:par>
                                <p:cTn id="31" presetID="10" presetClass="exit" presetSubtype="0" fill="hold" grpId="1" nodeType="withEffect">
                                  <p:stCondLst>
                                    <p:cond delay="0"/>
                                  </p:stCondLst>
                                  <p:childTnLst>
                                    <p:animEffect transition="out" filter="fade">
                                      <p:cBhvr>
                                        <p:cTn id="32" dur="500"/>
                                        <p:tgtEl>
                                          <p:spTgt spid="75"/>
                                        </p:tgtEl>
                                      </p:cBhvr>
                                    </p:animEffect>
                                    <p:set>
                                      <p:cBhvr>
                                        <p:cTn id="33"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34" restart="whenNotActive" fill="hold" evtFilter="cancelBubble" nodeType="interactiveSeq">
                <p:stCondLst>
                  <p:cond evt="onClick" delay="0">
                    <p:tgtEl>
                      <p:spTgt spid="75"/>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anim calcmode="lin" valueType="num">
                                      <p:cBhvr>
                                        <p:cTn id="39" dur="750" fill="hold"/>
                                        <p:tgtEl>
                                          <p:spTgt spid="78"/>
                                        </p:tgtEl>
                                        <p:attrNameLst>
                                          <p:attrName>ppt_w</p:attrName>
                                        </p:attrNameLst>
                                      </p:cBhvr>
                                      <p:tavLst>
                                        <p:tav tm="0">
                                          <p:val>
                                            <p:fltVal val="0"/>
                                          </p:val>
                                        </p:tav>
                                        <p:tav tm="100000">
                                          <p:val>
                                            <p:strVal val="#ppt_w"/>
                                          </p:val>
                                        </p:tav>
                                      </p:tavLst>
                                    </p:anim>
                                    <p:anim calcmode="lin" valueType="num">
                                      <p:cBhvr>
                                        <p:cTn id="40" dur="750" fill="hold"/>
                                        <p:tgtEl>
                                          <p:spTgt spid="78"/>
                                        </p:tgtEl>
                                        <p:attrNameLst>
                                          <p:attrName>ppt_h</p:attrName>
                                        </p:attrNameLst>
                                      </p:cBhvr>
                                      <p:tavLst>
                                        <p:tav tm="0">
                                          <p:val>
                                            <p:fltVal val="0"/>
                                          </p:val>
                                        </p:tav>
                                        <p:tav tm="100000">
                                          <p:val>
                                            <p:strVal val="#ppt_h"/>
                                          </p:val>
                                        </p:tav>
                                      </p:tavLst>
                                    </p:anim>
                                    <p:animEffect transition="in" filter="fade">
                                      <p:cBhvr>
                                        <p:cTn id="41" dur="750"/>
                                        <p:tgtEl>
                                          <p:spTgt spid="78"/>
                                        </p:tgtEl>
                                      </p:cBhvr>
                                    </p:animEffect>
                                  </p:childTnLst>
                                  <p:subTnLst>
                                    <p:audio>
                                      <p:cMediaNode>
                                        <p:cTn display="0" masterRel="sameClick">
                                          <p:stCondLst>
                                            <p:cond evt="begin" delay="0">
                                              <p:tn val="37"/>
                                            </p:cond>
                                          </p:stCondLst>
                                          <p:endCondLst>
                                            <p:cond evt="onStopAudio" delay="0">
                                              <p:tgtEl>
                                                <p:sldTgt/>
                                              </p:tgtEl>
                                            </p:cond>
                                          </p:endCondLst>
                                        </p:cTn>
                                        <p:tgtEl>
                                          <p:sndTgt r:embed="rId5" name="buzzer_wrong.wav"/>
                                        </p:tgtEl>
                                      </p:cMediaNode>
                                    </p:audio>
                                  </p:subTnLst>
                                </p:cTn>
                              </p:par>
                            </p:childTnLst>
                          </p:cTn>
                        </p:par>
                      </p:childTnLst>
                    </p:cTn>
                  </p:par>
                </p:childTnLst>
              </p:cTn>
              <p:nextCondLst>
                <p:cond evt="onClick" delay="0">
                  <p:tgtEl>
                    <p:spTgt spid="75"/>
                  </p:tgtEl>
                </p:cond>
              </p:nextCondLst>
            </p:seq>
          </p:childTnLst>
        </p:cTn>
      </p:par>
    </p:tnLst>
    <p:bldLst>
      <p:bldP spid="71" grpId="0" animBg="1"/>
      <p:bldP spid="75" grpId="0" animBg="1"/>
      <p:bldP spid="75" grpId="1" animBg="1"/>
      <p:bldP spid="76" grpId="0" animBg="1"/>
      <p:bldP spid="7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E6CFE9B5-C6C2-4F56-A6F4-7A53B1155B9E}"/>
              </a:ext>
            </a:extLst>
          </p:cNvPr>
          <p:cNvSpPr/>
          <p:nvPr/>
        </p:nvSpPr>
        <p:spPr>
          <a:xfrm>
            <a:off x="105588" y="-72518"/>
            <a:ext cx="12192000" cy="6858000"/>
          </a:xfrm>
          <a:prstGeom prst="rect">
            <a:avLst/>
          </a:prstGeom>
          <a:solidFill>
            <a:srgbClr val="1E04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29">
            <a:extLst>
              <a:ext uri="{FF2B5EF4-FFF2-40B4-BE49-F238E27FC236}">
                <a16:creationId xmlns:a16="http://schemas.microsoft.com/office/drawing/2014/main" xmlns="" id="{3DF0D751-5EC7-4B93-B2D8-9E92D2F140A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9444" y="-278382"/>
            <a:ext cx="3190575" cy="2706252"/>
          </a:xfrm>
          <a:prstGeom prst="rect">
            <a:avLst/>
          </a:prstGeom>
          <a:effectLst>
            <a:outerShdw blurRad="50800" dist="38100" dir="2700000" algn="tl" rotWithShape="0">
              <a:prstClr val="black">
                <a:alpha val="40000"/>
              </a:prstClr>
            </a:outerShdw>
          </a:effectLst>
        </p:spPr>
      </p:pic>
      <p:pic>
        <p:nvPicPr>
          <p:cNvPr id="25" name="图片 54">
            <a:extLst>
              <a:ext uri="{FF2B5EF4-FFF2-40B4-BE49-F238E27FC236}">
                <a16:creationId xmlns:a16="http://schemas.microsoft.com/office/drawing/2014/main" xmlns="" id="{1BB68989-D362-49CE-B767-85A3A3E3EF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69237" y="204979"/>
            <a:ext cx="2075118" cy="2229350"/>
          </a:xfrm>
          <a:prstGeom prst="rect">
            <a:avLst/>
          </a:prstGeom>
        </p:spPr>
      </p:pic>
      <p:pic>
        <p:nvPicPr>
          <p:cNvPr id="36" name="Picture 35">
            <a:extLst>
              <a:ext uri="{FF2B5EF4-FFF2-40B4-BE49-F238E27FC236}">
                <a16:creationId xmlns:a16="http://schemas.microsoft.com/office/drawing/2014/main" xmlns="" id="{53B4C3E9-E8E7-4817-8888-C8DA960E84BC}"/>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17424" y="587382"/>
            <a:ext cx="926817" cy="789765"/>
          </a:xfrm>
          <a:prstGeom prst="rect">
            <a:avLst/>
          </a:prstGeom>
        </p:spPr>
      </p:pic>
      <p:sp>
        <p:nvSpPr>
          <p:cNvPr id="37" name="Title 1">
            <a:extLst>
              <a:ext uri="{FF2B5EF4-FFF2-40B4-BE49-F238E27FC236}">
                <a16:creationId xmlns:a16="http://schemas.microsoft.com/office/drawing/2014/main" xmlns="" id="{C8E0F342-0EC5-4D10-90B5-C5252F5E99B6}"/>
              </a:ext>
            </a:extLst>
          </p:cNvPr>
          <p:cNvSpPr txBox="1">
            <a:spLocks/>
          </p:cNvSpPr>
          <p:nvPr/>
        </p:nvSpPr>
        <p:spPr>
          <a:xfrm>
            <a:off x="-287385" y="587383"/>
            <a:ext cx="3325091" cy="129898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500" b="1" dirty="0" smtClean="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rPr>
              <a:t>Contents</a:t>
            </a:r>
            <a:endParaRPr lang="en-US" sz="4500" b="1" dirty="0">
              <a:ln w="10160">
                <a:solidFill>
                  <a:srgbClr val="BC4604"/>
                </a:solidFill>
                <a:prstDash val="solid"/>
              </a:ln>
              <a:solidFill>
                <a:srgbClr val="FFFFFF"/>
              </a:solidFill>
              <a:effectLst>
                <a:outerShdw blurRad="38100" dist="22860" dir="5400000" algn="tl" rotWithShape="0">
                  <a:srgbClr val="000000">
                    <a:alpha val="30000"/>
                  </a:srgbClr>
                </a:outerShdw>
              </a:effectLst>
              <a:latin typeface="Berlin Sans FB Demi" panose="020E0802020502020306" pitchFamily="34" charset="0"/>
            </a:endParaRPr>
          </a:p>
        </p:txBody>
      </p:sp>
      <p:pic>
        <p:nvPicPr>
          <p:cNvPr id="38" name="Picture 37">
            <a:extLst>
              <a:ext uri="{FF2B5EF4-FFF2-40B4-BE49-F238E27FC236}">
                <a16:creationId xmlns:a16="http://schemas.microsoft.com/office/drawing/2014/main" xmlns="" id="{6F251390-2385-40BD-93BD-04137184F40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856999" y="1670599"/>
            <a:ext cx="926817" cy="789765"/>
          </a:xfrm>
          <a:prstGeom prst="rect">
            <a:avLst/>
          </a:prstGeom>
        </p:spPr>
      </p:pic>
      <p:pic>
        <p:nvPicPr>
          <p:cNvPr id="39" name="Picture 38">
            <a:extLst>
              <a:ext uri="{FF2B5EF4-FFF2-40B4-BE49-F238E27FC236}">
                <a16:creationId xmlns:a16="http://schemas.microsoft.com/office/drawing/2014/main" xmlns="" id="{EADA5322-C816-4C32-B8D7-0F3F44C5197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68427" y="2762511"/>
            <a:ext cx="926817" cy="789765"/>
          </a:xfrm>
          <a:prstGeom prst="rect">
            <a:avLst/>
          </a:prstGeom>
        </p:spPr>
      </p:pic>
      <p:pic>
        <p:nvPicPr>
          <p:cNvPr id="40" name="Picture 39">
            <a:extLst>
              <a:ext uri="{FF2B5EF4-FFF2-40B4-BE49-F238E27FC236}">
                <a16:creationId xmlns:a16="http://schemas.microsoft.com/office/drawing/2014/main" xmlns="" id="{E922475B-7FE6-4FF5-BFB1-2F87D55BD30B}"/>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36988" y="4039356"/>
            <a:ext cx="926817" cy="789765"/>
          </a:xfrm>
          <a:prstGeom prst="rect">
            <a:avLst/>
          </a:prstGeom>
        </p:spPr>
      </p:pic>
      <p:pic>
        <p:nvPicPr>
          <p:cNvPr id="41" name="Picture 40">
            <a:extLst>
              <a:ext uri="{FF2B5EF4-FFF2-40B4-BE49-F238E27FC236}">
                <a16:creationId xmlns:a16="http://schemas.microsoft.com/office/drawing/2014/main" xmlns="" id="{F13D9159-811A-4564-AC88-50D2EF7B6190}"/>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776558" y="4986264"/>
            <a:ext cx="926817" cy="789765"/>
          </a:xfrm>
          <a:prstGeom prst="rect">
            <a:avLst/>
          </a:prstGeom>
        </p:spPr>
      </p:pic>
      <p:sp>
        <p:nvSpPr>
          <p:cNvPr id="42" name="Text Placeholder 7">
            <a:extLst>
              <a:ext uri="{FF2B5EF4-FFF2-40B4-BE49-F238E27FC236}">
                <a16:creationId xmlns:a16="http://schemas.microsoft.com/office/drawing/2014/main" xmlns="" id="{45412A68-E125-4200-BE07-2124E7B9A03B}"/>
              </a:ext>
            </a:extLst>
          </p:cNvPr>
          <p:cNvSpPr txBox="1">
            <a:spLocks/>
          </p:cNvSpPr>
          <p:nvPr/>
        </p:nvSpPr>
        <p:spPr>
          <a:xfrm>
            <a:off x="4274132" y="425180"/>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5" name="Rectangle 44">
            <a:extLst>
              <a:ext uri="{FF2B5EF4-FFF2-40B4-BE49-F238E27FC236}">
                <a16:creationId xmlns:a16="http://schemas.microsoft.com/office/drawing/2014/main" xmlns="" id="{8E7D4A43-DAF9-4B63-A66D-BE065D39CC19}"/>
              </a:ext>
            </a:extLst>
          </p:cNvPr>
          <p:cNvSpPr/>
          <p:nvPr/>
        </p:nvSpPr>
        <p:spPr>
          <a:xfrm>
            <a:off x="3421967" y="235690"/>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sp>
        <p:nvSpPr>
          <p:cNvPr id="46" name="Rectangle 45">
            <a:extLst>
              <a:ext uri="{FF2B5EF4-FFF2-40B4-BE49-F238E27FC236}">
                <a16:creationId xmlns:a16="http://schemas.microsoft.com/office/drawing/2014/main" xmlns="" id="{178ADC04-FCA1-44A3-BBEA-26FC54B5A6D7}"/>
              </a:ext>
            </a:extLst>
          </p:cNvPr>
          <p:cNvSpPr/>
          <p:nvPr/>
        </p:nvSpPr>
        <p:spPr>
          <a:xfrm>
            <a:off x="3421968" y="1354207"/>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47" name="Rectangle 46">
            <a:extLst>
              <a:ext uri="{FF2B5EF4-FFF2-40B4-BE49-F238E27FC236}">
                <a16:creationId xmlns:a16="http://schemas.microsoft.com/office/drawing/2014/main" xmlns="" id="{773FBAC4-3D75-4FA0-9C12-9BA492182756}"/>
              </a:ext>
            </a:extLst>
          </p:cNvPr>
          <p:cNvSpPr/>
          <p:nvPr/>
        </p:nvSpPr>
        <p:spPr>
          <a:xfrm>
            <a:off x="3411421" y="252488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
        <p:nvSpPr>
          <p:cNvPr id="48" name="Rectangle 47">
            <a:extLst>
              <a:ext uri="{FF2B5EF4-FFF2-40B4-BE49-F238E27FC236}">
                <a16:creationId xmlns:a16="http://schemas.microsoft.com/office/drawing/2014/main" xmlns="" id="{95A6C37D-618F-4DA3-ADA4-29F869DFC789}"/>
              </a:ext>
            </a:extLst>
          </p:cNvPr>
          <p:cNvSpPr/>
          <p:nvPr/>
        </p:nvSpPr>
        <p:spPr>
          <a:xfrm>
            <a:off x="3395500" y="3630948"/>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49" name="Rectangle 48">
            <a:extLst>
              <a:ext uri="{FF2B5EF4-FFF2-40B4-BE49-F238E27FC236}">
                <a16:creationId xmlns:a16="http://schemas.microsoft.com/office/drawing/2014/main" xmlns="" id="{90A94001-15F5-4AE4-854E-BE89F3DF32AD}"/>
              </a:ext>
            </a:extLst>
          </p:cNvPr>
          <p:cNvSpPr/>
          <p:nvPr/>
        </p:nvSpPr>
        <p:spPr>
          <a:xfrm>
            <a:off x="3380604" y="4702231"/>
            <a:ext cx="934871" cy="769441"/>
          </a:xfrm>
          <a:prstGeom prst="rect">
            <a:avLst/>
          </a:prstGeom>
          <a:noFill/>
        </p:spPr>
        <p:txBody>
          <a:bodyPr wrap="none" lIns="91440" tIns="45720" rIns="91440" bIns="45720">
            <a:spAutoFit/>
          </a:bodyPr>
          <a:lstStyle/>
          <a:p>
            <a:pPr algn="ctr"/>
            <a:r>
              <a:rPr lang="en-US" sz="4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
        <p:nvSpPr>
          <p:cNvPr id="50" name="Text Placeholder 7">
            <a:extLst>
              <a:ext uri="{FF2B5EF4-FFF2-40B4-BE49-F238E27FC236}">
                <a16:creationId xmlns:a16="http://schemas.microsoft.com/office/drawing/2014/main" xmlns="" id="{9C7071E4-5178-42CC-9854-B97B1E44409D}"/>
              </a:ext>
            </a:extLst>
          </p:cNvPr>
          <p:cNvSpPr txBox="1">
            <a:spLocks/>
          </p:cNvSpPr>
          <p:nvPr/>
        </p:nvSpPr>
        <p:spPr>
          <a:xfrm>
            <a:off x="4274131" y="1534533"/>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Listen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number.</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1" name="Text Placeholder 7">
            <a:extLst>
              <a:ext uri="{FF2B5EF4-FFF2-40B4-BE49-F238E27FC236}">
                <a16:creationId xmlns:a16="http://schemas.microsoft.com/office/drawing/2014/main" xmlns="" id="{2C70EF8C-3384-41C8-9C49-FECBBF0F8121}"/>
              </a:ext>
            </a:extLst>
          </p:cNvPr>
          <p:cNvSpPr txBox="1">
            <a:spLocks/>
          </p:cNvSpPr>
          <p:nvPr/>
        </p:nvSpPr>
        <p:spPr>
          <a:xfrm>
            <a:off x="4274130" y="2666973"/>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Read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match.</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2" name="Text Placeholder 7">
            <a:extLst>
              <a:ext uri="{FF2B5EF4-FFF2-40B4-BE49-F238E27FC236}">
                <a16:creationId xmlns:a16="http://schemas.microsoft.com/office/drawing/2014/main" xmlns="" id="{20F36A46-0B78-4E0E-AABB-6D8B98BC3B63}"/>
              </a:ext>
            </a:extLst>
          </p:cNvPr>
          <p:cNvSpPr txBox="1">
            <a:spLocks/>
          </p:cNvSpPr>
          <p:nvPr/>
        </p:nvSpPr>
        <p:spPr>
          <a:xfrm>
            <a:off x="4274129" y="3823965"/>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Let’s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play.</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sp>
        <p:nvSpPr>
          <p:cNvPr id="53" name="Text Placeholder 7">
            <a:extLst>
              <a:ext uri="{FF2B5EF4-FFF2-40B4-BE49-F238E27FC236}">
                <a16:creationId xmlns:a16="http://schemas.microsoft.com/office/drawing/2014/main" xmlns="" id="{F48FD554-D29C-4E50-B852-09A719B33486}"/>
              </a:ext>
            </a:extLst>
          </p:cNvPr>
          <p:cNvSpPr txBox="1">
            <a:spLocks/>
          </p:cNvSpPr>
          <p:nvPr/>
        </p:nvSpPr>
        <p:spPr>
          <a:xfrm>
            <a:off x="4346292" y="4889044"/>
            <a:ext cx="6419467" cy="7342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dirty="0">
                <a:ln>
                  <a:solidFill>
                    <a:schemeClr val="bg1"/>
                  </a:solidFill>
                </a:ln>
                <a:solidFill>
                  <a:schemeClr val="bg1"/>
                </a:solidFill>
                <a:latin typeface="Times New Roman" panose="02020603050405020304" pitchFamily="18" charset="0"/>
                <a:cs typeface="Times New Roman" panose="02020603050405020304" pitchFamily="18" charset="0"/>
              </a:rPr>
              <a:t>Fun corner and </a:t>
            </a:r>
            <a:r>
              <a:rPr lang="en-US" sz="3200" dirty="0" smtClean="0">
                <a:ln>
                  <a:solidFill>
                    <a:schemeClr val="bg1"/>
                  </a:solidFill>
                </a:ln>
                <a:solidFill>
                  <a:schemeClr val="bg1"/>
                </a:solidFill>
                <a:latin typeface="Times New Roman" panose="02020603050405020304" pitchFamily="18" charset="0"/>
                <a:cs typeface="Times New Roman" panose="02020603050405020304" pitchFamily="18" charset="0"/>
              </a:rPr>
              <a:t>wrap-up</a:t>
            </a:r>
            <a:endParaRPr lang="en-US" sz="3200" dirty="0">
              <a:ln>
                <a:solidFill>
                  <a:schemeClr val="bg1"/>
                </a:solidFill>
              </a:ln>
              <a:solidFill>
                <a:schemeClr val="bg1"/>
              </a:solidFill>
              <a:latin typeface="Times New Roman" panose="02020603050405020304" pitchFamily="18" charset="0"/>
              <a:cs typeface="Times New Roman" panose="02020603050405020304" pitchFamily="18" charset="0"/>
            </a:endParaRPr>
          </a:p>
        </p:txBody>
      </p:sp>
      <p:pic>
        <p:nvPicPr>
          <p:cNvPr id="54" name="Picture 53">
            <a:extLst>
              <a:ext uri="{FF2B5EF4-FFF2-40B4-BE49-F238E27FC236}">
                <a16:creationId xmlns:a16="http://schemas.microsoft.com/office/drawing/2014/main" xmlns="" id="{85B264F9-F33F-458B-AE53-AEAAD241053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54444"/>
          <a:stretch/>
        </p:blipFill>
        <p:spPr>
          <a:xfrm>
            <a:off x="-425634" y="3301696"/>
            <a:ext cx="3793538" cy="3693928"/>
          </a:xfrm>
          <a:prstGeom prst="rect">
            <a:avLst/>
          </a:prstGeom>
        </p:spPr>
      </p:pic>
      <p:pic>
        <p:nvPicPr>
          <p:cNvPr id="55" name="Picture 54">
            <a:extLst>
              <a:ext uri="{FF2B5EF4-FFF2-40B4-BE49-F238E27FC236}">
                <a16:creationId xmlns:a16="http://schemas.microsoft.com/office/drawing/2014/main" xmlns="" id="{3A23705C-0ECB-4E95-B568-310261EF2C2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053" t="481" r="391" b="-481"/>
          <a:stretch/>
        </p:blipFill>
        <p:spPr>
          <a:xfrm>
            <a:off x="9529317" y="3277028"/>
            <a:ext cx="3793538" cy="3693928"/>
          </a:xfrm>
          <a:prstGeom prst="rect">
            <a:avLst/>
          </a:prstGeom>
        </p:spPr>
      </p:pic>
      <p:pic>
        <p:nvPicPr>
          <p:cNvPr id="26" name="图片 28">
            <a:extLst>
              <a:ext uri="{FF2B5EF4-FFF2-40B4-BE49-F238E27FC236}">
                <a16:creationId xmlns:a16="http://schemas.microsoft.com/office/drawing/2014/main" xmlns="" id="{29A87B27-A9A8-42C8-93FF-EB63ECBF27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5854701"/>
            <a:ext cx="12204700" cy="1003300"/>
          </a:xfrm>
          <a:prstGeom prst="rect">
            <a:avLst/>
          </a:prstGeom>
        </p:spPr>
      </p:pic>
    </p:spTree>
    <p:extLst>
      <p:ext uri="{BB962C8B-B14F-4D97-AF65-F5344CB8AC3E}">
        <p14:creationId xmlns:p14="http://schemas.microsoft.com/office/powerpoint/2010/main" val="32273701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xmlns="" id="{AC86AAEE-203D-4EFA-B82C-7E1DD87946B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831575" y="1618153"/>
            <a:ext cx="1641913" cy="1399119"/>
          </a:xfrm>
          <a:prstGeom prst="rect">
            <a:avLst/>
          </a:prstGeom>
        </p:spPr>
      </p:pic>
      <p:pic>
        <p:nvPicPr>
          <p:cNvPr id="4" name="Picture 3">
            <a:extLst>
              <a:ext uri="{FF2B5EF4-FFF2-40B4-BE49-F238E27FC236}">
                <a16:creationId xmlns:a16="http://schemas.microsoft.com/office/drawing/2014/main" xmlns="" id="{DDFA2E13-CB81-48A7-B5C7-5F7F941F24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xmlns="" id="{DAA6E229-C055-46C5-BDD1-3B0CF381D3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6" name="Rectangle 5">
            <a:extLst>
              <a:ext uri="{FF2B5EF4-FFF2-40B4-BE49-F238E27FC236}">
                <a16:creationId xmlns:a16="http://schemas.microsoft.com/office/drawing/2014/main" xmlns="" id="{AD2F342C-B599-4CB2-963B-026EC1967324}"/>
              </a:ext>
            </a:extLst>
          </p:cNvPr>
          <p:cNvSpPr/>
          <p:nvPr/>
        </p:nvSpPr>
        <p:spPr>
          <a:xfrm>
            <a:off x="3117950" y="837644"/>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④</a:t>
            </a:r>
          </a:p>
        </p:txBody>
      </p:sp>
      <p:sp>
        <p:nvSpPr>
          <p:cNvPr id="7" name="Text Placeholder 7">
            <a:extLst>
              <a:ext uri="{FF2B5EF4-FFF2-40B4-BE49-F238E27FC236}">
                <a16:creationId xmlns:a16="http://schemas.microsoft.com/office/drawing/2014/main" xmlns="" id="{E8D859B4-54AF-4814-B500-82C389CAEC68}"/>
              </a:ext>
            </a:extLst>
          </p:cNvPr>
          <p:cNvSpPr txBox="1">
            <a:spLocks/>
          </p:cNvSpPr>
          <p:nvPr/>
        </p:nvSpPr>
        <p:spPr>
          <a:xfrm>
            <a:off x="4665168" y="1155611"/>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Let’s </a:t>
            </a: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play.</a:t>
            </a:r>
            <a:endParaRPr lang="en-US" sz="66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2817268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1080" y="1019011"/>
            <a:ext cx="11677651" cy="4742766"/>
          </a:xfrm>
          <a:prstGeom prst="rect">
            <a:avLst/>
          </a:prstGeom>
        </p:spPr>
      </p:pic>
    </p:spTree>
    <p:extLst>
      <p:ext uri="{BB962C8B-B14F-4D97-AF65-F5344CB8AC3E}">
        <p14:creationId xmlns:p14="http://schemas.microsoft.com/office/powerpoint/2010/main" val="4100596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E24E6A9-ED49-4567-BA85-F2C3F65077D7}"/>
              </a:ext>
            </a:extLst>
          </p:cNvPr>
          <p:cNvSpPr/>
          <p:nvPr/>
        </p:nvSpPr>
        <p:spPr>
          <a:xfrm>
            <a:off x="3121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xmlns=""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xmlns="" id="{0D889694-E680-42A5-9B8A-6F0855843FDC}"/>
              </a:ext>
            </a:extLst>
          </p:cNvPr>
          <p:cNvSpPr/>
          <p:nvPr/>
        </p:nvSpPr>
        <p:spPr>
          <a:xfrm>
            <a:off x="42364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xmlns="" id="{CF5C3A8D-5802-4F8D-B261-4CF5FC50B613}"/>
              </a:ext>
            </a:extLst>
          </p:cNvPr>
          <p:cNvSpPr/>
          <p:nvPr/>
        </p:nvSpPr>
        <p:spPr>
          <a:xfrm>
            <a:off x="61985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91A7C4BF-48E2-40B1-BBBE-2D9DC057B87F}"/>
              </a:ext>
            </a:extLst>
          </p:cNvPr>
          <p:cNvSpPr/>
          <p:nvPr/>
        </p:nvSpPr>
        <p:spPr>
          <a:xfrm>
            <a:off x="81607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3D2CD3F0-7766-4B6D-8C43-FA3E5D787B50}"/>
              </a:ext>
            </a:extLst>
          </p:cNvPr>
          <p:cNvSpPr/>
          <p:nvPr/>
        </p:nvSpPr>
        <p:spPr>
          <a:xfrm>
            <a:off x="101228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10054555" y="2591213"/>
            <a:ext cx="1895104" cy="1086487"/>
          </a:xfrm>
          <a:prstGeom prst="rect">
            <a:avLst/>
          </a:prstGeom>
        </p:spPr>
      </p:pic>
      <p:pic>
        <p:nvPicPr>
          <p:cNvPr id="10" name="Picture 9">
            <a:extLst>
              <a:ext uri="{FF2B5EF4-FFF2-40B4-BE49-F238E27FC236}">
                <a16:creationId xmlns:a16="http://schemas.microsoft.com/office/drawing/2014/main" xmlns=""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013550" y="2276086"/>
            <a:ext cx="2052815" cy="1920615"/>
          </a:xfrm>
          <a:prstGeom prst="rect">
            <a:avLst/>
          </a:prstGeom>
        </p:spPr>
      </p:pic>
      <p:pic>
        <p:nvPicPr>
          <p:cNvPr id="11" name="Picture 10">
            <a:extLst>
              <a:ext uri="{FF2B5EF4-FFF2-40B4-BE49-F238E27FC236}">
                <a16:creationId xmlns:a16="http://schemas.microsoft.com/office/drawing/2014/main" xmlns=""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434533" y="2318740"/>
            <a:ext cx="1524256" cy="1689326"/>
          </a:xfrm>
          <a:prstGeom prst="rect">
            <a:avLst/>
          </a:prstGeom>
        </p:spPr>
      </p:pic>
      <p:sp>
        <p:nvSpPr>
          <p:cNvPr id="13" name="Rectangle: Rounded Corners 12">
            <a:extLst>
              <a:ext uri="{FF2B5EF4-FFF2-40B4-BE49-F238E27FC236}">
                <a16:creationId xmlns:a16="http://schemas.microsoft.com/office/drawing/2014/main" xmlns="" id="{62C00B1C-0F70-4067-8837-97B34E8D3B8A}"/>
              </a:ext>
            </a:extLst>
          </p:cNvPr>
          <p:cNvSpPr/>
          <p:nvPr/>
        </p:nvSpPr>
        <p:spPr>
          <a:xfrm>
            <a:off x="295233" y="1833657"/>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xmlns="" id="{BA6BE806-6E84-4180-B156-8548B9DB8E38}"/>
              </a:ext>
            </a:extLst>
          </p:cNvPr>
          <p:cNvSpPr/>
          <p:nvPr/>
        </p:nvSpPr>
        <p:spPr>
          <a:xfrm>
            <a:off x="2294729" y="1842811"/>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6BDD0396-8931-406C-A1DE-40A7D5D32067}"/>
              </a:ext>
            </a:extLst>
          </p:cNvPr>
          <p:cNvSpPr/>
          <p:nvPr/>
        </p:nvSpPr>
        <p:spPr>
          <a:xfrm>
            <a:off x="4227979" y="1842811"/>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xmlns="" id="{9A068837-A4ED-45B7-8637-EFE7851CB735}"/>
              </a:ext>
            </a:extLst>
          </p:cNvPr>
          <p:cNvSpPr/>
          <p:nvPr/>
        </p:nvSpPr>
        <p:spPr>
          <a:xfrm>
            <a:off x="6207514"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6307B257-C610-4411-AF7D-DECC25F1E3AE}"/>
              </a:ext>
            </a:extLst>
          </p:cNvPr>
          <p:cNvSpPr/>
          <p:nvPr/>
        </p:nvSpPr>
        <p:spPr>
          <a:xfrm>
            <a:off x="8138809"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D53F1E84-AEA0-4F15-AA53-E00BBED53CD2}"/>
              </a:ext>
            </a:extLst>
          </p:cNvPr>
          <p:cNvSpPr/>
          <p:nvPr/>
        </p:nvSpPr>
        <p:spPr>
          <a:xfrm>
            <a:off x="10121412" y="1839880"/>
            <a:ext cx="1758462" cy="2659492"/>
          </a:xfrm>
          <a:prstGeom prst="roundRect">
            <a:avLst/>
          </a:prstGeom>
          <a:blipFill>
            <a:blip r:embed="rId6"/>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xmlns="" id="{A5145B1C-370A-453B-A91C-E3AD6F65BA46}"/>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a:t>
            </a:r>
            <a:r>
              <a:rPr lang="en-US" sz="6600" dirty="0" smtClean="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play.</a:t>
            </a:r>
            <a:endPar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3022680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E24E6A9-ED49-4567-BA85-F2C3F65077D7}"/>
              </a:ext>
            </a:extLst>
          </p:cNvPr>
          <p:cNvSpPr/>
          <p:nvPr/>
        </p:nvSpPr>
        <p:spPr>
          <a:xfrm>
            <a:off x="4233295" y="1849034"/>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xmlns=""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xmlns="" id="{0D889694-E680-42A5-9B8A-6F0855843FDC}"/>
              </a:ext>
            </a:extLst>
          </p:cNvPr>
          <p:cNvSpPr/>
          <p:nvPr/>
        </p:nvSpPr>
        <p:spPr>
          <a:xfrm>
            <a:off x="10147244" y="1812157"/>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xmlns="" id="{CF5C3A8D-5802-4F8D-B261-4CF5FC50B613}"/>
              </a:ext>
            </a:extLst>
          </p:cNvPr>
          <p:cNvSpPr/>
          <p:nvPr/>
        </p:nvSpPr>
        <p:spPr>
          <a:xfrm>
            <a:off x="61985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91A7C4BF-48E2-40B1-BBBE-2D9DC057B87F}"/>
              </a:ext>
            </a:extLst>
          </p:cNvPr>
          <p:cNvSpPr/>
          <p:nvPr/>
        </p:nvSpPr>
        <p:spPr>
          <a:xfrm>
            <a:off x="816072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3D2CD3F0-7766-4B6D-8C43-FA3E5D787B50}"/>
              </a:ext>
            </a:extLst>
          </p:cNvPr>
          <p:cNvSpPr/>
          <p:nvPr/>
        </p:nvSpPr>
        <p:spPr>
          <a:xfrm>
            <a:off x="294741" y="1815088"/>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6420" y="2563490"/>
            <a:ext cx="1895104" cy="1086487"/>
          </a:xfrm>
          <a:prstGeom prst="rect">
            <a:avLst/>
          </a:prstGeom>
        </p:spPr>
      </p:pic>
      <p:pic>
        <p:nvPicPr>
          <p:cNvPr id="10" name="Picture 9">
            <a:extLst>
              <a:ext uri="{FF2B5EF4-FFF2-40B4-BE49-F238E27FC236}">
                <a16:creationId xmlns:a16="http://schemas.microsoft.com/office/drawing/2014/main" xmlns=""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013550" y="2276086"/>
            <a:ext cx="2052815" cy="1920615"/>
          </a:xfrm>
          <a:prstGeom prst="rect">
            <a:avLst/>
          </a:prstGeom>
        </p:spPr>
      </p:pic>
      <p:pic>
        <p:nvPicPr>
          <p:cNvPr id="11" name="Picture 10">
            <a:extLst>
              <a:ext uri="{FF2B5EF4-FFF2-40B4-BE49-F238E27FC236}">
                <a16:creationId xmlns:a16="http://schemas.microsoft.com/office/drawing/2014/main" xmlns=""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434533" y="2318740"/>
            <a:ext cx="1524256" cy="1689326"/>
          </a:xfrm>
          <a:prstGeom prst="rect">
            <a:avLst/>
          </a:prstGeom>
        </p:spPr>
      </p:pic>
      <p:sp>
        <p:nvSpPr>
          <p:cNvPr id="13" name="Rectangle: Rounded Corners 12">
            <a:extLst>
              <a:ext uri="{FF2B5EF4-FFF2-40B4-BE49-F238E27FC236}">
                <a16:creationId xmlns:a16="http://schemas.microsoft.com/office/drawing/2014/main" xmlns="" id="{62C00B1C-0F70-4067-8837-97B34E8D3B8A}"/>
              </a:ext>
            </a:extLst>
          </p:cNvPr>
          <p:cNvSpPr/>
          <p:nvPr/>
        </p:nvSpPr>
        <p:spPr>
          <a:xfrm>
            <a:off x="4234066" y="1853892"/>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xmlns="" id="{BA6BE806-6E84-4180-B156-8548B9DB8E38}"/>
              </a:ext>
            </a:extLst>
          </p:cNvPr>
          <p:cNvSpPr/>
          <p:nvPr/>
        </p:nvSpPr>
        <p:spPr>
          <a:xfrm>
            <a:off x="2287746" y="1842811"/>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6BDD0396-8931-406C-A1DE-40A7D5D32067}"/>
              </a:ext>
            </a:extLst>
          </p:cNvPr>
          <p:cNvSpPr/>
          <p:nvPr/>
        </p:nvSpPr>
        <p:spPr>
          <a:xfrm>
            <a:off x="10131814" y="1812157"/>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xmlns="" id="{9A068837-A4ED-45B7-8637-EFE7851CB735}"/>
              </a:ext>
            </a:extLst>
          </p:cNvPr>
          <p:cNvSpPr/>
          <p:nvPr/>
        </p:nvSpPr>
        <p:spPr>
          <a:xfrm>
            <a:off x="6200531" y="1839880"/>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6307B257-C610-4411-AF7D-DECC25F1E3AE}"/>
              </a:ext>
            </a:extLst>
          </p:cNvPr>
          <p:cNvSpPr/>
          <p:nvPr/>
        </p:nvSpPr>
        <p:spPr>
          <a:xfrm>
            <a:off x="8149411" y="1839880"/>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D53F1E84-AEA0-4F15-AA53-E00BBED53CD2}"/>
              </a:ext>
            </a:extLst>
          </p:cNvPr>
          <p:cNvSpPr/>
          <p:nvPr/>
        </p:nvSpPr>
        <p:spPr>
          <a:xfrm>
            <a:off x="286294" y="1812157"/>
            <a:ext cx="1758462" cy="2659492"/>
          </a:xfrm>
          <a:prstGeom prst="roundRect">
            <a:avLst/>
          </a:prstGeom>
          <a:blipFill>
            <a:blip r:embed="rId6">
              <a:duotone>
                <a:schemeClr val="accent5">
                  <a:shade val="45000"/>
                  <a:satMod val="135000"/>
                </a:schemeClr>
                <a:prstClr val="white"/>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xmlns="" id="{BCF52243-AB24-4148-A788-D2DBFCB6994D}"/>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123784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E24E6A9-ED49-4567-BA85-F2C3F65077D7}"/>
              </a:ext>
            </a:extLst>
          </p:cNvPr>
          <p:cNvSpPr/>
          <p:nvPr/>
        </p:nvSpPr>
        <p:spPr>
          <a:xfrm>
            <a:off x="10253319" y="1807299"/>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xmlns="" id="{FFD32745-7460-45B2-96FD-61B5C8930A5F}"/>
              </a:ext>
            </a:extLst>
          </p:cNvPr>
          <p:cNvSpPr/>
          <p:nvPr/>
        </p:nvSpPr>
        <p:spPr>
          <a:xfrm>
            <a:off x="2274276"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xmlns="" id="{0D889694-E680-42A5-9B8A-6F0855843FDC}"/>
              </a:ext>
            </a:extLst>
          </p:cNvPr>
          <p:cNvSpPr/>
          <p:nvPr/>
        </p:nvSpPr>
        <p:spPr>
          <a:xfrm>
            <a:off x="4276169"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xmlns="" id="{CF5C3A8D-5802-4F8D-B261-4CF5FC50B613}"/>
              </a:ext>
            </a:extLst>
          </p:cNvPr>
          <p:cNvSpPr/>
          <p:nvPr/>
        </p:nvSpPr>
        <p:spPr>
          <a:xfrm>
            <a:off x="625275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91A7C4BF-48E2-40B1-BBBE-2D9DC057B87F}"/>
              </a:ext>
            </a:extLst>
          </p:cNvPr>
          <p:cNvSpPr/>
          <p:nvPr/>
        </p:nvSpPr>
        <p:spPr>
          <a:xfrm>
            <a:off x="828144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3D2CD3F0-7766-4B6D-8C43-FA3E5D787B50}"/>
              </a:ext>
            </a:extLst>
          </p:cNvPr>
          <p:cNvSpPr/>
          <p:nvPr/>
        </p:nvSpPr>
        <p:spPr>
          <a:xfrm>
            <a:off x="294741" y="1815088"/>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6420" y="2563490"/>
            <a:ext cx="1895104" cy="1086487"/>
          </a:xfrm>
          <a:prstGeom prst="rect">
            <a:avLst/>
          </a:prstGeom>
        </p:spPr>
      </p:pic>
      <p:pic>
        <p:nvPicPr>
          <p:cNvPr id="10" name="Picture 9">
            <a:extLst>
              <a:ext uri="{FF2B5EF4-FFF2-40B4-BE49-F238E27FC236}">
                <a16:creationId xmlns:a16="http://schemas.microsoft.com/office/drawing/2014/main" xmlns=""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8134271" y="2276086"/>
            <a:ext cx="2052815" cy="1920615"/>
          </a:xfrm>
          <a:prstGeom prst="rect">
            <a:avLst/>
          </a:prstGeom>
        </p:spPr>
      </p:pic>
      <p:pic>
        <p:nvPicPr>
          <p:cNvPr id="11" name="Picture 10">
            <a:extLst>
              <a:ext uri="{FF2B5EF4-FFF2-40B4-BE49-F238E27FC236}">
                <a16:creationId xmlns:a16="http://schemas.microsoft.com/office/drawing/2014/main" xmlns=""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6379669" y="2318740"/>
            <a:ext cx="1524256" cy="1689326"/>
          </a:xfrm>
          <a:prstGeom prst="rect">
            <a:avLst/>
          </a:prstGeom>
        </p:spPr>
      </p:pic>
      <p:sp>
        <p:nvSpPr>
          <p:cNvPr id="13" name="Rectangle: Rounded Corners 12">
            <a:extLst>
              <a:ext uri="{FF2B5EF4-FFF2-40B4-BE49-F238E27FC236}">
                <a16:creationId xmlns:a16="http://schemas.microsoft.com/office/drawing/2014/main" xmlns="" id="{62C00B1C-0F70-4067-8837-97B34E8D3B8A}"/>
              </a:ext>
            </a:extLst>
          </p:cNvPr>
          <p:cNvSpPr/>
          <p:nvPr/>
        </p:nvSpPr>
        <p:spPr>
          <a:xfrm>
            <a:off x="10247117" y="1812157"/>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xmlns="" id="{BA6BE806-6E84-4180-B156-8548B9DB8E38}"/>
              </a:ext>
            </a:extLst>
          </p:cNvPr>
          <p:cNvSpPr/>
          <p:nvPr/>
        </p:nvSpPr>
        <p:spPr>
          <a:xfrm>
            <a:off x="2280773" y="1842811"/>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6BDD0396-8931-406C-A1DE-40A7D5D32067}"/>
              </a:ext>
            </a:extLst>
          </p:cNvPr>
          <p:cNvSpPr/>
          <p:nvPr/>
        </p:nvSpPr>
        <p:spPr>
          <a:xfrm>
            <a:off x="4253766" y="1842811"/>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xmlns="" id="{9A068837-A4ED-45B7-8637-EFE7851CB735}"/>
              </a:ext>
            </a:extLst>
          </p:cNvPr>
          <p:cNvSpPr/>
          <p:nvPr/>
        </p:nvSpPr>
        <p:spPr>
          <a:xfrm>
            <a:off x="6247739" y="1839880"/>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6307B257-C610-4411-AF7D-DECC25F1E3AE}"/>
              </a:ext>
            </a:extLst>
          </p:cNvPr>
          <p:cNvSpPr/>
          <p:nvPr/>
        </p:nvSpPr>
        <p:spPr>
          <a:xfrm>
            <a:off x="8263159" y="1839880"/>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D53F1E84-AEA0-4F15-AA53-E00BBED53CD2}"/>
              </a:ext>
            </a:extLst>
          </p:cNvPr>
          <p:cNvSpPr/>
          <p:nvPr/>
        </p:nvSpPr>
        <p:spPr>
          <a:xfrm>
            <a:off x="279321" y="1812157"/>
            <a:ext cx="1758462" cy="2659492"/>
          </a:xfrm>
          <a:prstGeom prst="roundRect">
            <a:avLst/>
          </a:prstGeom>
          <a:blipFill>
            <a:blip r:embed="rId6">
              <a:duotone>
                <a:prstClr val="black"/>
                <a:schemeClr val="accent6">
                  <a:tint val="45000"/>
                  <a:satMod val="400000"/>
                </a:scheme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xmlns="" id="{68726D54-4715-4055-A860-7059158F171F}"/>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8051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0E24E6A9-ED49-4567-BA85-F2C3F65077D7}"/>
              </a:ext>
            </a:extLst>
          </p:cNvPr>
          <p:cNvSpPr/>
          <p:nvPr/>
        </p:nvSpPr>
        <p:spPr>
          <a:xfrm>
            <a:off x="10253319" y="1807299"/>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a:t>
            </a:r>
            <a:endParaRPr lang="en-US" sz="4400" dirty="0"/>
          </a:p>
        </p:txBody>
      </p:sp>
      <p:sp>
        <p:nvSpPr>
          <p:cNvPr id="3" name="Rectangle: Rounded Corners 2">
            <a:extLst>
              <a:ext uri="{FF2B5EF4-FFF2-40B4-BE49-F238E27FC236}">
                <a16:creationId xmlns:a16="http://schemas.microsoft.com/office/drawing/2014/main" xmlns="" id="{FFD32745-7460-45B2-96FD-61B5C8930A5F}"/>
              </a:ext>
            </a:extLst>
          </p:cNvPr>
          <p:cNvSpPr/>
          <p:nvPr/>
        </p:nvSpPr>
        <p:spPr>
          <a:xfrm>
            <a:off x="6296876" y="1812157"/>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rPr>
              <a:t>pencil case</a:t>
            </a:r>
            <a:endParaRPr lang="en-US" sz="4400" dirty="0"/>
          </a:p>
        </p:txBody>
      </p:sp>
      <p:sp>
        <p:nvSpPr>
          <p:cNvPr id="4" name="Rectangle: Rounded Corners 3">
            <a:extLst>
              <a:ext uri="{FF2B5EF4-FFF2-40B4-BE49-F238E27FC236}">
                <a16:creationId xmlns:a16="http://schemas.microsoft.com/office/drawing/2014/main" xmlns="" id="{0D889694-E680-42A5-9B8A-6F0855843FDC}"/>
              </a:ext>
            </a:extLst>
          </p:cNvPr>
          <p:cNvSpPr/>
          <p:nvPr/>
        </p:nvSpPr>
        <p:spPr>
          <a:xfrm>
            <a:off x="8261148"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ln w="0"/>
                <a:solidFill>
                  <a:schemeClr val="tx1"/>
                </a:solidFill>
                <a:effectLst>
                  <a:outerShdw blurRad="38100" dist="19050" dir="2700000" algn="tl" rotWithShape="0">
                    <a:schemeClr val="dk1">
                      <a:alpha val="40000"/>
                    </a:schemeClr>
                  </a:outerShdw>
                </a:effectLst>
              </a:rPr>
              <a:t>pen</a:t>
            </a:r>
          </a:p>
        </p:txBody>
      </p:sp>
      <p:sp>
        <p:nvSpPr>
          <p:cNvPr id="5" name="Rectangle: Rounded Corners 4">
            <a:extLst>
              <a:ext uri="{FF2B5EF4-FFF2-40B4-BE49-F238E27FC236}">
                <a16:creationId xmlns:a16="http://schemas.microsoft.com/office/drawing/2014/main" xmlns="" id="{CF5C3A8D-5802-4F8D-B261-4CF5FC50B613}"/>
              </a:ext>
            </a:extLst>
          </p:cNvPr>
          <p:cNvSpPr/>
          <p:nvPr/>
        </p:nvSpPr>
        <p:spPr>
          <a:xfrm>
            <a:off x="242681"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xmlns="" id="{91A7C4BF-48E2-40B1-BBBE-2D9DC057B87F}"/>
              </a:ext>
            </a:extLst>
          </p:cNvPr>
          <p:cNvSpPr/>
          <p:nvPr/>
        </p:nvSpPr>
        <p:spPr>
          <a:xfrm>
            <a:off x="427633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xmlns="" id="{3D2CD3F0-7766-4B6D-8C43-FA3E5D787B50}"/>
              </a:ext>
            </a:extLst>
          </p:cNvPr>
          <p:cNvSpPr/>
          <p:nvPr/>
        </p:nvSpPr>
        <p:spPr>
          <a:xfrm>
            <a:off x="2269967" y="1842811"/>
            <a:ext cx="1758462" cy="2659492"/>
          </a:xfrm>
          <a:prstGeom prst="roundRect">
            <a:avLst/>
          </a:prstGeom>
          <a:solidFill>
            <a:srgbClr val="FF99FF">
              <a:alpha val="60000"/>
            </a:srgbClr>
          </a:solid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xmlns="" id="{A15540EE-C8D0-4D23-AA61-D3E37A8C2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606" r="14561" b="33933"/>
          <a:stretch/>
        </p:blipFill>
        <p:spPr>
          <a:xfrm rot="6436011">
            <a:off x="2201646" y="2591213"/>
            <a:ext cx="1895104" cy="1086487"/>
          </a:xfrm>
          <a:prstGeom prst="rect">
            <a:avLst/>
          </a:prstGeom>
        </p:spPr>
      </p:pic>
      <p:pic>
        <p:nvPicPr>
          <p:cNvPr id="10" name="Picture 9">
            <a:extLst>
              <a:ext uri="{FF2B5EF4-FFF2-40B4-BE49-F238E27FC236}">
                <a16:creationId xmlns:a16="http://schemas.microsoft.com/office/drawing/2014/main" xmlns="" id="{B34B40B6-7992-4A82-A06C-D900A9A5E0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436734">
            <a:off x="4129161" y="2276086"/>
            <a:ext cx="2052815" cy="1920615"/>
          </a:xfrm>
          <a:prstGeom prst="rect">
            <a:avLst/>
          </a:prstGeom>
        </p:spPr>
      </p:pic>
      <p:pic>
        <p:nvPicPr>
          <p:cNvPr id="11" name="Picture 10">
            <a:extLst>
              <a:ext uri="{FF2B5EF4-FFF2-40B4-BE49-F238E27FC236}">
                <a16:creationId xmlns:a16="http://schemas.microsoft.com/office/drawing/2014/main" xmlns="" id="{9E535F57-FF48-47EC-8760-013E073BEC4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206" r="20543"/>
          <a:stretch/>
        </p:blipFill>
        <p:spPr>
          <a:xfrm rot="1966449">
            <a:off x="369593" y="2318740"/>
            <a:ext cx="1524256" cy="1689326"/>
          </a:xfrm>
          <a:prstGeom prst="rect">
            <a:avLst/>
          </a:prstGeom>
        </p:spPr>
      </p:pic>
      <p:sp>
        <p:nvSpPr>
          <p:cNvPr id="13" name="Rectangle: Rounded Corners 12">
            <a:extLst>
              <a:ext uri="{FF2B5EF4-FFF2-40B4-BE49-F238E27FC236}">
                <a16:creationId xmlns:a16="http://schemas.microsoft.com/office/drawing/2014/main" xmlns="" id="{62C00B1C-0F70-4067-8837-97B34E8D3B8A}"/>
              </a:ext>
            </a:extLst>
          </p:cNvPr>
          <p:cNvSpPr/>
          <p:nvPr/>
        </p:nvSpPr>
        <p:spPr>
          <a:xfrm>
            <a:off x="10252135" y="1824523"/>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xmlns="" id="{BA6BE806-6E84-4180-B156-8548B9DB8E38}"/>
              </a:ext>
            </a:extLst>
          </p:cNvPr>
          <p:cNvSpPr/>
          <p:nvPr/>
        </p:nvSpPr>
        <p:spPr>
          <a:xfrm>
            <a:off x="6308391" y="1824523"/>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xmlns="" id="{6BDD0396-8931-406C-A1DE-40A7D5D32067}"/>
              </a:ext>
            </a:extLst>
          </p:cNvPr>
          <p:cNvSpPr/>
          <p:nvPr/>
        </p:nvSpPr>
        <p:spPr>
          <a:xfrm>
            <a:off x="8243763" y="1855177"/>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xmlns="" id="{9A068837-A4ED-45B7-8637-EFE7851CB735}"/>
              </a:ext>
            </a:extLst>
          </p:cNvPr>
          <p:cNvSpPr/>
          <p:nvPr/>
        </p:nvSpPr>
        <p:spPr>
          <a:xfrm>
            <a:off x="242681"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xmlns="" id="{6307B257-C610-4411-AF7D-DECC25F1E3AE}"/>
              </a:ext>
            </a:extLst>
          </p:cNvPr>
          <p:cNvSpPr/>
          <p:nvPr/>
        </p:nvSpPr>
        <p:spPr>
          <a:xfrm>
            <a:off x="4263067"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xmlns="" id="{D53F1E84-AEA0-4F15-AA53-E00BBED53CD2}"/>
              </a:ext>
            </a:extLst>
          </p:cNvPr>
          <p:cNvSpPr/>
          <p:nvPr/>
        </p:nvSpPr>
        <p:spPr>
          <a:xfrm>
            <a:off x="2259565" y="1852246"/>
            <a:ext cx="1758462" cy="2659492"/>
          </a:xfrm>
          <a:prstGeom prst="roundRect">
            <a:avLst/>
          </a:prstGeom>
          <a:blipFill>
            <a:blip r:embed="rId6">
              <a:duotone>
                <a:prstClr val="black"/>
                <a:srgbClr val="9900CC">
                  <a:tint val="45000"/>
                  <a:satMod val="400000"/>
                </a:srgbClr>
              </a:duotone>
            </a:blip>
            <a:tile tx="0" ty="0" sx="100000" sy="100000" flip="none" algn="tl"/>
          </a:blipFill>
          <a:ln w="123825"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7">
            <a:extLst>
              <a:ext uri="{FF2B5EF4-FFF2-40B4-BE49-F238E27FC236}">
                <a16:creationId xmlns:a16="http://schemas.microsoft.com/office/drawing/2014/main" xmlns="" id="{AB586785-CA32-4614-85E7-45EEC0CA4830}"/>
              </a:ext>
            </a:extLst>
          </p:cNvPr>
          <p:cNvSpPr txBox="1">
            <a:spLocks/>
          </p:cNvSpPr>
          <p:nvPr/>
        </p:nvSpPr>
        <p:spPr>
          <a:xfrm>
            <a:off x="4227979" y="188457"/>
            <a:ext cx="7061414"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w="0"/>
                <a:solidFill>
                  <a:schemeClr val="accent1"/>
                </a:solidFill>
                <a:effectLst>
                  <a:outerShdw blurRad="38100" dist="25400" dir="5400000" algn="ctr" rotWithShape="0">
                    <a:srgbClr val="6E747A">
                      <a:alpha val="43000"/>
                    </a:srgbClr>
                  </a:outerShdw>
                </a:effectLst>
                <a:latin typeface="Amasis MT Pro Black" panose="02040A04050005020304" pitchFamily="18" charset="0"/>
                <a:cs typeface="Leelawadee" panose="020B0502040204020203" pitchFamily="34" charset="-34"/>
              </a:rPr>
              <a:t>Let’s play</a:t>
            </a:r>
          </a:p>
        </p:txBody>
      </p:sp>
    </p:spTree>
    <p:extLst>
      <p:ext uri="{BB962C8B-B14F-4D97-AF65-F5344CB8AC3E}">
        <p14:creationId xmlns:p14="http://schemas.microsoft.com/office/powerpoint/2010/main" val="53686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3"/>
                    </p:tgtEl>
                  </p:cond>
                </p:stCondLst>
                <p:endSync evt="end" delay="0">
                  <p:rtn val="all"/>
                </p:endSync>
                <p:childTnLst>
                  <p:par>
                    <p:cTn id="18" fill="hold">
                      <p:stCondLst>
                        <p:cond delay="0"/>
                      </p:stCondLst>
                      <p:childTnLst>
                        <p:par>
                          <p:cTn id="19" fill="hold">
                            <p:stCondLst>
                              <p:cond delay="0"/>
                            </p:stCondLst>
                            <p:childTnLst>
                              <p:par>
                                <p:cTn id="20" presetID="22" presetClass="exit" presetSubtype="4" fill="hold" grpId="0" nodeType="clickEffect">
                                  <p:stCondLst>
                                    <p:cond delay="0"/>
                                  </p:stCondLst>
                                  <p:childTnLst>
                                    <p:animEffect transition="out" filter="wipe(down)">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2" presetClass="entr" presetSubtype="1" fill="hold" grpId="1"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childTnLst>
                    </p:cTn>
                  </p:par>
                </p:childTnLst>
              </p:cTn>
              <p:nextCondLst>
                <p:cond evt="onClick" delay="0">
                  <p:tgtEl>
                    <p:spTgt spid="2"/>
                  </p:tgtEl>
                </p:cond>
              </p:nextCondLst>
            </p:seq>
            <p:seq concurrent="1" nextAc="seek">
              <p:cTn id="29" restart="whenNotActive" fill="hold" evtFilter="cancelBubble" nodeType="interactiveSeq">
                <p:stCondLst>
                  <p:cond evt="onClick" delay="0">
                    <p:tgtEl>
                      <p:spTgt spid="17"/>
                    </p:tgtEl>
                  </p:cond>
                </p:stCondLst>
                <p:endSync evt="end" delay="0">
                  <p:rtn val="all"/>
                </p:endSync>
                <p:childTnLst>
                  <p:par>
                    <p:cTn id="30" fill="hold">
                      <p:stCondLst>
                        <p:cond delay="0"/>
                      </p:stCondLst>
                      <p:childTnLst>
                        <p:par>
                          <p:cTn id="31" fill="hold">
                            <p:stCondLst>
                              <p:cond delay="0"/>
                            </p:stCondLst>
                            <p:childTnLst>
                              <p:par>
                                <p:cTn id="32" presetID="22" presetClass="exit" presetSubtype="4" fill="hold" grpId="0" nodeType="clickEffect">
                                  <p:stCondLst>
                                    <p:cond delay="0"/>
                                  </p:stCondLst>
                                  <p:childTnLst>
                                    <p:animEffect transition="out" filter="wipe(down)">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3"/>
                    </p:tgtEl>
                  </p:cond>
                </p:stCondLst>
                <p:endSync evt="end" delay="0">
                  <p:rtn val="all"/>
                </p:endSync>
                <p:childTnLst>
                  <p:par>
                    <p:cTn id="36" fill="hold">
                      <p:stCondLst>
                        <p:cond delay="0"/>
                      </p:stCondLst>
                      <p:childTnLst>
                        <p:par>
                          <p:cTn id="37" fill="hold">
                            <p:stCondLst>
                              <p:cond delay="0"/>
                            </p:stCondLst>
                            <p:childTnLst>
                              <p:par>
                                <p:cTn id="38" presetID="22" presetClass="entr" presetSubtype="1" fill="hold" grpId="1"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childTnLst>
                          </p:cTn>
                        </p:par>
                      </p:childTnLst>
                    </p:cTn>
                  </p:par>
                </p:childTnLst>
              </p:cTn>
              <p:nextCondLst>
                <p:cond evt="onClick" delay="0">
                  <p:tgtEl>
                    <p:spTgt spid="3"/>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22" presetClass="exit" presetSubtype="4" fill="hold" grpId="0" nodeType="clickEffect">
                                  <p:stCondLst>
                                    <p:cond delay="0"/>
                                  </p:stCondLst>
                                  <p:childTnLst>
                                    <p:animEffect transition="out" filter="wipe(down)">
                                      <p:cBhvr>
                                        <p:cTn id="45" dur="500"/>
                                        <p:tgtEl>
                                          <p:spTgt spid="18"/>
                                        </p:tgtEl>
                                      </p:cBhvr>
                                    </p:animEffect>
                                    <p:set>
                                      <p:cBhvr>
                                        <p:cTn id="4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7" restart="whenNotActive" fill="hold" evtFilter="cancelBubble" nodeType="interactiveSeq">
                <p:stCondLst>
                  <p:cond evt="onClick" delay="0">
                    <p:tgtEl>
                      <p:spTgt spid="4"/>
                    </p:tgtEl>
                  </p:cond>
                </p:stCondLst>
                <p:endSync evt="end" delay="0">
                  <p:rtn val="all"/>
                </p:endSync>
                <p:childTnLst>
                  <p:par>
                    <p:cTn id="48" fill="hold">
                      <p:stCondLst>
                        <p:cond delay="0"/>
                      </p:stCondLst>
                      <p:childTnLst>
                        <p:par>
                          <p:cTn id="49" fill="hold">
                            <p:stCondLst>
                              <p:cond delay="0"/>
                            </p:stCondLst>
                            <p:childTnLst>
                              <p:par>
                                <p:cTn id="50" presetID="22" presetClass="entr" presetSubtype="1" fill="hold" grpId="1"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up)">
                                      <p:cBhvr>
                                        <p:cTn id="52" dur="500"/>
                                        <p:tgtEl>
                                          <p:spTgt spid="18"/>
                                        </p:tgtEl>
                                      </p:cBhvr>
                                    </p:animEffect>
                                  </p:childTnLst>
                                </p:cTn>
                              </p:par>
                            </p:childTnLst>
                          </p:cTn>
                        </p:par>
                      </p:childTnLst>
                    </p:cTn>
                  </p:par>
                </p:childTnLst>
              </p:cTn>
              <p:nextCondLst>
                <p:cond evt="onClick" delay="0">
                  <p:tgtEl>
                    <p:spTgt spid="4"/>
                  </p:tgtEl>
                </p:cond>
              </p:nextCondLst>
            </p:seq>
            <p:seq concurrent="1" nextAc="seek">
              <p:cTn id="53" restart="whenNotActive" fill="hold" evtFilter="cancelBubble" nodeType="interactiveSeq">
                <p:stCondLst>
                  <p:cond evt="onClick" delay="0">
                    <p:tgtEl>
                      <p:spTgt spid="14"/>
                    </p:tgtEl>
                  </p:cond>
                </p:stCondLst>
                <p:endSync evt="end" delay="0">
                  <p:rtn val="all"/>
                </p:endSync>
                <p:childTnLst>
                  <p:par>
                    <p:cTn id="54" fill="hold">
                      <p:stCondLst>
                        <p:cond delay="0"/>
                      </p:stCondLst>
                      <p:childTnLst>
                        <p:par>
                          <p:cTn id="55" fill="hold">
                            <p:stCondLst>
                              <p:cond delay="0"/>
                            </p:stCondLst>
                            <p:childTnLst>
                              <p:par>
                                <p:cTn id="56" presetID="22" presetClass="exit" presetSubtype="4" fill="hold" grpId="0" nodeType="clickEffect">
                                  <p:stCondLst>
                                    <p:cond delay="0"/>
                                  </p:stCondLst>
                                  <p:childTnLst>
                                    <p:animEffect transition="out" filter="wipe(down)">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22" presetClass="entr" presetSubtype="1" fill="hold" grpId="1"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wipe(up)">
                                      <p:cBhvr>
                                        <p:cTn id="64" dur="500"/>
                                        <p:tgtEl>
                                          <p:spTgt spid="14"/>
                                        </p:tgtEl>
                                      </p:cBhvr>
                                    </p:animEffect>
                                  </p:childTnLst>
                                </p:cTn>
                              </p:par>
                            </p:childTnLst>
                          </p:cTn>
                        </p:par>
                      </p:childTnLst>
                    </p:cTn>
                  </p:par>
                </p:childTnLst>
              </p:cTn>
              <p:nextCondLst>
                <p:cond evt="onClick" delay="0">
                  <p:tgtEl>
                    <p:spTgt spid="11"/>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22" presetClass="exit" presetSubtype="4" fill="hold" grpId="0" nodeType="clickEffect">
                                  <p:stCondLst>
                                    <p:cond delay="0"/>
                                  </p:stCondLst>
                                  <p:childTnLst>
                                    <p:animEffect transition="out" filter="wipe(down)">
                                      <p:cBhvr>
                                        <p:cTn id="69" dur="500"/>
                                        <p:tgtEl>
                                          <p:spTgt spid="15"/>
                                        </p:tgtEl>
                                      </p:cBhvr>
                                    </p:animEffect>
                                    <p:set>
                                      <p:cBhvr>
                                        <p:cTn id="70"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1" restart="whenNotActive" fill="hold" evtFilter="cancelBubble" nodeType="interactiveSeq">
                <p:stCondLst>
                  <p:cond evt="onClick" delay="0">
                    <p:tgtEl>
                      <p:spTgt spid="10"/>
                    </p:tgtEl>
                  </p:cond>
                </p:stCondLst>
                <p:endSync evt="end" delay="0">
                  <p:rtn val="all"/>
                </p:endSync>
                <p:childTnLst>
                  <p:par>
                    <p:cTn id="72" fill="hold">
                      <p:stCondLst>
                        <p:cond delay="0"/>
                      </p:stCondLst>
                      <p:childTnLst>
                        <p:par>
                          <p:cTn id="73" fill="hold">
                            <p:stCondLst>
                              <p:cond delay="0"/>
                            </p:stCondLst>
                            <p:childTnLst>
                              <p:par>
                                <p:cTn id="74" presetID="22" presetClass="entr" presetSubtype="1" fill="hold" grpId="1"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wipe(up)">
                                      <p:cBhvr>
                                        <p:cTn id="76" dur="500"/>
                                        <p:tgtEl>
                                          <p:spTgt spid="15"/>
                                        </p:tgtEl>
                                      </p:cBhvr>
                                    </p:animEffect>
                                  </p:childTnLst>
                                </p:cTn>
                              </p:par>
                            </p:childTnLst>
                          </p:cTn>
                        </p:par>
                      </p:childTnLst>
                    </p:cTn>
                  </p:par>
                </p:childTnLst>
              </p:cTn>
              <p:nextCondLst>
                <p:cond evt="onClick" delay="0">
                  <p:tgtEl>
                    <p:spTgt spid="10"/>
                  </p:tgtEl>
                </p:cond>
              </p:nextCondLst>
            </p:seq>
            <p:seq concurrent="1" nextAc="seek">
              <p:cTn id="77" restart="whenNotActive" fill="hold" evtFilter="cancelBubble" nodeType="interactiveSeq">
                <p:stCondLst>
                  <p:cond evt="onClick" delay="0">
                    <p:tgtEl>
                      <p:spTgt spid="16"/>
                    </p:tgtEl>
                  </p:cond>
                </p:stCondLst>
                <p:endSync evt="end" delay="0">
                  <p:rtn val="all"/>
                </p:endSync>
                <p:childTnLst>
                  <p:par>
                    <p:cTn id="78" fill="hold">
                      <p:stCondLst>
                        <p:cond delay="0"/>
                      </p:stCondLst>
                      <p:childTnLst>
                        <p:par>
                          <p:cTn id="79" fill="hold">
                            <p:stCondLst>
                              <p:cond delay="0"/>
                            </p:stCondLst>
                            <p:childTnLst>
                              <p:par>
                                <p:cTn id="80" presetID="22" presetClass="exit" presetSubtype="4" fill="hold" grpId="0" nodeType="clickEffect">
                                  <p:stCondLst>
                                    <p:cond delay="0"/>
                                  </p:stCondLst>
                                  <p:childTnLst>
                                    <p:animEffect transition="out" filter="wipe(down)">
                                      <p:cBhvr>
                                        <p:cTn id="81" dur="500"/>
                                        <p:tgtEl>
                                          <p:spTgt spid="16"/>
                                        </p:tgtEl>
                                      </p:cBhvr>
                                    </p:animEffect>
                                    <p:set>
                                      <p:cBhvr>
                                        <p:cTn id="82"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3" restart="whenNotActive" fill="hold" evtFilter="cancelBubble" nodeType="interactiveSeq">
                <p:stCondLst>
                  <p:cond evt="onClick" delay="0">
                    <p:tgtEl>
                      <p:spTgt spid="9"/>
                    </p:tgtEl>
                  </p:cond>
                </p:stCondLst>
                <p:endSync evt="end" delay="0">
                  <p:rtn val="all"/>
                </p:endSync>
                <p:childTnLst>
                  <p:par>
                    <p:cTn id="84" fill="hold">
                      <p:stCondLst>
                        <p:cond delay="0"/>
                      </p:stCondLst>
                      <p:childTnLst>
                        <p:par>
                          <p:cTn id="85" fill="hold">
                            <p:stCondLst>
                              <p:cond delay="0"/>
                            </p:stCondLst>
                            <p:childTnLst>
                              <p:par>
                                <p:cTn id="86" presetID="22" presetClass="entr" presetSubtype="1" fill="hold" grpId="1" nodeType="clickEffect">
                                  <p:stCondLst>
                                    <p:cond delay="0"/>
                                  </p:stCondLst>
                                  <p:childTnLst>
                                    <p:set>
                                      <p:cBhvr>
                                        <p:cTn id="87" dur="1" fill="hold">
                                          <p:stCondLst>
                                            <p:cond delay="0"/>
                                          </p:stCondLst>
                                        </p:cTn>
                                        <p:tgtEl>
                                          <p:spTgt spid="16"/>
                                        </p:tgtEl>
                                        <p:attrNameLst>
                                          <p:attrName>style.visibility</p:attrName>
                                        </p:attrNameLst>
                                      </p:cBhvr>
                                      <p:to>
                                        <p:strVal val="visible"/>
                                      </p:to>
                                    </p:set>
                                    <p:animEffect transition="in" filter="wipe(up)">
                                      <p:cBhvr>
                                        <p:cTn id="88" dur="500"/>
                                        <p:tgtEl>
                                          <p:spTgt spid="16"/>
                                        </p:tgtEl>
                                      </p:cBhvr>
                                    </p:animEffect>
                                  </p:childTnLst>
                                </p:cTn>
                              </p:par>
                            </p:childTnLst>
                          </p:cTn>
                        </p:par>
                      </p:childTnLst>
                    </p:cTn>
                  </p:par>
                </p:childTnLst>
              </p:cTn>
              <p:nextCondLst>
                <p:cond evt="onClick" delay="0">
                  <p:tgtEl>
                    <p:spTgt spid="9"/>
                  </p:tgtEl>
                </p:cond>
              </p:nextCondLst>
            </p:seq>
          </p:childTnLst>
        </p:cTn>
      </p:par>
    </p:tnLst>
    <p:bldLst>
      <p:bldP spid="2" grpId="0" animBg="1"/>
      <p:bldP spid="3" grpId="0" animBg="1"/>
      <p:bldP spid="4" grpId="0" animBg="1"/>
      <p:bldP spid="5" grpId="0" animBg="1"/>
      <p:bldP spid="6" grpId="0" animBg="1"/>
      <p:bldP spid="7" grpId="0" animBg="1"/>
      <p:bldP spid="13" grpId="0" animBg="1"/>
      <p:bldP spid="13" grpId="1" animBg="1"/>
      <p:bldP spid="17" grpId="0" animBg="1"/>
      <p:bldP spid="17" grpId="1" animBg="1"/>
      <p:bldP spid="18" grpId="0" animBg="1"/>
      <p:bldP spid="18" grpId="1" animBg="1"/>
      <p:bldP spid="14" grpId="0" animBg="1"/>
      <p:bldP spid="14" grpId="1" animBg="1"/>
      <p:bldP spid="15" grpId="0" animBg="1"/>
      <p:bldP spid="15" grpId="1" animBg="1"/>
      <p:bldP spid="16" grpId="0" animBg="1"/>
      <p:bldP spid="16"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69F5C89D-152F-4713-9303-8DB721538ED2}"/>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xmlns="" id="{AC86AAEE-203D-4EFA-B82C-7E1DD87946BE}"/>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71300" y="1015662"/>
            <a:ext cx="1641913" cy="1399119"/>
          </a:xfrm>
          <a:prstGeom prst="rect">
            <a:avLst/>
          </a:prstGeom>
        </p:spPr>
      </p:pic>
      <p:pic>
        <p:nvPicPr>
          <p:cNvPr id="4" name="Picture 3">
            <a:extLst>
              <a:ext uri="{FF2B5EF4-FFF2-40B4-BE49-F238E27FC236}">
                <a16:creationId xmlns:a16="http://schemas.microsoft.com/office/drawing/2014/main" xmlns="" id="{DDFA2E13-CB81-48A7-B5C7-5F7F941F240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5" name="图片 1">
            <a:extLst>
              <a:ext uri="{FF2B5EF4-FFF2-40B4-BE49-F238E27FC236}">
                <a16:creationId xmlns:a16="http://schemas.microsoft.com/office/drawing/2014/main" xmlns="" id="{DAA6E229-C055-46C5-BDD1-3B0CF381D3B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7" name="Text Placeholder 7">
            <a:extLst>
              <a:ext uri="{FF2B5EF4-FFF2-40B4-BE49-F238E27FC236}">
                <a16:creationId xmlns:a16="http://schemas.microsoft.com/office/drawing/2014/main" xmlns="" id="{E8D859B4-54AF-4814-B500-82C389CAEC68}"/>
              </a:ext>
            </a:extLst>
          </p:cNvPr>
          <p:cNvSpPr txBox="1">
            <a:spLocks/>
          </p:cNvSpPr>
          <p:nvPr/>
        </p:nvSpPr>
        <p:spPr>
          <a:xfrm>
            <a:off x="2453188" y="472767"/>
            <a:ext cx="10270075" cy="888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6600" dirty="0">
                <a:ln>
                  <a:solidFill>
                    <a:schemeClr val="bg1"/>
                  </a:solidFill>
                </a:ln>
                <a:solidFill>
                  <a:schemeClr val="bg1"/>
                </a:solidFill>
                <a:latin typeface="Amasis MT Pro Black" panose="02040A04050005020304" pitchFamily="18" charset="0"/>
                <a:cs typeface="Leelawadee" panose="020B0502040204020203" pitchFamily="34" charset="-34"/>
              </a:rPr>
              <a:t>Fun corner and </a:t>
            </a: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
            </a:r>
            <a:b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br>
            <a:r>
              <a:rPr lang="en-US" sz="6600" dirty="0" smtClean="0">
                <a:ln>
                  <a:solidFill>
                    <a:schemeClr val="bg1"/>
                  </a:solidFill>
                </a:ln>
                <a:solidFill>
                  <a:schemeClr val="bg1"/>
                </a:solidFill>
                <a:latin typeface="Amasis MT Pro Black" panose="02040A04050005020304" pitchFamily="18" charset="0"/>
                <a:cs typeface="Leelawadee" panose="020B0502040204020203" pitchFamily="34" charset="-34"/>
              </a:rPr>
              <a:t>wrap-up</a:t>
            </a:r>
            <a:endParaRPr lang="en-US" sz="66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
        <p:nvSpPr>
          <p:cNvPr id="8" name="Rectangle 7">
            <a:extLst>
              <a:ext uri="{FF2B5EF4-FFF2-40B4-BE49-F238E27FC236}">
                <a16:creationId xmlns:a16="http://schemas.microsoft.com/office/drawing/2014/main" xmlns="" id="{467EE9CD-00DF-42E8-82B1-2CEBF25469B6}"/>
              </a:ext>
            </a:extLst>
          </p:cNvPr>
          <p:cNvSpPr/>
          <p:nvPr/>
        </p:nvSpPr>
        <p:spPr>
          <a:xfrm>
            <a:off x="1128012" y="255245"/>
            <a:ext cx="1547218" cy="1323439"/>
          </a:xfrm>
          <a:prstGeom prst="rect">
            <a:avLst/>
          </a:prstGeom>
          <a:noFill/>
        </p:spPr>
        <p:txBody>
          <a:bodyPr wrap="none" lIns="91440" tIns="45720" rIns="91440" bIns="45720">
            <a:spAutoFit/>
          </a:bodyPr>
          <a:lstStyle/>
          <a:p>
            <a:pPr algn="ctr"/>
            <a:r>
              <a:rPr lang="en-US" sz="8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⑤</a:t>
            </a:r>
          </a:p>
        </p:txBody>
      </p:sp>
    </p:spTree>
    <p:extLst>
      <p:ext uri="{BB962C8B-B14F-4D97-AF65-F5344CB8AC3E}">
        <p14:creationId xmlns:p14="http://schemas.microsoft.com/office/powerpoint/2010/main" val="35025529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đồ chơi&#10;&#10;Mô tả được tạo tự động">
            <a:extLst>
              <a:ext uri="{FF2B5EF4-FFF2-40B4-BE49-F238E27FC236}">
                <a16:creationId xmlns:a16="http://schemas.microsoft.com/office/drawing/2014/main" xmlns="" id="{99587E57-9D1D-4D1A-B63F-F90C87AE09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9195" y="2470036"/>
            <a:ext cx="6858000" cy="6858000"/>
          </a:xfrm>
          <a:prstGeom prst="rect">
            <a:avLst/>
          </a:prstGeom>
        </p:spPr>
      </p:pic>
      <p:pic>
        <p:nvPicPr>
          <p:cNvPr id="25" name="Picture 24">
            <a:extLst>
              <a:ext uri="{FF2B5EF4-FFF2-40B4-BE49-F238E27FC236}">
                <a16:creationId xmlns:a16="http://schemas.microsoft.com/office/drawing/2014/main" xmlns="" id="{B372B4D5-C666-4FA3-A84D-2BE640C21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626" y="2815424"/>
            <a:ext cx="2082115" cy="3253305"/>
          </a:xfrm>
          <a:prstGeom prst="rect">
            <a:avLst/>
          </a:prstGeom>
        </p:spPr>
      </p:pic>
      <p:pic>
        <p:nvPicPr>
          <p:cNvPr id="27" name="Picture 26">
            <a:extLst>
              <a:ext uri="{FF2B5EF4-FFF2-40B4-BE49-F238E27FC236}">
                <a16:creationId xmlns:a16="http://schemas.microsoft.com/office/drawing/2014/main" xmlns="" id="{570D4AB4-1B86-4219-9F15-1486F9236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58973" y="2992279"/>
            <a:ext cx="1780445" cy="3353863"/>
          </a:xfrm>
          <a:prstGeom prst="rect">
            <a:avLst/>
          </a:prstGeom>
        </p:spPr>
      </p:pic>
      <p:pic>
        <p:nvPicPr>
          <p:cNvPr id="29" name="Picture 28">
            <a:extLst>
              <a:ext uri="{FF2B5EF4-FFF2-40B4-BE49-F238E27FC236}">
                <a16:creationId xmlns:a16="http://schemas.microsoft.com/office/drawing/2014/main" xmlns="" id="{A3CF2097-A237-495F-A63F-2D5C437C3C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541975" y="2992279"/>
            <a:ext cx="1792025" cy="3223280"/>
          </a:xfrm>
          <a:prstGeom prst="rect">
            <a:avLst/>
          </a:prstGeom>
        </p:spPr>
      </p:pic>
      <p:pic>
        <p:nvPicPr>
          <p:cNvPr id="42" name="Picture 41">
            <a:extLst>
              <a:ext uri="{FF2B5EF4-FFF2-40B4-BE49-F238E27FC236}">
                <a16:creationId xmlns:a16="http://schemas.microsoft.com/office/drawing/2014/main" xmlns="" id="{73039D36-9E0A-4B41-95A7-3D8C855E8D3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9144678">
            <a:off x="2194960" y="3525679"/>
            <a:ext cx="1377246" cy="1194830"/>
          </a:xfrm>
          <a:prstGeom prst="rect">
            <a:avLst/>
          </a:prstGeom>
        </p:spPr>
      </p:pic>
      <p:pic>
        <p:nvPicPr>
          <p:cNvPr id="48" name="Picture 47">
            <a:extLst>
              <a:ext uri="{FF2B5EF4-FFF2-40B4-BE49-F238E27FC236}">
                <a16:creationId xmlns:a16="http://schemas.microsoft.com/office/drawing/2014/main" xmlns="" id="{EB9668F3-CCAF-4358-8805-260322E45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03916">
            <a:off x="5037285" y="3401622"/>
            <a:ext cx="1158760" cy="1084136"/>
          </a:xfrm>
          <a:prstGeom prst="rect">
            <a:avLst/>
          </a:prstGeom>
        </p:spPr>
      </p:pic>
      <p:pic>
        <p:nvPicPr>
          <p:cNvPr id="49" name="Picture 48">
            <a:extLst>
              <a:ext uri="{FF2B5EF4-FFF2-40B4-BE49-F238E27FC236}">
                <a16:creationId xmlns:a16="http://schemas.microsoft.com/office/drawing/2014/main" xmlns="" id="{09463C4D-6E78-49DA-933D-3AC96E276B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03916">
            <a:off x="1500179" y="3195973"/>
            <a:ext cx="1158760" cy="1084136"/>
          </a:xfrm>
          <a:prstGeom prst="rect">
            <a:avLst/>
          </a:prstGeom>
        </p:spPr>
      </p:pic>
      <p:sp>
        <p:nvSpPr>
          <p:cNvPr id="51" name="Speech Bubble: Rectangle 50">
            <a:extLst>
              <a:ext uri="{FF2B5EF4-FFF2-40B4-BE49-F238E27FC236}">
                <a16:creationId xmlns:a16="http://schemas.microsoft.com/office/drawing/2014/main" xmlns="" id="{D3745850-02F2-458D-9AEE-8820A2D90F27}"/>
              </a:ext>
            </a:extLst>
          </p:cNvPr>
          <p:cNvSpPr/>
          <p:nvPr/>
        </p:nvSpPr>
        <p:spPr>
          <a:xfrm>
            <a:off x="8728432" y="182676"/>
            <a:ext cx="3087794" cy="1628505"/>
          </a:xfrm>
          <a:prstGeom prst="wedgeRectCallout">
            <a:avLst>
              <a:gd name="adj1" fmla="val 40192"/>
              <a:gd name="adj2" fmla="val 124101"/>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spc="-150" dirty="0"/>
              <a:t>Show me: pencil, eraser, pen!</a:t>
            </a:r>
          </a:p>
        </p:txBody>
      </p:sp>
      <p:sp>
        <p:nvSpPr>
          <p:cNvPr id="52" name="Speech Bubble: Rectangle 51">
            <a:extLst>
              <a:ext uri="{FF2B5EF4-FFF2-40B4-BE49-F238E27FC236}">
                <a16:creationId xmlns:a16="http://schemas.microsoft.com/office/drawing/2014/main" xmlns="" id="{CF8FFD05-B3BF-4D27-A6FD-1B9BD2D1624B}"/>
              </a:ext>
            </a:extLst>
          </p:cNvPr>
          <p:cNvSpPr/>
          <p:nvPr/>
        </p:nvSpPr>
        <p:spPr>
          <a:xfrm>
            <a:off x="948519" y="730035"/>
            <a:ext cx="3053175" cy="1179796"/>
          </a:xfrm>
          <a:prstGeom prst="wedgeRectCallout">
            <a:avLst>
              <a:gd name="adj1" fmla="val -36747"/>
              <a:gd name="adj2" fmla="val 120533"/>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pic>
        <p:nvPicPr>
          <p:cNvPr id="18" name="Picture 17">
            <a:extLst>
              <a:ext uri="{FF2B5EF4-FFF2-40B4-BE49-F238E27FC236}">
                <a16:creationId xmlns:a16="http://schemas.microsoft.com/office/drawing/2014/main" xmlns="" id="{05C8C145-F6CF-4AEC-B22E-9DE5883E847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19543" y="3580927"/>
            <a:ext cx="1287282" cy="1088283"/>
          </a:xfrm>
          <a:prstGeom prst="rect">
            <a:avLst/>
          </a:prstGeom>
        </p:spPr>
      </p:pic>
      <p:pic>
        <p:nvPicPr>
          <p:cNvPr id="19" name="Picture 18">
            <a:extLst>
              <a:ext uri="{FF2B5EF4-FFF2-40B4-BE49-F238E27FC236}">
                <a16:creationId xmlns:a16="http://schemas.microsoft.com/office/drawing/2014/main" xmlns="" id="{2A7DBC22-57E4-4748-B1D9-7DBCEB670C5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451217" y="3738041"/>
            <a:ext cx="1015902" cy="863430"/>
          </a:xfrm>
          <a:prstGeom prst="rect">
            <a:avLst/>
          </a:prstGeom>
        </p:spPr>
      </p:pic>
      <p:pic>
        <p:nvPicPr>
          <p:cNvPr id="20" name="Picture 19">
            <a:extLst>
              <a:ext uri="{FF2B5EF4-FFF2-40B4-BE49-F238E27FC236}">
                <a16:creationId xmlns:a16="http://schemas.microsoft.com/office/drawing/2014/main" xmlns="" id="{B8616FCE-B291-44DE-BE0C-7BAF520C057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985047" y="3445645"/>
            <a:ext cx="1287282" cy="1088283"/>
          </a:xfrm>
          <a:prstGeom prst="rect">
            <a:avLst/>
          </a:prstGeom>
        </p:spPr>
      </p:pic>
      <p:pic>
        <p:nvPicPr>
          <p:cNvPr id="21" name="Picture 20">
            <a:extLst>
              <a:ext uri="{FF2B5EF4-FFF2-40B4-BE49-F238E27FC236}">
                <a16:creationId xmlns:a16="http://schemas.microsoft.com/office/drawing/2014/main" xmlns="" id="{346FD16E-3A27-45FC-9528-F7EE04EFB4D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910971">
            <a:off x="5041338" y="3362965"/>
            <a:ext cx="1377246" cy="1194830"/>
          </a:xfrm>
          <a:prstGeom prst="rect">
            <a:avLst/>
          </a:prstGeom>
        </p:spPr>
      </p:pic>
      <p:pic>
        <p:nvPicPr>
          <p:cNvPr id="22" name="Picture 21">
            <a:extLst>
              <a:ext uri="{FF2B5EF4-FFF2-40B4-BE49-F238E27FC236}">
                <a16:creationId xmlns:a16="http://schemas.microsoft.com/office/drawing/2014/main" xmlns="" id="{1D59E6AD-62F6-453B-AF14-6ADF90F605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727734">
            <a:off x="8940065" y="3033696"/>
            <a:ext cx="1377246" cy="1194830"/>
          </a:xfrm>
          <a:prstGeom prst="rect">
            <a:avLst/>
          </a:prstGeom>
        </p:spPr>
      </p:pic>
      <p:pic>
        <p:nvPicPr>
          <p:cNvPr id="23" name="Picture 22">
            <a:extLst>
              <a:ext uri="{FF2B5EF4-FFF2-40B4-BE49-F238E27FC236}">
                <a16:creationId xmlns:a16="http://schemas.microsoft.com/office/drawing/2014/main" xmlns="" id="{F89D455D-9980-41C9-A2FB-43C15DA4E8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303916">
            <a:off x="8871627" y="3195972"/>
            <a:ext cx="1158760" cy="1084136"/>
          </a:xfrm>
          <a:prstGeom prst="rect">
            <a:avLst/>
          </a:prstGeom>
        </p:spPr>
      </p:pic>
      <p:sp>
        <p:nvSpPr>
          <p:cNvPr id="24" name="Speech Bubble: Rectangle 23">
            <a:extLst>
              <a:ext uri="{FF2B5EF4-FFF2-40B4-BE49-F238E27FC236}">
                <a16:creationId xmlns:a16="http://schemas.microsoft.com/office/drawing/2014/main" xmlns="" id="{020C0A81-D18E-41DA-88B3-7E9E1FB60E3B}"/>
              </a:ext>
            </a:extLst>
          </p:cNvPr>
          <p:cNvSpPr/>
          <p:nvPr/>
        </p:nvSpPr>
        <p:spPr>
          <a:xfrm>
            <a:off x="4205798" y="996929"/>
            <a:ext cx="3053175" cy="1179796"/>
          </a:xfrm>
          <a:prstGeom prst="wedgeRectCallout">
            <a:avLst>
              <a:gd name="adj1" fmla="val -36747"/>
              <a:gd name="adj2" fmla="val 120533"/>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sp>
        <p:nvSpPr>
          <p:cNvPr id="26" name="Speech Bubble: Rectangle 25">
            <a:extLst>
              <a:ext uri="{FF2B5EF4-FFF2-40B4-BE49-F238E27FC236}">
                <a16:creationId xmlns:a16="http://schemas.microsoft.com/office/drawing/2014/main" xmlns="" id="{A8486C5D-DC1F-45F4-BE0C-6A04626F72FD}"/>
              </a:ext>
            </a:extLst>
          </p:cNvPr>
          <p:cNvSpPr/>
          <p:nvPr/>
        </p:nvSpPr>
        <p:spPr>
          <a:xfrm>
            <a:off x="7406413" y="1773747"/>
            <a:ext cx="3053175" cy="1179796"/>
          </a:xfrm>
          <a:prstGeom prst="wedgeRectCallout">
            <a:avLst>
              <a:gd name="adj1" fmla="val 1937"/>
              <a:gd name="adj2" fmla="val 89854"/>
            </a:avLst>
          </a:prstGeom>
          <a:solidFill>
            <a:srgbClr val="FFFFFF">
              <a:alpha val="70980"/>
            </a:srgb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3600" dirty="0">
                <a:ln w="0"/>
                <a:solidFill>
                  <a:srgbClr val="FF0000"/>
                </a:solidFill>
                <a:effectLst>
                  <a:outerShdw blurRad="38100" dist="19050" dir="2700000" algn="tl" rotWithShape="0">
                    <a:schemeClr val="dk1">
                      <a:alpha val="40000"/>
                    </a:schemeClr>
                  </a:outerShdw>
                </a:effectLst>
              </a:rPr>
              <a:t>pencil, eraser, pen!</a:t>
            </a:r>
            <a:endParaRPr lang="en-US" sz="3600" dirty="0"/>
          </a:p>
        </p:txBody>
      </p:sp>
    </p:spTree>
    <p:extLst>
      <p:ext uri="{BB962C8B-B14F-4D97-AF65-F5344CB8AC3E}">
        <p14:creationId xmlns:p14="http://schemas.microsoft.com/office/powerpoint/2010/main" val="130264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500"/>
                                        <p:tgtEl>
                                          <p:spTgt spid="5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2"/>
                                        </p:tgtEl>
                                        <p:attrNameLst>
                                          <p:attrName>style.visibility</p:attrName>
                                        </p:attrNameLst>
                                      </p:cBhvr>
                                      <p:to>
                                        <p:strVal val="visible"/>
                                      </p:to>
                                    </p:set>
                                    <p:animEffect transition="in" filter="fade">
                                      <p:cBhvr>
                                        <p:cTn id="11" dur="500"/>
                                        <p:tgtEl>
                                          <p:spTgt spid="5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2"/>
                                        </p:tgtEl>
                                        <p:attrNameLst>
                                          <p:attrName>style.visibility</p:attrName>
                                        </p:attrNameLst>
                                      </p:cBhvr>
                                      <p:to>
                                        <p:strVal val="visible"/>
                                      </p:to>
                                    </p:set>
                                    <p:animEffect transition="in" filter="fade">
                                      <p:cBhvr>
                                        <p:cTn id="23" dur="500"/>
                                        <p:tgtEl>
                                          <p:spTgt spid="42"/>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fade">
                                      <p:cBhvr>
                                        <p:cTn id="31" dur="500"/>
                                        <p:tgtEl>
                                          <p:spTgt spid="4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24"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87CBE67F-A50A-4338-946F-1F22212C56DA}"/>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xmlns=""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13663" y="1618153"/>
            <a:ext cx="1641913" cy="1399119"/>
          </a:xfrm>
          <a:prstGeom prst="rect">
            <a:avLst/>
          </a:prstGeom>
        </p:spPr>
      </p:pic>
      <p:sp>
        <p:nvSpPr>
          <p:cNvPr id="42" name="Text Placeholder 7">
            <a:extLst>
              <a:ext uri="{FF2B5EF4-FFF2-40B4-BE49-F238E27FC236}">
                <a16:creationId xmlns:a16="http://schemas.microsoft.com/office/drawing/2014/main" xmlns="" id="{45412A68-E125-4200-BE07-2124E7B9A03B}"/>
              </a:ext>
            </a:extLst>
          </p:cNvPr>
          <p:cNvSpPr txBox="1">
            <a:spLocks/>
          </p:cNvSpPr>
          <p:nvPr/>
        </p:nvSpPr>
        <p:spPr>
          <a:xfrm>
            <a:off x="3469239" y="1087050"/>
            <a:ext cx="8370664"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smtClean="0">
                <a:ln>
                  <a:solidFill>
                    <a:schemeClr val="bg1"/>
                  </a:solidFill>
                </a:ln>
                <a:solidFill>
                  <a:schemeClr val="bg1"/>
                </a:solidFill>
                <a:latin typeface="Times New Roman" panose="02020603050405020304" pitchFamily="18" charset="0"/>
                <a:cs typeface="Times New Roman" panose="02020603050405020304" pitchFamily="18" charset="0"/>
              </a:rPr>
              <a:t>Warm-up </a:t>
            </a:r>
            <a:r>
              <a:rPr lang="en-US" sz="5400" dirty="0">
                <a:ln>
                  <a:solidFill>
                    <a:schemeClr val="bg1"/>
                  </a:solidFill>
                </a:ln>
                <a:solidFill>
                  <a:schemeClr val="bg1"/>
                </a:solidFill>
                <a:latin typeface="Times New Roman" panose="02020603050405020304" pitchFamily="18" charset="0"/>
                <a:cs typeface="Times New Roman" panose="02020603050405020304" pitchFamily="18" charset="0"/>
              </a:rPr>
              <a:t>and review</a:t>
            </a:r>
          </a:p>
        </p:txBody>
      </p:sp>
      <p:sp>
        <p:nvSpPr>
          <p:cNvPr id="45" name="Rectangle 44">
            <a:extLst>
              <a:ext uri="{FF2B5EF4-FFF2-40B4-BE49-F238E27FC236}">
                <a16:creationId xmlns:a16="http://schemas.microsoft.com/office/drawing/2014/main" xmlns="" id="{8E7D4A43-DAF9-4B63-A66D-BE065D39CC19}"/>
              </a:ext>
            </a:extLst>
          </p:cNvPr>
          <p:cNvSpPr/>
          <p:nvPr/>
        </p:nvSpPr>
        <p:spPr>
          <a:xfrm>
            <a:off x="2080105" y="938790"/>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①</a:t>
            </a:r>
          </a:p>
        </p:txBody>
      </p:sp>
      <p:pic>
        <p:nvPicPr>
          <p:cNvPr id="54" name="Picture 53">
            <a:extLst>
              <a:ext uri="{FF2B5EF4-FFF2-40B4-BE49-F238E27FC236}">
                <a16:creationId xmlns:a16="http://schemas.microsoft.com/office/drawing/2014/main" xmlns=""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xmlns=""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Tree>
    <p:extLst>
      <p:ext uri="{BB962C8B-B14F-4D97-AF65-F5344CB8AC3E}">
        <p14:creationId xmlns:p14="http://schemas.microsoft.com/office/powerpoint/2010/main" val="27285870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xmlns="" id="{017BC6EA-ECE9-4EB7-A16D-FEE2D46432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367028" cy="7084194"/>
          </a:xfrm>
          <a:prstGeom prst="rect">
            <a:avLst/>
          </a:prstGeom>
        </p:spPr>
      </p:pic>
      <p:pic>
        <p:nvPicPr>
          <p:cNvPr id="6" name="Picture 5">
            <a:extLst>
              <a:ext uri="{FF2B5EF4-FFF2-40B4-BE49-F238E27FC236}">
                <a16:creationId xmlns:a16="http://schemas.microsoft.com/office/drawing/2014/main" xmlns="" id="{DD90D855-2392-4428-83DB-38A1207205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46810" y="5593852"/>
            <a:ext cx="1487381" cy="1264148"/>
          </a:xfrm>
          <a:prstGeom prst="rect">
            <a:avLst/>
          </a:prstGeom>
        </p:spPr>
      </p:pic>
      <p:pic>
        <p:nvPicPr>
          <p:cNvPr id="8" name="Picture 7">
            <a:extLst>
              <a:ext uri="{FF2B5EF4-FFF2-40B4-BE49-F238E27FC236}">
                <a16:creationId xmlns:a16="http://schemas.microsoft.com/office/drawing/2014/main" xmlns="" id="{45789029-47E6-493C-837C-FF69C74068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515" y="5254309"/>
            <a:ext cx="1411799" cy="1247007"/>
          </a:xfrm>
          <a:prstGeom prst="rect">
            <a:avLst/>
          </a:prstGeom>
        </p:spPr>
      </p:pic>
      <p:pic>
        <p:nvPicPr>
          <p:cNvPr id="10" name="Picture 9">
            <a:extLst>
              <a:ext uri="{FF2B5EF4-FFF2-40B4-BE49-F238E27FC236}">
                <a16:creationId xmlns:a16="http://schemas.microsoft.com/office/drawing/2014/main" xmlns="" id="{9FE25C7D-4191-4540-B583-652FA649A8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82640" y="4227551"/>
            <a:ext cx="1287282" cy="1088283"/>
          </a:xfrm>
          <a:prstGeom prst="rect">
            <a:avLst/>
          </a:prstGeom>
        </p:spPr>
      </p:pic>
      <p:pic>
        <p:nvPicPr>
          <p:cNvPr id="12" name="Picture 11">
            <a:extLst>
              <a:ext uri="{FF2B5EF4-FFF2-40B4-BE49-F238E27FC236}">
                <a16:creationId xmlns:a16="http://schemas.microsoft.com/office/drawing/2014/main" xmlns="" id="{10AC772B-CEE2-415D-BEDD-B6B6EA4CF8E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2321" b="32295"/>
          <a:stretch/>
        </p:blipFill>
        <p:spPr>
          <a:xfrm rot="20047778">
            <a:off x="8840675" y="4457894"/>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xmlns="" id="{27DA07D0-5688-413F-A52B-5D0CCF22CF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55089" y="1003404"/>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xmlns="" id="{09A58B72-2479-472C-9484-FFAF74E0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26984" y="4380380"/>
            <a:ext cx="866487" cy="577659"/>
          </a:xfrm>
          <a:prstGeom prst="rect">
            <a:avLst/>
          </a:prstGeom>
        </p:spPr>
      </p:pic>
      <p:pic>
        <p:nvPicPr>
          <p:cNvPr id="13" name="Picture 12">
            <a:extLst>
              <a:ext uri="{FF2B5EF4-FFF2-40B4-BE49-F238E27FC236}">
                <a16:creationId xmlns:a16="http://schemas.microsoft.com/office/drawing/2014/main" xmlns="" id="{7801D13C-8B64-4157-8E61-CCFEF6B804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44678">
            <a:off x="5260587" y="3969100"/>
            <a:ext cx="1377246" cy="1194830"/>
          </a:xfrm>
          <a:prstGeom prst="rect">
            <a:avLst/>
          </a:prstGeom>
        </p:spPr>
      </p:pic>
      <p:pic>
        <p:nvPicPr>
          <p:cNvPr id="15" name="Picture 14">
            <a:extLst>
              <a:ext uri="{FF2B5EF4-FFF2-40B4-BE49-F238E27FC236}">
                <a16:creationId xmlns:a16="http://schemas.microsoft.com/office/drawing/2014/main" xmlns="" id="{B810E73E-6E59-412B-8B48-BAEAFF6A84F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3916">
            <a:off x="8323189" y="4069760"/>
            <a:ext cx="1158760" cy="1084136"/>
          </a:xfrm>
          <a:prstGeom prst="rect">
            <a:avLst/>
          </a:prstGeom>
        </p:spPr>
      </p:pic>
      <p:pic>
        <p:nvPicPr>
          <p:cNvPr id="16" name="Picture 15">
            <a:extLst>
              <a:ext uri="{FF2B5EF4-FFF2-40B4-BE49-F238E27FC236}">
                <a16:creationId xmlns:a16="http://schemas.microsoft.com/office/drawing/2014/main" xmlns="" id="{BD93CA68-856F-4572-BDE7-72FA99208D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3916">
            <a:off x="1687577" y="4019788"/>
            <a:ext cx="1158760" cy="1084136"/>
          </a:xfrm>
          <a:prstGeom prst="rect">
            <a:avLst/>
          </a:prstGeom>
        </p:spPr>
      </p:pic>
      <p:pic>
        <p:nvPicPr>
          <p:cNvPr id="17" name="Picture 16">
            <a:extLst>
              <a:ext uri="{FF2B5EF4-FFF2-40B4-BE49-F238E27FC236}">
                <a16:creationId xmlns:a16="http://schemas.microsoft.com/office/drawing/2014/main" xmlns="" id="{ECA38567-9FAC-4D87-805F-A21C9943CF3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796524">
            <a:off x="2141293" y="3282499"/>
            <a:ext cx="887507" cy="763076"/>
          </a:xfrm>
          <a:prstGeom prst="rect">
            <a:avLst/>
          </a:prstGeom>
        </p:spPr>
      </p:pic>
      <p:sp>
        <p:nvSpPr>
          <p:cNvPr id="2" name="Rectangle 1">
            <a:extLst>
              <a:ext uri="{FF2B5EF4-FFF2-40B4-BE49-F238E27FC236}">
                <a16:creationId xmlns:a16="http://schemas.microsoft.com/office/drawing/2014/main" xmlns="" id="{DBBC3646-6C68-429A-8748-AE713C5FBBEE}"/>
              </a:ext>
            </a:extLst>
          </p:cNvPr>
          <p:cNvSpPr/>
          <p:nvPr/>
        </p:nvSpPr>
        <p:spPr>
          <a:xfrm>
            <a:off x="-8665" y="111968"/>
            <a:ext cx="12192000" cy="69839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xmlns="" id="{42F302E1-5C44-4B50-A274-FAB4B41040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24162" y="3156292"/>
            <a:ext cx="866487" cy="577659"/>
          </a:xfrm>
          <a:prstGeom prst="rect">
            <a:avLst/>
          </a:prstGeom>
        </p:spPr>
      </p:pic>
      <p:pic>
        <p:nvPicPr>
          <p:cNvPr id="19" name="Picture 18">
            <a:extLst>
              <a:ext uri="{FF2B5EF4-FFF2-40B4-BE49-F238E27FC236}">
                <a16:creationId xmlns:a16="http://schemas.microsoft.com/office/drawing/2014/main" xmlns="" id="{617C6041-3AB6-417C-98E3-51C1CAFAE7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44678">
            <a:off x="-1291000" y="3908998"/>
            <a:ext cx="1377246" cy="1194830"/>
          </a:xfrm>
          <a:prstGeom prst="rect">
            <a:avLst/>
          </a:prstGeom>
        </p:spPr>
      </p:pic>
      <p:pic>
        <p:nvPicPr>
          <p:cNvPr id="20" name="Picture 19">
            <a:extLst>
              <a:ext uri="{FF2B5EF4-FFF2-40B4-BE49-F238E27FC236}">
                <a16:creationId xmlns:a16="http://schemas.microsoft.com/office/drawing/2014/main" xmlns="" id="{FBB9A18A-807F-4701-A4FE-EF4F92D7C31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3916">
            <a:off x="12385492" y="3103929"/>
            <a:ext cx="1158760" cy="1084136"/>
          </a:xfrm>
          <a:prstGeom prst="rect">
            <a:avLst/>
          </a:prstGeom>
        </p:spPr>
      </p:pic>
      <p:pic>
        <p:nvPicPr>
          <p:cNvPr id="21" name="Picture 20">
            <a:extLst>
              <a:ext uri="{FF2B5EF4-FFF2-40B4-BE49-F238E27FC236}">
                <a16:creationId xmlns:a16="http://schemas.microsoft.com/office/drawing/2014/main" xmlns="" id="{11F164FE-5C10-4DBC-916A-ABDAAD45652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3916">
            <a:off x="-2063569" y="2795700"/>
            <a:ext cx="1158760" cy="1084136"/>
          </a:xfrm>
          <a:prstGeom prst="rect">
            <a:avLst/>
          </a:prstGeom>
        </p:spPr>
      </p:pic>
      <p:pic>
        <p:nvPicPr>
          <p:cNvPr id="22" name="Picture 21">
            <a:extLst>
              <a:ext uri="{FF2B5EF4-FFF2-40B4-BE49-F238E27FC236}">
                <a16:creationId xmlns:a16="http://schemas.microsoft.com/office/drawing/2014/main" xmlns="" id="{DCA97128-AE2C-4DC5-89A5-BF5C3B39706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796524">
            <a:off x="12966230" y="3222398"/>
            <a:ext cx="887507" cy="763076"/>
          </a:xfrm>
          <a:prstGeom prst="rect">
            <a:avLst/>
          </a:prstGeom>
        </p:spPr>
      </p:pic>
      <p:sp>
        <p:nvSpPr>
          <p:cNvPr id="23" name="Text Placeholder 7">
            <a:extLst>
              <a:ext uri="{FF2B5EF4-FFF2-40B4-BE49-F238E27FC236}">
                <a16:creationId xmlns:a16="http://schemas.microsoft.com/office/drawing/2014/main" xmlns=""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pic>
        <p:nvPicPr>
          <p:cNvPr id="3" name="coundown 10 seconds Lan Anh">
            <a:hlinkClick r:id="" action="ppaction://media"/>
            <a:extLst>
              <a:ext uri="{FF2B5EF4-FFF2-40B4-BE49-F238E27FC236}">
                <a16:creationId xmlns:a16="http://schemas.microsoft.com/office/drawing/2014/main" xmlns=""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5"/>
          <a:srcRect l="21267" r="23276"/>
          <a:stretch/>
        </p:blipFill>
        <p:spPr>
          <a:xfrm>
            <a:off x="7674475" y="1072767"/>
            <a:ext cx="1465095" cy="1488377"/>
          </a:xfrm>
          <a:prstGeom prst="ellipse">
            <a:avLst/>
          </a:prstGeom>
          <a:ln>
            <a:noFill/>
          </a:ln>
          <a:effectLst>
            <a:softEdge rad="112500"/>
          </a:effectLst>
        </p:spPr>
      </p:pic>
    </p:spTree>
    <p:extLst>
      <p:ext uri="{BB962C8B-B14F-4D97-AF65-F5344CB8AC3E}">
        <p14:creationId xmlns:p14="http://schemas.microsoft.com/office/powerpoint/2010/main" val="358092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0203651C-103B-4678-B0CB-D900F1CBD8F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84" y="-33554"/>
            <a:ext cx="12192000" cy="6925108"/>
          </a:xfrm>
          <a:prstGeom prst="rect">
            <a:avLst/>
          </a:prstGeom>
        </p:spPr>
      </p:pic>
      <p:pic>
        <p:nvPicPr>
          <p:cNvPr id="6" name="Picture 5">
            <a:extLst>
              <a:ext uri="{FF2B5EF4-FFF2-40B4-BE49-F238E27FC236}">
                <a16:creationId xmlns:a16="http://schemas.microsoft.com/office/drawing/2014/main" xmlns="" id="{DD90D855-2392-4428-83DB-38A1207205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9174" y="4566520"/>
            <a:ext cx="1015902" cy="863430"/>
          </a:xfrm>
          <a:prstGeom prst="rect">
            <a:avLst/>
          </a:prstGeom>
        </p:spPr>
      </p:pic>
      <p:pic>
        <p:nvPicPr>
          <p:cNvPr id="8" name="Picture 7">
            <a:extLst>
              <a:ext uri="{FF2B5EF4-FFF2-40B4-BE49-F238E27FC236}">
                <a16:creationId xmlns:a16="http://schemas.microsoft.com/office/drawing/2014/main" xmlns="" id="{45789029-47E6-493C-837C-FF69C74068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2816" y="4585379"/>
            <a:ext cx="1411799" cy="1247007"/>
          </a:xfrm>
          <a:prstGeom prst="rect">
            <a:avLst/>
          </a:prstGeom>
        </p:spPr>
      </p:pic>
      <p:pic>
        <p:nvPicPr>
          <p:cNvPr id="10" name="Picture 9">
            <a:extLst>
              <a:ext uri="{FF2B5EF4-FFF2-40B4-BE49-F238E27FC236}">
                <a16:creationId xmlns:a16="http://schemas.microsoft.com/office/drawing/2014/main" xmlns="" id="{9FE25C7D-4191-4540-B583-652FA649A80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64221" y="4761803"/>
            <a:ext cx="1287282" cy="1088283"/>
          </a:xfrm>
          <a:prstGeom prst="rect">
            <a:avLst/>
          </a:prstGeom>
        </p:spPr>
      </p:pic>
      <p:pic>
        <p:nvPicPr>
          <p:cNvPr id="12" name="Picture 11">
            <a:extLst>
              <a:ext uri="{FF2B5EF4-FFF2-40B4-BE49-F238E27FC236}">
                <a16:creationId xmlns:a16="http://schemas.microsoft.com/office/drawing/2014/main" xmlns="" id="{10AC772B-CEE2-415D-BEDD-B6B6EA4CF8E2}"/>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xmlns="" id="{27DA07D0-5688-413F-A52B-5D0CCF22CF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26984" y="5548806"/>
            <a:ext cx="1516685" cy="926725"/>
          </a:xfrm>
          <a:prstGeom prst="rect">
            <a:avLst/>
          </a:prstGeom>
          <a:ln>
            <a:noFill/>
          </a:ln>
          <a:effectLst>
            <a:softEdge rad="112500"/>
          </a:effectLst>
        </p:spPr>
      </p:pic>
      <p:pic>
        <p:nvPicPr>
          <p:cNvPr id="11" name="Picture 10">
            <a:extLst>
              <a:ext uri="{FF2B5EF4-FFF2-40B4-BE49-F238E27FC236}">
                <a16:creationId xmlns:a16="http://schemas.microsoft.com/office/drawing/2014/main" xmlns="" id="{09A58B72-2479-472C-9484-FFAF74E0F78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692091" y="4854909"/>
            <a:ext cx="866487" cy="577659"/>
          </a:xfrm>
          <a:prstGeom prst="rect">
            <a:avLst/>
          </a:prstGeom>
        </p:spPr>
      </p:pic>
      <p:pic>
        <p:nvPicPr>
          <p:cNvPr id="13" name="Picture 12">
            <a:extLst>
              <a:ext uri="{FF2B5EF4-FFF2-40B4-BE49-F238E27FC236}">
                <a16:creationId xmlns:a16="http://schemas.microsoft.com/office/drawing/2014/main" xmlns="" id="{7801D13C-8B64-4157-8E61-CCFEF6B804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44678">
            <a:off x="3848646" y="4693116"/>
            <a:ext cx="1377246" cy="1194830"/>
          </a:xfrm>
          <a:prstGeom prst="rect">
            <a:avLst/>
          </a:prstGeom>
        </p:spPr>
      </p:pic>
      <p:pic>
        <p:nvPicPr>
          <p:cNvPr id="15" name="Picture 14">
            <a:extLst>
              <a:ext uri="{FF2B5EF4-FFF2-40B4-BE49-F238E27FC236}">
                <a16:creationId xmlns:a16="http://schemas.microsoft.com/office/drawing/2014/main" xmlns="" id="{B810E73E-6E59-412B-8B48-BAEAFF6A84F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3916">
            <a:off x="8348873" y="5670850"/>
            <a:ext cx="1158760" cy="1084136"/>
          </a:xfrm>
          <a:prstGeom prst="rect">
            <a:avLst/>
          </a:prstGeom>
        </p:spPr>
      </p:pic>
      <p:pic>
        <p:nvPicPr>
          <p:cNvPr id="16" name="Picture 15">
            <a:extLst>
              <a:ext uri="{FF2B5EF4-FFF2-40B4-BE49-F238E27FC236}">
                <a16:creationId xmlns:a16="http://schemas.microsoft.com/office/drawing/2014/main" xmlns="" id="{BD93CA68-856F-4572-BDE7-72FA99208D0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3916">
            <a:off x="7679716" y="5619961"/>
            <a:ext cx="1158760" cy="1084136"/>
          </a:xfrm>
          <a:prstGeom prst="rect">
            <a:avLst/>
          </a:prstGeom>
        </p:spPr>
      </p:pic>
      <p:pic>
        <p:nvPicPr>
          <p:cNvPr id="17" name="Picture 16">
            <a:extLst>
              <a:ext uri="{FF2B5EF4-FFF2-40B4-BE49-F238E27FC236}">
                <a16:creationId xmlns:a16="http://schemas.microsoft.com/office/drawing/2014/main" xmlns="" id="{ECA38567-9FAC-4D87-805F-A21C9943CF3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796524">
            <a:off x="7042289" y="4616697"/>
            <a:ext cx="887507" cy="763076"/>
          </a:xfrm>
          <a:prstGeom prst="rect">
            <a:avLst/>
          </a:prstGeom>
        </p:spPr>
      </p:pic>
      <p:pic>
        <p:nvPicPr>
          <p:cNvPr id="18" name="Picture 17">
            <a:extLst>
              <a:ext uri="{FF2B5EF4-FFF2-40B4-BE49-F238E27FC236}">
                <a16:creationId xmlns:a16="http://schemas.microsoft.com/office/drawing/2014/main" xmlns="" id="{42F302E1-5C44-4B50-A274-FAB4B41040E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81621" y="4968218"/>
            <a:ext cx="866487" cy="577659"/>
          </a:xfrm>
          <a:prstGeom prst="rect">
            <a:avLst/>
          </a:prstGeom>
        </p:spPr>
      </p:pic>
      <p:pic>
        <p:nvPicPr>
          <p:cNvPr id="19" name="Picture 18">
            <a:extLst>
              <a:ext uri="{FF2B5EF4-FFF2-40B4-BE49-F238E27FC236}">
                <a16:creationId xmlns:a16="http://schemas.microsoft.com/office/drawing/2014/main" xmlns="" id="{617C6041-3AB6-417C-98E3-51C1CAFAE7F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xmlns="" id="{FBB9A18A-807F-4701-A4FE-EF4F92D7C31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3916">
            <a:off x="7973504" y="5658661"/>
            <a:ext cx="1158760" cy="1084136"/>
          </a:xfrm>
          <a:prstGeom prst="rect">
            <a:avLst/>
          </a:prstGeom>
        </p:spPr>
      </p:pic>
      <p:pic>
        <p:nvPicPr>
          <p:cNvPr id="21" name="Picture 20">
            <a:extLst>
              <a:ext uri="{FF2B5EF4-FFF2-40B4-BE49-F238E27FC236}">
                <a16:creationId xmlns:a16="http://schemas.microsoft.com/office/drawing/2014/main" xmlns="" id="{11F164FE-5C10-4DBC-916A-ABDAAD45652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8248499">
            <a:off x="7781785" y="5576431"/>
            <a:ext cx="1158760" cy="1084136"/>
          </a:xfrm>
          <a:prstGeom prst="rect">
            <a:avLst/>
          </a:prstGeom>
        </p:spPr>
      </p:pic>
      <p:pic>
        <p:nvPicPr>
          <p:cNvPr id="22" name="Picture 21">
            <a:extLst>
              <a:ext uri="{FF2B5EF4-FFF2-40B4-BE49-F238E27FC236}">
                <a16:creationId xmlns:a16="http://schemas.microsoft.com/office/drawing/2014/main" xmlns="" id="{DCA97128-AE2C-4DC5-89A5-BF5C3B39706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9796524">
            <a:off x="7316012" y="4770216"/>
            <a:ext cx="887507" cy="763076"/>
          </a:xfrm>
          <a:prstGeom prst="rect">
            <a:avLst/>
          </a:prstGeom>
        </p:spPr>
      </p:pic>
      <p:pic>
        <p:nvPicPr>
          <p:cNvPr id="26" name="Picture 25">
            <a:extLst>
              <a:ext uri="{FF2B5EF4-FFF2-40B4-BE49-F238E27FC236}">
                <a16:creationId xmlns:a16="http://schemas.microsoft.com/office/drawing/2014/main" xmlns="" id="{7CB36CEA-95A8-47CE-BEB0-656AD748F59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347582" y="4661068"/>
            <a:ext cx="2223342" cy="2332687"/>
          </a:xfrm>
          <a:prstGeom prst="rect">
            <a:avLst/>
          </a:prstGeom>
        </p:spPr>
      </p:pic>
      <p:pic>
        <p:nvPicPr>
          <p:cNvPr id="27" name="Picture 26">
            <a:extLst>
              <a:ext uri="{FF2B5EF4-FFF2-40B4-BE49-F238E27FC236}">
                <a16:creationId xmlns:a16="http://schemas.microsoft.com/office/drawing/2014/main" xmlns="" id="{C170C301-3930-45B6-A974-488775E32FB2}"/>
              </a:ext>
            </a:extLst>
          </p:cNvPr>
          <p:cNvPicPr>
            <a:picLocks noChangeAspect="1"/>
          </p:cNvPicPr>
          <p:nvPr/>
        </p:nvPicPr>
        <p:blipFill>
          <a:blip r:embed="rId16" cstate="print">
            <a:extLst>
              <a:ext uri="{BEBA8EAE-BF5A-486C-A8C5-ECC9F3942E4B}">
                <a14:imgProps xmlns:a14="http://schemas.microsoft.com/office/drawing/2010/main">
                  <a14:imgLayer r:embed="rId17">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9915931" y="4918421"/>
            <a:ext cx="1837473" cy="1927841"/>
          </a:xfrm>
          <a:prstGeom prst="rect">
            <a:avLst/>
          </a:prstGeom>
        </p:spPr>
      </p:pic>
      <p:pic>
        <p:nvPicPr>
          <p:cNvPr id="28" name="Picture 27">
            <a:extLst>
              <a:ext uri="{FF2B5EF4-FFF2-40B4-BE49-F238E27FC236}">
                <a16:creationId xmlns:a16="http://schemas.microsoft.com/office/drawing/2014/main" xmlns="" id="{4CE0B2AB-68CE-4B8C-9B7A-E23F2878B929}"/>
              </a:ext>
            </a:extLst>
          </p:cNvPr>
          <p:cNvPicPr>
            <a:picLocks noChangeAspect="1"/>
          </p:cNvPicPr>
          <p:nvPr/>
        </p:nvPicPr>
        <p:blipFill>
          <a:blip r:embed="rId1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910122" y="3625627"/>
            <a:ext cx="1255019" cy="1316741"/>
          </a:xfrm>
          <a:prstGeom prst="rect">
            <a:avLst/>
          </a:prstGeom>
        </p:spPr>
      </p:pic>
      <p:sp>
        <p:nvSpPr>
          <p:cNvPr id="2" name="Rectangle 1">
            <a:extLst>
              <a:ext uri="{FF2B5EF4-FFF2-40B4-BE49-F238E27FC236}">
                <a16:creationId xmlns:a16="http://schemas.microsoft.com/office/drawing/2014/main" xmlns="" id="{DBBC3646-6C68-429A-8748-AE713C5FBBEE}"/>
              </a:ext>
            </a:extLst>
          </p:cNvPr>
          <p:cNvSpPr/>
          <p:nvPr/>
        </p:nvSpPr>
        <p:spPr>
          <a:xfrm>
            <a:off x="-117988" y="-92379"/>
            <a:ext cx="12309988" cy="6983933"/>
          </a:xfrm>
          <a:prstGeom prst="rect">
            <a:avLst/>
          </a:prstGeom>
          <a:solidFill>
            <a:schemeClr val="tx1">
              <a:lumMod val="75000"/>
              <a:lumOff val="25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xmlns=""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9"/>
          <a:srcRect l="21267" r="23276"/>
          <a:stretch/>
        </p:blipFill>
        <p:spPr>
          <a:xfrm>
            <a:off x="7674475" y="1072767"/>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xmlns=""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extLst>
      <p:ext uri="{BB962C8B-B14F-4D97-AF65-F5344CB8AC3E}">
        <p14:creationId xmlns:p14="http://schemas.microsoft.com/office/powerpoint/2010/main" val="1448785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B905C815-2A96-4287-B4C2-3D0DEFAAC2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a:extLst>
              <a:ext uri="{FF2B5EF4-FFF2-40B4-BE49-F238E27FC236}">
                <a16:creationId xmlns:a16="http://schemas.microsoft.com/office/drawing/2014/main" xmlns="" id="{12199337-455E-40E2-B65B-550D425B60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3604" y="5630090"/>
            <a:ext cx="1287282" cy="1088283"/>
          </a:xfrm>
          <a:prstGeom prst="rect">
            <a:avLst/>
          </a:prstGeom>
        </p:spPr>
      </p:pic>
      <p:pic>
        <p:nvPicPr>
          <p:cNvPr id="8" name="Picture 7">
            <a:extLst>
              <a:ext uri="{FF2B5EF4-FFF2-40B4-BE49-F238E27FC236}">
                <a16:creationId xmlns:a16="http://schemas.microsoft.com/office/drawing/2014/main" xmlns="" id="{45789029-47E6-493C-837C-FF69C74068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33679" y="5550729"/>
            <a:ext cx="1411799" cy="1247007"/>
          </a:xfrm>
          <a:prstGeom prst="rect">
            <a:avLst/>
          </a:prstGeom>
        </p:spPr>
      </p:pic>
      <p:pic>
        <p:nvPicPr>
          <p:cNvPr id="10" name="Picture 9">
            <a:extLst>
              <a:ext uri="{FF2B5EF4-FFF2-40B4-BE49-F238E27FC236}">
                <a16:creationId xmlns:a16="http://schemas.microsoft.com/office/drawing/2014/main" xmlns="" id="{9FE25C7D-4191-4540-B583-652FA649A80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1282" y="5678897"/>
            <a:ext cx="1287282" cy="1088283"/>
          </a:xfrm>
          <a:prstGeom prst="rect">
            <a:avLst/>
          </a:prstGeom>
        </p:spPr>
      </p:pic>
      <p:pic>
        <p:nvPicPr>
          <p:cNvPr id="12" name="Picture 11">
            <a:extLst>
              <a:ext uri="{FF2B5EF4-FFF2-40B4-BE49-F238E27FC236}">
                <a16:creationId xmlns:a16="http://schemas.microsoft.com/office/drawing/2014/main" xmlns="" id="{10AC772B-CEE2-415D-BEDD-B6B6EA4CF8E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2321" b="32295"/>
          <a:stretch/>
        </p:blipFill>
        <p:spPr>
          <a:xfrm rot="20047778">
            <a:off x="3469038" y="4288421"/>
            <a:ext cx="1511205" cy="435982"/>
          </a:xfrm>
          <a:prstGeom prst="rect">
            <a:avLst/>
          </a:prstGeom>
          <a:ln>
            <a:noFill/>
          </a:ln>
          <a:effectLst>
            <a:softEdge rad="112500"/>
          </a:effectLst>
        </p:spPr>
      </p:pic>
      <p:pic>
        <p:nvPicPr>
          <p:cNvPr id="14" name="Picture 13">
            <a:extLst>
              <a:ext uri="{FF2B5EF4-FFF2-40B4-BE49-F238E27FC236}">
                <a16:creationId xmlns:a16="http://schemas.microsoft.com/office/drawing/2014/main" xmlns="" id="{27DA07D0-5688-413F-A52B-5D0CCF22CF2D}"/>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821120" y="4098702"/>
            <a:ext cx="1035916" cy="632965"/>
          </a:xfrm>
          <a:prstGeom prst="rect">
            <a:avLst/>
          </a:prstGeom>
          <a:ln>
            <a:noFill/>
          </a:ln>
          <a:effectLst>
            <a:softEdge rad="112500"/>
          </a:effectLst>
        </p:spPr>
      </p:pic>
      <p:pic>
        <p:nvPicPr>
          <p:cNvPr id="11" name="Picture 10">
            <a:extLst>
              <a:ext uri="{FF2B5EF4-FFF2-40B4-BE49-F238E27FC236}">
                <a16:creationId xmlns:a16="http://schemas.microsoft.com/office/drawing/2014/main" xmlns="" id="{09A58B72-2479-472C-9484-FFAF74E0F78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60891" y="6099596"/>
            <a:ext cx="866487" cy="577659"/>
          </a:xfrm>
          <a:prstGeom prst="rect">
            <a:avLst/>
          </a:prstGeom>
        </p:spPr>
      </p:pic>
      <p:pic>
        <p:nvPicPr>
          <p:cNvPr id="13" name="Picture 12">
            <a:extLst>
              <a:ext uri="{FF2B5EF4-FFF2-40B4-BE49-F238E27FC236}">
                <a16:creationId xmlns:a16="http://schemas.microsoft.com/office/drawing/2014/main" xmlns="" id="{7801D13C-8B64-4157-8E61-CCFEF6B804D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144678">
            <a:off x="3133524" y="5730063"/>
            <a:ext cx="1377246" cy="1194830"/>
          </a:xfrm>
          <a:prstGeom prst="rect">
            <a:avLst/>
          </a:prstGeom>
        </p:spPr>
      </p:pic>
      <p:pic>
        <p:nvPicPr>
          <p:cNvPr id="16" name="Picture 15">
            <a:extLst>
              <a:ext uri="{FF2B5EF4-FFF2-40B4-BE49-F238E27FC236}">
                <a16:creationId xmlns:a16="http://schemas.microsoft.com/office/drawing/2014/main" xmlns="" id="{BD93CA68-856F-4572-BDE7-72FA99208D0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303916">
            <a:off x="4747593" y="5821338"/>
            <a:ext cx="1158760" cy="1084136"/>
          </a:xfrm>
          <a:prstGeom prst="rect">
            <a:avLst/>
          </a:prstGeom>
        </p:spPr>
      </p:pic>
      <p:pic>
        <p:nvPicPr>
          <p:cNvPr id="17" name="Picture 16">
            <a:extLst>
              <a:ext uri="{FF2B5EF4-FFF2-40B4-BE49-F238E27FC236}">
                <a16:creationId xmlns:a16="http://schemas.microsoft.com/office/drawing/2014/main" xmlns="" id="{ECA38567-9FAC-4D87-805F-A21C9943CF3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796524">
            <a:off x="5160478" y="3914876"/>
            <a:ext cx="887507" cy="763076"/>
          </a:xfrm>
          <a:prstGeom prst="rect">
            <a:avLst/>
          </a:prstGeom>
        </p:spPr>
      </p:pic>
      <p:pic>
        <p:nvPicPr>
          <p:cNvPr id="18" name="Picture 17">
            <a:extLst>
              <a:ext uri="{FF2B5EF4-FFF2-40B4-BE49-F238E27FC236}">
                <a16:creationId xmlns:a16="http://schemas.microsoft.com/office/drawing/2014/main" xmlns="" id="{42F302E1-5C44-4B50-A274-FAB4B41040E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996987" y="6086816"/>
            <a:ext cx="866487" cy="577659"/>
          </a:xfrm>
          <a:prstGeom prst="rect">
            <a:avLst/>
          </a:prstGeom>
        </p:spPr>
      </p:pic>
      <p:pic>
        <p:nvPicPr>
          <p:cNvPr id="19" name="Picture 18">
            <a:extLst>
              <a:ext uri="{FF2B5EF4-FFF2-40B4-BE49-F238E27FC236}">
                <a16:creationId xmlns:a16="http://schemas.microsoft.com/office/drawing/2014/main" xmlns="" id="{617C6041-3AB6-417C-98E3-51C1CAFAE7F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9144678">
            <a:off x="1107172" y="5507643"/>
            <a:ext cx="1377246" cy="1194830"/>
          </a:xfrm>
          <a:prstGeom prst="rect">
            <a:avLst/>
          </a:prstGeom>
        </p:spPr>
      </p:pic>
      <p:pic>
        <p:nvPicPr>
          <p:cNvPr id="20" name="Picture 19">
            <a:extLst>
              <a:ext uri="{FF2B5EF4-FFF2-40B4-BE49-F238E27FC236}">
                <a16:creationId xmlns:a16="http://schemas.microsoft.com/office/drawing/2014/main" xmlns="" id="{FBB9A18A-807F-4701-A4FE-EF4F92D7C31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0408638">
            <a:off x="4680351" y="5568774"/>
            <a:ext cx="1158760" cy="1084136"/>
          </a:xfrm>
          <a:prstGeom prst="rect">
            <a:avLst/>
          </a:prstGeom>
        </p:spPr>
      </p:pic>
      <p:pic>
        <p:nvPicPr>
          <p:cNvPr id="21" name="Picture 20">
            <a:extLst>
              <a:ext uri="{FF2B5EF4-FFF2-40B4-BE49-F238E27FC236}">
                <a16:creationId xmlns:a16="http://schemas.microsoft.com/office/drawing/2014/main" xmlns="" id="{11F164FE-5C10-4DBC-916A-ABDAAD45652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269541">
            <a:off x="4672527" y="5680971"/>
            <a:ext cx="1158760" cy="1084136"/>
          </a:xfrm>
          <a:prstGeom prst="rect">
            <a:avLst/>
          </a:prstGeom>
        </p:spPr>
      </p:pic>
      <p:pic>
        <p:nvPicPr>
          <p:cNvPr id="22" name="Picture 21">
            <a:extLst>
              <a:ext uri="{FF2B5EF4-FFF2-40B4-BE49-F238E27FC236}">
                <a16:creationId xmlns:a16="http://schemas.microsoft.com/office/drawing/2014/main" xmlns="" id="{DCA97128-AE2C-4DC5-89A5-BF5C3B39706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9796524">
            <a:off x="4669133" y="3955401"/>
            <a:ext cx="887507" cy="763076"/>
          </a:xfrm>
          <a:prstGeom prst="rect">
            <a:avLst/>
          </a:prstGeom>
        </p:spPr>
      </p:pic>
      <p:pic>
        <p:nvPicPr>
          <p:cNvPr id="26" name="Picture 25">
            <a:extLst>
              <a:ext uri="{FF2B5EF4-FFF2-40B4-BE49-F238E27FC236}">
                <a16:creationId xmlns:a16="http://schemas.microsoft.com/office/drawing/2014/main" xmlns="" id="{7CB36CEA-95A8-47CE-BEB0-656AD748F5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70169" y="4373319"/>
            <a:ext cx="2223342" cy="2332687"/>
          </a:xfrm>
          <a:prstGeom prst="rect">
            <a:avLst/>
          </a:prstGeom>
        </p:spPr>
      </p:pic>
      <p:pic>
        <p:nvPicPr>
          <p:cNvPr id="27" name="Picture 26">
            <a:extLst>
              <a:ext uri="{FF2B5EF4-FFF2-40B4-BE49-F238E27FC236}">
                <a16:creationId xmlns:a16="http://schemas.microsoft.com/office/drawing/2014/main" xmlns="" id="{C170C301-3930-45B6-A974-488775E32FB2}"/>
              </a:ext>
            </a:extLst>
          </p:cNvPr>
          <p:cNvPicPr>
            <a:picLocks noChangeAspect="1"/>
          </p:cNvPicPr>
          <p:nvPr/>
        </p:nvPicPr>
        <p:blipFill>
          <a:blip r:embed="rId15" cstate="print">
            <a:duotone>
              <a:prstClr val="black"/>
              <a:schemeClr val="accent5">
                <a:tint val="45000"/>
                <a:satMod val="400000"/>
              </a:schemeClr>
            </a:duotone>
            <a:extLst>
              <a:ext uri="{BEBA8EAE-BF5A-486C-A8C5-ECC9F3942E4B}">
                <a14:imgProps xmlns:a14="http://schemas.microsoft.com/office/drawing/2010/main">
                  <a14:imgLayer r:embed="rId16">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8472417" y="3329844"/>
            <a:ext cx="1570219" cy="1647444"/>
          </a:xfrm>
          <a:prstGeom prst="rect">
            <a:avLst/>
          </a:prstGeom>
        </p:spPr>
      </p:pic>
      <p:pic>
        <p:nvPicPr>
          <p:cNvPr id="28" name="Picture 27">
            <a:extLst>
              <a:ext uri="{FF2B5EF4-FFF2-40B4-BE49-F238E27FC236}">
                <a16:creationId xmlns:a16="http://schemas.microsoft.com/office/drawing/2014/main" xmlns="" id="{4CE0B2AB-68CE-4B8C-9B7A-E23F2878B929}"/>
              </a:ext>
            </a:extLst>
          </p:cNvPr>
          <p:cNvPicPr>
            <a:picLocks noChangeAspect="1"/>
          </p:cNvPicPr>
          <p:nvPr/>
        </p:nvPicPr>
        <p:blipFill>
          <a:blip r:embed="rId1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267687" y="3670730"/>
            <a:ext cx="1255019" cy="1316741"/>
          </a:xfrm>
          <a:prstGeom prst="rect">
            <a:avLst/>
          </a:prstGeom>
        </p:spPr>
      </p:pic>
      <p:pic>
        <p:nvPicPr>
          <p:cNvPr id="24" name="Picture 23">
            <a:extLst>
              <a:ext uri="{FF2B5EF4-FFF2-40B4-BE49-F238E27FC236}">
                <a16:creationId xmlns:a16="http://schemas.microsoft.com/office/drawing/2014/main" xmlns="" id="{E89DB50D-3BB5-4A52-B1ED-527AF5249B0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rot="21018128">
            <a:off x="1015245" y="5014974"/>
            <a:ext cx="2782835" cy="1858259"/>
          </a:xfrm>
          <a:prstGeom prst="rect">
            <a:avLst/>
          </a:prstGeom>
        </p:spPr>
      </p:pic>
      <p:pic>
        <p:nvPicPr>
          <p:cNvPr id="6" name="Picture 5">
            <a:extLst>
              <a:ext uri="{FF2B5EF4-FFF2-40B4-BE49-F238E27FC236}">
                <a16:creationId xmlns:a16="http://schemas.microsoft.com/office/drawing/2014/main" xmlns="" id="{DD90D855-2392-4428-83DB-38A1207205E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839156" y="5742516"/>
            <a:ext cx="1015902" cy="863430"/>
          </a:xfrm>
          <a:prstGeom prst="rect">
            <a:avLst/>
          </a:prstGeom>
        </p:spPr>
      </p:pic>
      <p:pic>
        <p:nvPicPr>
          <p:cNvPr id="32" name="Picture 31">
            <a:extLst>
              <a:ext uri="{FF2B5EF4-FFF2-40B4-BE49-F238E27FC236}">
                <a16:creationId xmlns:a16="http://schemas.microsoft.com/office/drawing/2014/main" xmlns="" id="{FAB185E4-F712-4FF5-A832-6AA358B7EE0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7729290">
            <a:off x="3034251" y="5469926"/>
            <a:ext cx="1377246" cy="1194830"/>
          </a:xfrm>
          <a:prstGeom prst="rect">
            <a:avLst/>
          </a:prstGeom>
        </p:spPr>
      </p:pic>
      <p:pic>
        <p:nvPicPr>
          <p:cNvPr id="33" name="Picture 32">
            <a:extLst>
              <a:ext uri="{FF2B5EF4-FFF2-40B4-BE49-F238E27FC236}">
                <a16:creationId xmlns:a16="http://schemas.microsoft.com/office/drawing/2014/main" xmlns="" id="{B7B2368D-FC10-4493-A5DF-5B08D58E62C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664092" y="5188656"/>
            <a:ext cx="1806772" cy="1861856"/>
          </a:xfrm>
          <a:prstGeom prst="rect">
            <a:avLst/>
          </a:prstGeom>
        </p:spPr>
      </p:pic>
      <p:pic>
        <p:nvPicPr>
          <p:cNvPr id="34" name="Picture 33">
            <a:extLst>
              <a:ext uri="{FF2B5EF4-FFF2-40B4-BE49-F238E27FC236}">
                <a16:creationId xmlns:a16="http://schemas.microsoft.com/office/drawing/2014/main" xmlns="" id="{46F5C0D2-D1E2-4BF5-B17E-78D877F42312}"/>
              </a:ext>
            </a:extLst>
          </p:cNvPr>
          <p:cNvPicPr>
            <a:picLocks noChangeAspect="1"/>
          </p:cNvPicPr>
          <p:nvPr/>
        </p:nvPicPr>
        <p:blipFill>
          <a:blip r:embed="rId21" cstate="print">
            <a:duotone>
              <a:prstClr val="black"/>
              <a:schemeClr val="accent6">
                <a:tint val="45000"/>
                <a:satMod val="400000"/>
              </a:schemeClr>
            </a:duotone>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4008123" y="4696047"/>
            <a:ext cx="1357455" cy="1398840"/>
          </a:xfrm>
          <a:prstGeom prst="rect">
            <a:avLst/>
          </a:prstGeom>
        </p:spPr>
      </p:pic>
      <p:pic>
        <p:nvPicPr>
          <p:cNvPr id="35" name="Picture 34">
            <a:extLst>
              <a:ext uri="{FF2B5EF4-FFF2-40B4-BE49-F238E27FC236}">
                <a16:creationId xmlns:a16="http://schemas.microsoft.com/office/drawing/2014/main" xmlns="" id="{75B45C56-1C3E-466D-BD98-F6C5C1560443}"/>
              </a:ext>
            </a:extLst>
          </p:cNvPr>
          <p:cNvPicPr>
            <a:picLocks noChangeAspect="1"/>
          </p:cNvPicPr>
          <p:nvPr/>
        </p:nvPicPr>
        <p:blipFill>
          <a:blip r:embed="rId21" cstate="print">
            <a:duotone>
              <a:prstClr val="black"/>
              <a:schemeClr val="accent2">
                <a:tint val="45000"/>
                <a:satMod val="400000"/>
              </a:schemeClr>
            </a:duotone>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flipH="1">
            <a:off x="-245465" y="4994418"/>
            <a:ext cx="1357455" cy="1398840"/>
          </a:xfrm>
          <a:prstGeom prst="rect">
            <a:avLst/>
          </a:prstGeom>
        </p:spPr>
      </p:pic>
      <p:sp>
        <p:nvSpPr>
          <p:cNvPr id="2" name="Rectangle 1">
            <a:extLst>
              <a:ext uri="{FF2B5EF4-FFF2-40B4-BE49-F238E27FC236}">
                <a16:creationId xmlns:a16="http://schemas.microsoft.com/office/drawing/2014/main" xmlns="" id="{DBBC3646-6C68-429A-8748-AE713C5FBBEE}"/>
              </a:ext>
            </a:extLst>
          </p:cNvPr>
          <p:cNvSpPr/>
          <p:nvPr/>
        </p:nvSpPr>
        <p:spPr>
          <a:xfrm>
            <a:off x="-240921" y="-101522"/>
            <a:ext cx="12711785" cy="6959522"/>
          </a:xfrm>
          <a:prstGeom prst="rect">
            <a:avLst/>
          </a:prstGeom>
          <a:blipFill>
            <a:blip r:embed="rId23"/>
            <a:tile tx="0" ty="0" sx="100000" sy="100000" flip="none" algn="tl"/>
          </a:blip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 name="coundown 10 seconds Lan Anh">
            <a:hlinkClick r:id="" action="ppaction://media"/>
            <a:extLst>
              <a:ext uri="{FF2B5EF4-FFF2-40B4-BE49-F238E27FC236}">
                <a16:creationId xmlns:a16="http://schemas.microsoft.com/office/drawing/2014/main" xmlns="" id="{91F807F8-1B8B-4BA3-8A78-62F7F413D25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4"/>
          <a:srcRect l="21267" r="23276"/>
          <a:stretch/>
        </p:blipFill>
        <p:spPr>
          <a:xfrm>
            <a:off x="1150580" y="1627930"/>
            <a:ext cx="1465095" cy="1488377"/>
          </a:xfrm>
          <a:prstGeom prst="ellipse">
            <a:avLst/>
          </a:prstGeom>
          <a:ln>
            <a:noFill/>
          </a:ln>
          <a:effectLst>
            <a:softEdge rad="112500"/>
          </a:effectLst>
        </p:spPr>
      </p:pic>
      <p:sp>
        <p:nvSpPr>
          <p:cNvPr id="23" name="Text Placeholder 7">
            <a:extLst>
              <a:ext uri="{FF2B5EF4-FFF2-40B4-BE49-F238E27FC236}">
                <a16:creationId xmlns:a16="http://schemas.microsoft.com/office/drawing/2014/main" xmlns="" id="{9DB4890C-CA24-4F83-84B0-0F5AFC662EB9}"/>
              </a:ext>
            </a:extLst>
          </p:cNvPr>
          <p:cNvSpPr txBox="1">
            <a:spLocks/>
          </p:cNvSpPr>
          <p:nvPr/>
        </p:nvSpPr>
        <p:spPr>
          <a:xfrm>
            <a:off x="329346" y="258130"/>
            <a:ext cx="11276500" cy="130069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Amasis MT Pro Black" panose="02040A04050005020304" pitchFamily="18" charset="0"/>
                <a:cs typeface="Leelawadee" panose="020B0502040204020203" pitchFamily="34" charset="-34"/>
              </a:rPr>
              <a:t>What school things do you see?</a:t>
            </a:r>
          </a:p>
        </p:txBody>
      </p:sp>
    </p:spTree>
    <p:extLst>
      <p:ext uri="{BB962C8B-B14F-4D97-AF65-F5344CB8AC3E}">
        <p14:creationId xmlns:p14="http://schemas.microsoft.com/office/powerpoint/2010/main" val="176253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par>
                          <p:cTn id="8" fill="hold">
                            <p:stCondLst>
                              <p:cond delay="500"/>
                            </p:stCondLst>
                            <p:childTnLst>
                              <p:par>
                                <p:cTn id="9" presetID="22" presetClass="exit" presetSubtype="8" fill="hold" grpId="0" nodeType="afterEffect">
                                  <p:stCondLst>
                                    <p:cond delay="0"/>
                                  </p:stCondLst>
                                  <p:childTnLst>
                                    <p:animEffect transition="out" filter="wipe(left)">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1000"/>
                            </p:stCondLst>
                            <p:childTnLst>
                              <p:par>
                                <p:cTn id="13" presetID="1" presetClass="mediacall" presetSubtype="0" fill="hold" nodeType="afterEffect">
                                  <p:stCondLst>
                                    <p:cond delay="0"/>
                                  </p:stCondLst>
                                  <p:childTnLst>
                                    <p:cmd type="call" cmd="playFrom(0.0)">
                                      <p:cBhvr>
                                        <p:cTn id="14" dur="12220" fill="hold"/>
                                        <p:tgtEl>
                                          <p:spTgt spid="3"/>
                                        </p:tgtEl>
                                      </p:cBhvr>
                                    </p:cmd>
                                  </p:childTnLst>
                                </p:cTn>
                              </p:par>
                            </p:childTnLst>
                          </p:cTn>
                        </p:par>
                        <p:par>
                          <p:cTn id="15" fill="hold">
                            <p:stCondLst>
                              <p:cond delay="13220"/>
                            </p:stCondLst>
                            <p:childTnLst>
                              <p:par>
                                <p:cTn id="16" presetID="10" presetClass="exit" presetSubtype="0" fill="hold" nodeType="afterEffect">
                                  <p:stCondLst>
                                    <p:cond delay="0"/>
                                  </p:stCondLst>
                                  <p:childTnLst>
                                    <p:animEffect transition="out" filter="fade">
                                      <p:cBhvr>
                                        <p:cTn id="17" dur="500"/>
                                        <p:tgtEl>
                                          <p:spTgt spid="3"/>
                                        </p:tgtEl>
                                      </p:cBhvr>
                                    </p:animEffect>
                                    <p:set>
                                      <p:cBhvr>
                                        <p:cTn id="18" dur="1" fill="hold">
                                          <p:stCondLst>
                                            <p:cond delay="499"/>
                                          </p:stCondLst>
                                        </p:cTn>
                                        <p:tgtEl>
                                          <p:spTgt spid="3"/>
                                        </p:tgtEl>
                                        <p:attrNameLst>
                                          <p:attrName>style.visibility</p:attrName>
                                        </p:attrNameLst>
                                      </p:cBhvr>
                                      <p:to>
                                        <p:strVal val="hidden"/>
                                      </p:to>
                                    </p:set>
                                    <p:cmd type="call" cmd="stop">
                                      <p:cBhvr>
                                        <p:cTn id="19" dur="1">
                                          <p:stCondLst>
                                            <p:cond delay="499"/>
                                          </p:stCondLst>
                                        </p:cTn>
                                        <p:tgtEl>
                                          <p:spTgt spid="3"/>
                                        </p:tgtEl>
                                      </p:cBhvr>
                                    </p:cmd>
                                  </p:childTnLst>
                                </p:cTn>
                              </p:par>
                              <p:par>
                                <p:cTn id="20" presetID="22" presetClass="entr" presetSubtype="2" fill="hold" grpId="1"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3"/>
                </p:tgtEl>
              </p:cMediaNode>
            </p:video>
          </p:childTnLst>
        </p:cTn>
      </p:par>
    </p:tnLst>
    <p:bldLst>
      <p:bldP spid="2" grpId="0" animBg="1"/>
      <p:bldP spid="2" grpId="1" animBg="1"/>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xmlns="" id="{53B4C3E9-E8E7-4817-8888-C8DA960E84BC}"/>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2491" y="1642056"/>
            <a:ext cx="1641913" cy="1399119"/>
          </a:xfrm>
          <a:prstGeom prst="rect">
            <a:avLst/>
          </a:prstGeom>
        </p:spPr>
      </p:pic>
      <p:pic>
        <p:nvPicPr>
          <p:cNvPr id="54" name="Picture 53">
            <a:extLst>
              <a:ext uri="{FF2B5EF4-FFF2-40B4-BE49-F238E27FC236}">
                <a16:creationId xmlns:a16="http://schemas.microsoft.com/office/drawing/2014/main" xmlns="" id="{85B264F9-F33F-458B-AE53-AEAAD241053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xmlns="" id="{114AC61A-B28E-485E-A4C2-CBFDDCA0F3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0" name="Rectangle 9">
            <a:extLst>
              <a:ext uri="{FF2B5EF4-FFF2-40B4-BE49-F238E27FC236}">
                <a16:creationId xmlns:a16="http://schemas.microsoft.com/office/drawing/2014/main" xmlns="" id="{7A2ADAA8-1A05-4B87-BF47-D130714B1EEC}"/>
              </a:ext>
            </a:extLst>
          </p:cNvPr>
          <p:cNvSpPr/>
          <p:nvPr/>
        </p:nvSpPr>
        <p:spPr>
          <a:xfrm>
            <a:off x="3164404" y="920423"/>
            <a:ext cx="1004139" cy="1200329"/>
          </a:xfrm>
          <a:prstGeom prst="rect">
            <a:avLst/>
          </a:prstGeom>
          <a:noFill/>
        </p:spPr>
        <p:txBody>
          <a:bodyPr wrap="squar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②</a:t>
            </a:r>
          </a:p>
        </p:txBody>
      </p:sp>
      <p:sp>
        <p:nvSpPr>
          <p:cNvPr id="11" name="Text Placeholder 7">
            <a:extLst>
              <a:ext uri="{FF2B5EF4-FFF2-40B4-BE49-F238E27FC236}">
                <a16:creationId xmlns:a16="http://schemas.microsoft.com/office/drawing/2014/main" xmlns="" id="{B6E14961-8C54-42D0-BE64-4DFF0C7CBD3D}"/>
              </a:ext>
            </a:extLst>
          </p:cNvPr>
          <p:cNvSpPr txBox="1">
            <a:spLocks/>
          </p:cNvSpPr>
          <p:nvPr/>
        </p:nvSpPr>
        <p:spPr>
          <a:xfrm>
            <a:off x="4307932" y="920887"/>
            <a:ext cx="7122068"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Listen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number.</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Tree>
    <p:extLst>
      <p:ext uri="{BB962C8B-B14F-4D97-AF65-F5344CB8AC3E}">
        <p14:creationId xmlns:p14="http://schemas.microsoft.com/office/powerpoint/2010/main" val="29739183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stretch>
            <a:fillRect/>
          </a:stretch>
        </p:blipFill>
        <p:spPr>
          <a:xfrm>
            <a:off x="-128721" y="1142626"/>
            <a:ext cx="12192000" cy="3829050"/>
          </a:xfrm>
          <a:prstGeom prst="rect">
            <a:avLst/>
          </a:prstGeom>
        </p:spPr>
      </p:pic>
      <p:sp>
        <p:nvSpPr>
          <p:cNvPr id="3" name="Rectangle 2">
            <a:extLst>
              <a:ext uri="{FF2B5EF4-FFF2-40B4-BE49-F238E27FC236}">
                <a16:creationId xmlns:a16="http://schemas.microsoft.com/office/drawing/2014/main" xmlns="" id="{6DA60DF3-38FF-40C5-9784-A3CC0F1C3479}"/>
              </a:ext>
            </a:extLst>
          </p:cNvPr>
          <p:cNvSpPr/>
          <p:nvPr/>
        </p:nvSpPr>
        <p:spPr>
          <a:xfrm>
            <a:off x="11381299" y="4222101"/>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2</a:t>
            </a:r>
          </a:p>
        </p:txBody>
      </p:sp>
      <p:sp>
        <p:nvSpPr>
          <p:cNvPr id="4" name="Rectangle 3">
            <a:extLst>
              <a:ext uri="{FF2B5EF4-FFF2-40B4-BE49-F238E27FC236}">
                <a16:creationId xmlns:a16="http://schemas.microsoft.com/office/drawing/2014/main" xmlns="" id="{D5C09755-C189-42F5-9462-B4FAE98E99FF}"/>
              </a:ext>
            </a:extLst>
          </p:cNvPr>
          <p:cNvSpPr/>
          <p:nvPr/>
        </p:nvSpPr>
        <p:spPr>
          <a:xfrm>
            <a:off x="2956386" y="4222101"/>
            <a:ext cx="592805"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3</a:t>
            </a:r>
          </a:p>
        </p:txBody>
      </p:sp>
      <p:sp>
        <p:nvSpPr>
          <p:cNvPr id="6" name="Rectangle 5">
            <a:extLst>
              <a:ext uri="{FF2B5EF4-FFF2-40B4-BE49-F238E27FC236}">
                <a16:creationId xmlns:a16="http://schemas.microsoft.com/office/drawing/2014/main" xmlns="" id="{FEC45DF6-B2EB-4352-BABE-C9245F4A9E34}"/>
              </a:ext>
            </a:extLst>
          </p:cNvPr>
          <p:cNvSpPr/>
          <p:nvPr/>
        </p:nvSpPr>
        <p:spPr>
          <a:xfrm>
            <a:off x="5783601" y="4222101"/>
            <a:ext cx="574140" cy="650475"/>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4</a:t>
            </a:r>
          </a:p>
        </p:txBody>
      </p:sp>
      <p:sp>
        <p:nvSpPr>
          <p:cNvPr id="7" name="Rectangle 6">
            <a:extLst>
              <a:ext uri="{FF2B5EF4-FFF2-40B4-BE49-F238E27FC236}">
                <a16:creationId xmlns:a16="http://schemas.microsoft.com/office/drawing/2014/main" xmlns="" id="{8689DC70-86A6-43E0-98C8-8E96D1F9CFB6}"/>
              </a:ext>
            </a:extLst>
          </p:cNvPr>
          <p:cNvSpPr/>
          <p:nvPr/>
        </p:nvSpPr>
        <p:spPr>
          <a:xfrm>
            <a:off x="8592151" y="4222102"/>
            <a:ext cx="681980" cy="646331"/>
          </a:xfrm>
          <a:prstGeom prst="rect">
            <a:avLst/>
          </a:prstGeom>
          <a:noFill/>
        </p:spPr>
        <p:txBody>
          <a:bodyPr wrap="square" lIns="91440" tIns="45720" rIns="91440" bIns="45720">
            <a:spAutoFit/>
          </a:bodyPr>
          <a:lstStyle/>
          <a:p>
            <a:r>
              <a:rPr lang="en-US" sz="3600" b="1" cap="none" spc="0" dirty="0">
                <a:ln w="0"/>
                <a:solidFill>
                  <a:srgbClr val="FF0000"/>
                </a:solidFill>
                <a:latin typeface="Times New Roman" panose="02020603050405020304" pitchFamily="18" charset="0"/>
                <a:cs typeface="Times New Roman" panose="02020603050405020304" pitchFamily="18" charset="0"/>
              </a:rPr>
              <a:t>1</a:t>
            </a:r>
          </a:p>
        </p:txBody>
      </p:sp>
      <p:pic>
        <p:nvPicPr>
          <p:cNvPr id="9" name="Track 83">
            <a:hlinkClick r:id="" action="ppaction://media"/>
            <a:extLst>
              <a:ext uri="{FF2B5EF4-FFF2-40B4-BE49-F238E27FC236}">
                <a16:creationId xmlns:a16="http://schemas.microsoft.com/office/drawing/2014/main" xmlns="" id="{0085261E-9300-4886-91FA-0750C94B41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84731" y="1579777"/>
            <a:ext cx="609600" cy="609600"/>
          </a:xfrm>
          <a:prstGeom prst="rect">
            <a:avLst/>
          </a:prstGeom>
        </p:spPr>
      </p:pic>
    </p:spTree>
    <p:extLst>
      <p:ext uri="{BB962C8B-B14F-4D97-AF65-F5344CB8AC3E}">
        <p14:creationId xmlns:p14="http://schemas.microsoft.com/office/powerpoint/2010/main" val="2172992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51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500"/>
                                        <p:tgtEl>
                                          <p:spTgt spid="7">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fade">
                                      <p:cBhvr>
                                        <p:cTn id="2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9"/>
                </p:tgtEl>
              </p:cMediaNode>
            </p:audio>
          </p:childTnLst>
        </p:cTn>
      </p:par>
    </p:tnLst>
    <p:bldLst>
      <p:bldP spid="3" grpId="0" build="p"/>
      <p:bldP spid="4" grpId="0" build="p"/>
      <p:bldP spid="6" grpId="0"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xmlns="" id="{5000E3F2-9591-4C1E-ABBC-6A81BDD6DBC9}"/>
              </a:ext>
            </a:extLst>
          </p:cNvPr>
          <p:cNvSpPr/>
          <p:nvPr/>
        </p:nvSpPr>
        <p:spPr>
          <a:xfrm>
            <a:off x="0" y="0"/>
            <a:ext cx="12192000"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xmlns="" id="{53B4C3E9-E8E7-4817-8888-C8DA960E84BC}"/>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112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23443" y="1633678"/>
            <a:ext cx="1641913" cy="1399119"/>
          </a:xfrm>
          <a:prstGeom prst="rect">
            <a:avLst/>
          </a:prstGeom>
        </p:spPr>
      </p:pic>
      <p:pic>
        <p:nvPicPr>
          <p:cNvPr id="54" name="Picture 53">
            <a:extLst>
              <a:ext uri="{FF2B5EF4-FFF2-40B4-BE49-F238E27FC236}">
                <a16:creationId xmlns:a16="http://schemas.microsoft.com/office/drawing/2014/main" xmlns="" id="{85B264F9-F33F-458B-AE53-AEAAD24105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7712"/>
          <a:stretch/>
        </p:blipFill>
        <p:spPr>
          <a:xfrm>
            <a:off x="5055562" y="3704033"/>
            <a:ext cx="7998454" cy="3294064"/>
          </a:xfrm>
          <a:prstGeom prst="rect">
            <a:avLst/>
          </a:prstGeom>
        </p:spPr>
      </p:pic>
      <p:pic>
        <p:nvPicPr>
          <p:cNvPr id="27" name="图片 1">
            <a:extLst>
              <a:ext uri="{FF2B5EF4-FFF2-40B4-BE49-F238E27FC236}">
                <a16:creationId xmlns:a16="http://schemas.microsoft.com/office/drawing/2014/main" xmlns="" id="{114AC61A-B28E-485E-A4C2-CBFDDCA0F31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3157369"/>
            <a:ext cx="4906376" cy="3980824"/>
          </a:xfrm>
          <a:prstGeom prst="rect">
            <a:avLst/>
          </a:prstGeom>
        </p:spPr>
      </p:pic>
      <p:sp>
        <p:nvSpPr>
          <p:cNvPr id="11" name="Text Placeholder 7">
            <a:extLst>
              <a:ext uri="{FF2B5EF4-FFF2-40B4-BE49-F238E27FC236}">
                <a16:creationId xmlns:a16="http://schemas.microsoft.com/office/drawing/2014/main" xmlns="" id="{B6E14961-8C54-42D0-BE64-4DFF0C7CBD3D}"/>
              </a:ext>
            </a:extLst>
          </p:cNvPr>
          <p:cNvSpPr txBox="1">
            <a:spLocks/>
          </p:cNvSpPr>
          <p:nvPr/>
        </p:nvSpPr>
        <p:spPr>
          <a:xfrm>
            <a:off x="4594993" y="1246755"/>
            <a:ext cx="6454007" cy="95446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5400" dirty="0">
                <a:ln>
                  <a:solidFill>
                    <a:schemeClr val="bg1"/>
                  </a:solidFill>
                </a:ln>
                <a:solidFill>
                  <a:schemeClr val="bg1"/>
                </a:solidFill>
                <a:latin typeface="Amasis MT Pro Black" panose="02040A04050005020304" pitchFamily="18" charset="0"/>
                <a:cs typeface="Leelawadee" panose="020B0502040204020203" pitchFamily="34" charset="-34"/>
              </a:rPr>
              <a:t>Read and </a:t>
            </a:r>
            <a:r>
              <a:rPr lang="en-US" sz="5400" dirty="0" smtClean="0">
                <a:ln>
                  <a:solidFill>
                    <a:schemeClr val="bg1"/>
                  </a:solidFill>
                </a:ln>
                <a:solidFill>
                  <a:schemeClr val="bg1"/>
                </a:solidFill>
                <a:latin typeface="Amasis MT Pro Black" panose="02040A04050005020304" pitchFamily="18" charset="0"/>
                <a:cs typeface="Leelawadee" panose="020B0502040204020203" pitchFamily="34" charset="-34"/>
              </a:rPr>
              <a:t>match.</a:t>
            </a:r>
            <a:endParaRPr lang="en-US" sz="5400" dirty="0">
              <a:ln>
                <a:solidFill>
                  <a:schemeClr val="bg1"/>
                </a:solidFill>
              </a:ln>
              <a:solidFill>
                <a:schemeClr val="bg1"/>
              </a:solidFill>
              <a:latin typeface="Amasis MT Pro Black" panose="02040A04050005020304" pitchFamily="18" charset="0"/>
              <a:cs typeface="Leelawadee" panose="020B0502040204020203" pitchFamily="34" charset="-34"/>
            </a:endParaRPr>
          </a:p>
        </p:txBody>
      </p:sp>
      <p:sp>
        <p:nvSpPr>
          <p:cNvPr id="12" name="Rectangle 11">
            <a:extLst>
              <a:ext uri="{FF2B5EF4-FFF2-40B4-BE49-F238E27FC236}">
                <a16:creationId xmlns:a16="http://schemas.microsoft.com/office/drawing/2014/main" xmlns="" id="{E63CAB7D-B6D3-4431-ACB0-83B0DA1671B7}"/>
              </a:ext>
            </a:extLst>
          </p:cNvPr>
          <p:cNvSpPr/>
          <p:nvPr/>
        </p:nvSpPr>
        <p:spPr>
          <a:xfrm>
            <a:off x="3237125" y="992812"/>
            <a:ext cx="1410964" cy="1200329"/>
          </a:xfrm>
          <a:prstGeom prst="rect">
            <a:avLst/>
          </a:prstGeom>
          <a:noFill/>
        </p:spPr>
        <p:txBody>
          <a:bodyPr wrap="none" lIns="91440" tIns="45720" rIns="91440" bIns="45720">
            <a:spAutoFit/>
          </a:bodyPr>
          <a:lstStyle/>
          <a:p>
            <a:pPr algn="ctr"/>
            <a:r>
              <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③</a:t>
            </a:r>
          </a:p>
        </p:txBody>
      </p:sp>
    </p:spTree>
    <p:extLst>
      <p:ext uri="{BB962C8B-B14F-4D97-AF65-F5344CB8AC3E}">
        <p14:creationId xmlns:p14="http://schemas.microsoft.com/office/powerpoint/2010/main" val="13524459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TM02900743[[fn=Organic]]</Template>
  <TotalTime>1208</TotalTime>
  <Words>583</Words>
  <Application>Microsoft Office PowerPoint</Application>
  <PresentationFormat>Custom</PresentationFormat>
  <Paragraphs>123</Paragraphs>
  <Slides>27</Slides>
  <Notes>24</Notes>
  <HiddenSlides>0</HiddenSlides>
  <MMClips>4</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21AK22</cp:lastModifiedBy>
  <cp:revision>108</cp:revision>
  <dcterms:created xsi:type="dcterms:W3CDTF">2022-02-27T05:20:23Z</dcterms:created>
  <dcterms:modified xsi:type="dcterms:W3CDTF">2024-12-08T03:56:34Z</dcterms:modified>
</cp:coreProperties>
</file>