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267" r:id="rId5"/>
    <p:sldId id="260" r:id="rId6"/>
    <p:sldId id="288" r:id="rId7"/>
    <p:sldId id="282" r:id="rId8"/>
    <p:sldId id="283" r:id="rId9"/>
    <p:sldId id="286" r:id="rId10"/>
    <p:sldId id="293" r:id="rId11"/>
    <p:sldId id="289" r:id="rId12"/>
    <p:sldId id="287" r:id="rId13"/>
    <p:sldId id="275" r:id="rId14"/>
    <p:sldId id="291" r:id="rId15"/>
    <p:sldId id="294" r:id="rId16"/>
    <p:sldId id="270" r:id="rId17"/>
    <p:sldId id="273" r:id="rId18"/>
    <p:sldId id="264" r:id="rId19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  <a:srgbClr val="FEFBEA"/>
    <a:srgbClr val="FDEBB0"/>
    <a:srgbClr val="FAC090"/>
    <a:srgbClr val="9D7C7D"/>
    <a:srgbClr val="FF9409"/>
    <a:srgbClr val="FEF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82" autoAdjust="0"/>
  </p:normalViewPr>
  <p:slideViewPr>
    <p:cSldViewPr snapToGrid="0" showGuides="1">
      <p:cViewPr varScale="1">
        <p:scale>
          <a:sx n="59" d="100"/>
          <a:sy n="59" d="100"/>
        </p:scale>
        <p:origin x="413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D53C164-F3C7-4FEE-8799-75A23E4533F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9BABEF33-434B-40DE-935B-300954A35B39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b="0" i="0" dirty="0">
              <a:solidFill>
                <a:schemeClr val="bg1"/>
              </a:solidFill>
              <a:latin typeface="inpin heiti" charset="-122"/>
              <a:ea typeface="inpin heiti" charset="-122"/>
              <a:sym typeface="+mn-ea"/>
            </a:endParaRP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  <a:endParaRPr lang="en-US" altLang="zh-CN" sz="600" b="0" i="0" dirty="0">
              <a:solidFill>
                <a:schemeClr val="bg1"/>
              </a:solidFill>
              <a:latin typeface="inpin heiti" charset="-122"/>
              <a:ea typeface="inpin heiti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 advClick="0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301846" y="2509451"/>
            <a:ext cx="5890154" cy="4348549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0" y="0"/>
            <a:ext cx="3886576" cy="4294909"/>
          </a:xfrm>
          <a:prstGeom prst="rect">
            <a:avLst/>
          </a:prstGeom>
        </p:spPr>
      </p:pic>
      <p:sp>
        <p:nvSpPr>
          <p:cNvPr id="23" name="椭圆 12"/>
          <p:cNvSpPr/>
          <p:nvPr/>
        </p:nvSpPr>
        <p:spPr>
          <a:xfrm>
            <a:off x="4253345" y="2212120"/>
            <a:ext cx="2220581" cy="1481367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椭圆 15"/>
          <p:cNvSpPr/>
          <p:nvPr/>
        </p:nvSpPr>
        <p:spPr>
          <a:xfrm>
            <a:off x="6416761" y="2147454"/>
            <a:ext cx="2084157" cy="1527162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椭圆 16"/>
          <p:cNvSpPr/>
          <p:nvPr/>
        </p:nvSpPr>
        <p:spPr>
          <a:xfrm>
            <a:off x="8443801" y="2212121"/>
            <a:ext cx="2208848" cy="1509077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7411" y="338433"/>
            <a:ext cx="474845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ĐẠO ĐỨC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椭圆 17"/>
          <p:cNvSpPr/>
          <p:nvPr/>
        </p:nvSpPr>
        <p:spPr>
          <a:xfrm>
            <a:off x="3054541" y="4049592"/>
            <a:ext cx="3013296" cy="1713736"/>
          </a:xfrm>
          <a:prstGeom prst="ellipse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椭圆 18"/>
          <p:cNvSpPr/>
          <p:nvPr/>
        </p:nvSpPr>
        <p:spPr>
          <a:xfrm>
            <a:off x="5955623" y="3998794"/>
            <a:ext cx="3200401" cy="1732174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椭圆 17"/>
          <p:cNvSpPr/>
          <p:nvPr/>
        </p:nvSpPr>
        <p:spPr>
          <a:xfrm>
            <a:off x="8942736" y="4149983"/>
            <a:ext cx="3013296" cy="157178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97774" y="1224124"/>
            <a:ext cx="15824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12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12" grpId="0" animBg="1"/>
      <p:bldP spid="26" grpId="0" animBg="1"/>
      <p:bldP spid="27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4" y="2146372"/>
            <a:ext cx="11014362" cy="418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: 圆角 12"/>
          <p:cNvSpPr/>
          <p:nvPr/>
        </p:nvSpPr>
        <p:spPr>
          <a:xfrm>
            <a:off x="249382" y="764608"/>
            <a:ext cx="11942618" cy="899241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40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40328" y="1773381"/>
            <a:ext cx="3879271" cy="4779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97982" y="1773381"/>
            <a:ext cx="3595253" cy="4779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37130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4745182" y="1663849"/>
            <a:ext cx="2881746" cy="52093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824" cy="8068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3713018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: 圆角 12"/>
          <p:cNvSpPr/>
          <p:nvPr/>
        </p:nvSpPr>
        <p:spPr>
          <a:xfrm>
            <a:off x="4369598" y="806824"/>
            <a:ext cx="7370619" cy="2427105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4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4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4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altLang="zh-CN" sz="4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218"/>
            <a:ext cx="3994528" cy="5375563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>
          <a:xfrm>
            <a:off x="4847582" y="4044461"/>
            <a:ext cx="6608618" cy="914400"/>
          </a:xfrm>
          <a:prstGeom prst="roundRect">
            <a:avLst>
              <a:gd name="adj" fmla="val 50000"/>
            </a:avLst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altLang="zh-CN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lang="zh-CN" altLang="en-US" sz="4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矩形: 圆角 12"/>
          <p:cNvSpPr/>
          <p:nvPr/>
        </p:nvSpPr>
        <p:spPr>
          <a:xfrm>
            <a:off x="4060578" y="2029884"/>
            <a:ext cx="7988657" cy="3170560"/>
          </a:xfrm>
          <a:prstGeom prst="roundRect">
            <a:avLst>
              <a:gd name="adj" fmla="val 50000"/>
            </a:avLst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quy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3" animBg="1"/>
      <p:bldP spid="13" grpId="0" animBg="1"/>
      <p:bldP spid="13" grpId="2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70" y="1828299"/>
            <a:ext cx="5061238" cy="421769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47" y="746824"/>
            <a:ext cx="7607823" cy="4626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260">
            <a:off x="5716371" y="2123470"/>
            <a:ext cx="4166473" cy="16287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6" y="1764723"/>
            <a:ext cx="544892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55" y="1764723"/>
            <a:ext cx="4853094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: 圆角 12"/>
          <p:cNvSpPr/>
          <p:nvPr/>
        </p:nvSpPr>
        <p:spPr>
          <a:xfrm>
            <a:off x="928255" y="707886"/>
            <a:ext cx="10665450" cy="899241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40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: 圆角 12"/>
          <p:cNvSpPr/>
          <p:nvPr/>
        </p:nvSpPr>
        <p:spPr>
          <a:xfrm>
            <a:off x="1269358" y="5492461"/>
            <a:ext cx="9625065" cy="1185429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nhở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90748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2459462" cy="6858000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17186" y="1397675"/>
            <a:ext cx="3984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017" y="4148468"/>
            <a:ext cx="79109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: 圆角 12"/>
          <p:cNvSpPr/>
          <p:nvPr/>
        </p:nvSpPr>
        <p:spPr>
          <a:xfrm>
            <a:off x="1045025" y="5287521"/>
            <a:ext cx="10593981" cy="106382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81318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10" y="1590293"/>
            <a:ext cx="4126203" cy="36774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3328" y="738803"/>
            <a:ext cx="94773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VAI TÌNH HUỐNG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2394857" cy="6858000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09" y="131618"/>
            <a:ext cx="7987437" cy="65947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7394" y="3755572"/>
            <a:ext cx="63441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4400" b="1" dirty="0" smtClean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ngoan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400" b="1" dirty="0" smtClean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3" t="21511" r="65459"/>
          <a:stretch>
            <a:fillRect/>
          </a:stretch>
        </p:blipFill>
        <p:spPr bwMode="auto">
          <a:xfrm>
            <a:off x="78237" y="235528"/>
            <a:ext cx="3491619" cy="405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18" y="1385173"/>
            <a:ext cx="6253443" cy="584430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50256" y="877341"/>
            <a:ext cx="9565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</a:t>
            </a:r>
            <a:r>
              <a:rPr lang="en-US" altLang="zh-CN" sz="7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zh-CN" sz="7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7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hẹn</a:t>
            </a:r>
            <a:r>
              <a:rPr lang="en-US" altLang="zh-CN" sz="7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altLang="zh-CN" sz="7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zh-CN" sz="7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lang="zh-CN" altLang="en-US" sz="7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70" y="1828299"/>
            <a:ext cx="5061238" cy="421769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72" y="569848"/>
            <a:ext cx="7607823" cy="4626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430">
            <a:off x="5796677" y="1706318"/>
            <a:ext cx="4443919" cy="235865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9466" y="72188"/>
            <a:ext cx="12153065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13" name="矩形: 圆角 12"/>
          <p:cNvSpPr/>
          <p:nvPr/>
        </p:nvSpPr>
        <p:spPr>
          <a:xfrm>
            <a:off x="5439398" y="3429000"/>
            <a:ext cx="2225426" cy="510988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5" name="giữ trật tự trường học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0800000" flipH="1" flipV="1">
            <a:off x="783771" y="666205"/>
            <a:ext cx="10633166" cy="5776157"/>
          </a:xfrm>
          <a:prstGeom prst="rect">
            <a:avLst/>
          </a:prstGeom>
          <a:ln w="127000" cap="flat">
            <a:solidFill>
              <a:srgbClr val="D9D9D9"/>
            </a:solidFill>
            <a:miter lim="800000"/>
            <a:headEnd/>
            <a:tailEnd/>
          </a:ln>
          <a:effectLst>
            <a:outerShdw blurRad="190500" dist="25400" dir="5400000" sx="104000" sy="104000" kx="100000" ky="100000" algn="t" rotWithShape="0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70" y="1828299"/>
            <a:ext cx="5061238" cy="421769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47" y="746824"/>
            <a:ext cx="7607823" cy="4626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669">
            <a:off x="5456249" y="2040489"/>
            <a:ext cx="4744655" cy="174248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37130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0910" y="809443"/>
            <a:ext cx="7716982" cy="707886"/>
          </a:xfrm>
          <a:prstGeom prst="rect">
            <a:avLst/>
          </a:prstGeom>
          <a:solidFill>
            <a:srgbClr val="FDEB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6" t="40161" r="18667" b="35625"/>
          <a:stretch>
            <a:fillRect/>
          </a:stretch>
        </p:blipFill>
        <p:spPr bwMode="auto">
          <a:xfrm>
            <a:off x="637310" y="1745673"/>
            <a:ext cx="10737272" cy="511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15" y="4447309"/>
            <a:ext cx="2727225" cy="2410691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>
          <a:xfrm>
            <a:off x="275517" y="318654"/>
            <a:ext cx="11668833" cy="3879273"/>
          </a:xfrm>
          <a:prstGeom prst="roundRect">
            <a:avLst>
              <a:gd name="adj" fmla="val 50000"/>
            </a:avLst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cờ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trưa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  <a:endParaRPr lang="en-US" altLang="zh-CN" sz="4000" dirty="0" smtClean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/>
          <p:cNvSpPr/>
          <p:nvPr/>
        </p:nvSpPr>
        <p:spPr>
          <a:xfrm>
            <a:off x="940527" y="694031"/>
            <a:ext cx="10738854" cy="914400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4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13302" y="0"/>
            <a:ext cx="329984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557" y="1733123"/>
            <a:ext cx="9497823" cy="495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17" y="4447309"/>
            <a:ext cx="2727224" cy="2410690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>
          <a:xfrm>
            <a:off x="275517" y="318654"/>
            <a:ext cx="11668833" cy="3879273"/>
          </a:xfrm>
          <a:prstGeom prst="roundRect">
            <a:avLst>
              <a:gd name="adj" fmla="val 50000"/>
            </a:avLst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Tx/>
              <a:buChar char="-"/>
            </a:pP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tôn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trọng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tôn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trọng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zh-CN" sz="4000" dirty="0" smtClean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đảm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quyền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HS.</a:t>
            </a:r>
            <a:endParaRPr lang="en-US" altLang="zh-CN" sz="4000" dirty="0" smtClean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70" y="1828299"/>
            <a:ext cx="5061238" cy="421769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72" y="569848"/>
            <a:ext cx="7607823" cy="4626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125">
            <a:off x="5732142" y="1974155"/>
            <a:ext cx="4393891" cy="208392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ULTRA_SCORM_COURSE_ID" val="F1CC5266-749E-4895-86DF-AC33F941E2A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14.01"/>
</p:tagLst>
</file>

<file path=ppt/theme/theme1.xml><?xml version="1.0" encoding="utf-8"?>
<a:theme xmlns:a="http://schemas.openxmlformats.org/drawingml/2006/main" name="Office Theme">
  <a:themeElements>
    <a:clrScheme name="自定义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1003</Words>
  <Application>WPS Presentation</Application>
  <PresentationFormat>Widescreen</PresentationFormat>
  <Paragraphs>62</Paragraphs>
  <Slides>16</Slides>
  <Notes>15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SimSun</vt:lpstr>
      <vt:lpstr>Wingdings</vt:lpstr>
      <vt:lpstr>inpin heiti</vt:lpstr>
      <vt:lpstr>Times New Roman</vt:lpstr>
      <vt:lpstr>Arial-Rounded</vt:lpstr>
      <vt:lpstr>Segoe UI Symbol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01.14.01</dc:title>
  <dc:creator>WIN7</dc:creator>
  <cp:lastModifiedBy>Nguyễn Minh Thư</cp:lastModifiedBy>
  <cp:revision>274</cp:revision>
  <dcterms:created xsi:type="dcterms:W3CDTF">2017-08-18T03:02:00Z</dcterms:created>
  <dcterms:modified xsi:type="dcterms:W3CDTF">2024-12-13T11:57:45Z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1033-12.2.0.19307</vt:lpwstr>
  </property>
  <property fmtid="{D5CDD505-2E9C-101B-9397-08002B2CF9AE}" pid="3" name="ICV">
    <vt:lpwstr>8A7A45058E1B46F18796952D48A76265_13</vt:lpwstr>
  </property>
</Properties>
</file>