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23"/>
  </p:notesMasterIdLst>
  <p:sldIdLst>
    <p:sldId id="397" r:id="rId5"/>
    <p:sldId id="269" r:id="rId6"/>
    <p:sldId id="267" r:id="rId7"/>
    <p:sldId id="284" r:id="rId8"/>
    <p:sldId id="280" r:id="rId9"/>
    <p:sldId id="258" r:id="rId10"/>
    <p:sldId id="259" r:id="rId11"/>
    <p:sldId id="260" r:id="rId12"/>
    <p:sldId id="261" r:id="rId13"/>
    <p:sldId id="398" r:id="rId14"/>
    <p:sldId id="289" r:id="rId15"/>
    <p:sldId id="285" r:id="rId16"/>
    <p:sldId id="286" r:id="rId17"/>
    <p:sldId id="288" r:id="rId18"/>
    <p:sldId id="287" r:id="rId19"/>
    <p:sldId id="290" r:id="rId20"/>
    <p:sldId id="291" r:id="rId21"/>
    <p:sldId id="309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76" d="100"/>
          <a:sy n="76" d="100"/>
        </p:scale>
        <p:origin x="-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"/>
            <a:ext cx="10287000" cy="39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066800" y="2286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828800" y="3048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998655"/>
            <a:ext cx="1158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7772400" y="4507231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80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7087644" y="5129357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750518" y="5738957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5792244" y="575148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352801"/>
            <a:ext cx="11125200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052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195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4688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1694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87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767" y="455341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67" y="521348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080" y="51898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18" y="58122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600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69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1419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4495801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4724400"/>
            <a:ext cx="9067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=""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hyp="http://schemas.microsoft.com/office/drawing/2018/hyperlinkcolor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4430486"/>
            <a:ext cx="1104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47578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18548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20608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1452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95905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981200" y="3934691"/>
            <a:ext cx="10134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748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254</Words>
  <Application>Microsoft Office PowerPoint</Application>
  <PresentationFormat>Custom</PresentationFormat>
  <Paragraphs>62</Paragraphs>
  <Slides>18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21AK22</cp:lastModifiedBy>
  <cp:revision>72</cp:revision>
  <dcterms:created xsi:type="dcterms:W3CDTF">2020-11-09T02:45:03Z</dcterms:created>
  <dcterms:modified xsi:type="dcterms:W3CDTF">2024-12-14T05:24:24Z</dcterms:modified>
</cp:coreProperties>
</file>