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24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328" r:id="rId18"/>
    <p:sldId id="300" r:id="rId19"/>
    <p:sldId id="329" r:id="rId20"/>
    <p:sldId id="330" r:id="rId21"/>
    <p:sldId id="331" r:id="rId22"/>
    <p:sldId id="20075770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445</Words>
  <Application>Microsoft Office PowerPoint</Application>
  <PresentationFormat>Widescreen</PresentationFormat>
  <Paragraphs>47</Paragraphs>
  <Slides>17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iCiel Mijas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10</cp:revision>
  <dcterms:created xsi:type="dcterms:W3CDTF">2021-06-05T04:03:17Z</dcterms:created>
  <dcterms:modified xsi:type="dcterms:W3CDTF">2024-12-05T03:10:59Z</dcterms:modified>
</cp:coreProperties>
</file>