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media/image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2" r:id="rId2"/>
    <p:sldId id="256" r:id="rId3"/>
    <p:sldId id="257" r:id="rId4"/>
    <p:sldId id="297" r:id="rId5"/>
    <p:sldId id="333" r:id="rId6"/>
    <p:sldId id="337" r:id="rId7"/>
    <p:sldId id="338" r:id="rId8"/>
    <p:sldId id="331" r:id="rId9"/>
    <p:sldId id="336" r:id="rId10"/>
    <p:sldId id="323" r:id="rId11"/>
    <p:sldId id="303" r:id="rId12"/>
    <p:sldId id="304" r:id="rId13"/>
    <p:sldId id="305" r:id="rId14"/>
    <p:sldId id="339" r:id="rId15"/>
    <p:sldId id="32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DDD28-1DC2-ACD4-1C3D-82AD807948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8C5EBA-6210-FC8E-7212-FBD79C0A35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BFAB8-8578-68AA-4A13-DB0AA411B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1D02-A2FF-46E4-9EAB-7B68E9C3FC0B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54B3C5-E552-D9FC-69DC-96F232637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3464F-33B6-019B-1174-EFFD81228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3F66C-3066-402A-9E0E-DF53ACDD6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49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40046-59E2-1447-DCC6-29DD05D8B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955717-055D-1BE7-D761-D92E25F594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9B64E-F054-11C1-43FC-12A41A6D0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1D02-A2FF-46E4-9EAB-7B68E9C3FC0B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2EF71-708B-F196-3BDD-1D57F825A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9340B-1775-F245-6967-12383492F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3F66C-3066-402A-9E0E-DF53ACDD6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082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EAE3F1-FB7F-FE56-7A5C-6EF4DC3C88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3DC132-DFDE-5106-8B75-F7781A54D0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8AE23-61DB-705B-E57F-18DC3F367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1D02-A2FF-46E4-9EAB-7B68E9C3FC0B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A4039-C740-A4EF-A09F-017F264BE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389C9-3967-D8DA-0759-A94F15941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3F66C-3066-402A-9E0E-DF53ACDD6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120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531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4B411-E234-0EF3-C5A2-3D86C16FA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931A93-D436-98BA-6D90-D7D52652DD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2D112C-489B-298F-941C-BC46343DF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DC909-1E26-4DA5-85E5-A31870D08766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C9881-8D33-2E35-D218-9086EA1C8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DCAE2-3E63-39D5-A98D-F3F227E5F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40B87-86AF-4246-BF9A-9EC3BEE64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561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06F6E-221F-9484-6C37-2F9780168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5D0A9-FE46-3A94-0DC3-76A62FF008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601E36-75CA-36DC-E1D2-077B60EF5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1D02-A2FF-46E4-9EAB-7B68E9C3FC0B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DD931E-1283-626B-65A7-9FD06FFA0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4853C-4C1D-5282-353D-02ABC41CA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3F66C-3066-402A-9E0E-DF53ACDD6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53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A785C-1026-434B-FB3F-C3822398F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7C5BF3-4EB5-0569-E2C4-9AF5BF38F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79505B-64BD-521B-5586-D425FD25D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1D02-A2FF-46E4-9EAB-7B68E9C3FC0B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48B90-529B-CB12-B349-E14A6FCA2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7A78EF-420B-45E3-199B-42329DDB0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3F66C-3066-402A-9E0E-DF53ACDD6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079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4C690-C457-870D-6692-F2D1CCC05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38EB4-0F6A-6D27-E94B-F32A4E00E3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B17BF3-2437-9AC8-A050-BEA2C8CA45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C146D8-78F2-DC3D-7CF3-B3271EB49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1D02-A2FF-46E4-9EAB-7B68E9C3FC0B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491659-1815-160D-4655-7683D29EB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6326AB-C00D-2855-CE33-090A1AC71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3F66C-3066-402A-9E0E-DF53ACDD6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754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7FA4A-FDDB-D329-9922-C6C3C2AC0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739E42-1431-8141-EF53-DA0FD0AA8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7CB675-34DF-4D07-0F52-3ED67E13FB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F45E4B-9D21-BD9C-680D-6DE8846A81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6059DC-F44D-37A5-1261-30A5396270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15FEF4-FC23-5C5E-32FB-87584015F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1D02-A2FF-46E4-9EAB-7B68E9C3FC0B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783C66-6EA6-0E9F-8681-3D38B8235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664A9F-08B7-CEBA-5AE4-1B503ED10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3F66C-3066-402A-9E0E-DF53ACDD6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203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71A16-FBCD-E641-3A97-47A8262F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DC7DBB-0DED-E19B-9944-B68AA2840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1D02-A2FF-46E4-9EAB-7B68E9C3FC0B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B05152-3D24-EC15-2ABC-7048078B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2C2034-C77B-9767-3316-0049BE991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3F66C-3066-402A-9E0E-DF53ACDD6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790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57ECE3-03B6-A8DD-7D72-253E9D9BD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1D02-A2FF-46E4-9EAB-7B68E9C3FC0B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A02A41-5752-4897-06DB-391B92B37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0156A5-3094-BD9A-E1A9-C52FE9018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3F66C-3066-402A-9E0E-DF53ACDD6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727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85EFC-5D45-73B0-A2D6-E352AB45E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4DC8A-A90B-72E4-A6A8-216B89850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58460D-3D7B-AD92-21E8-7A837F6C2A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46CD17-0069-68EB-A59C-ED355FC9B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1D02-A2FF-46E4-9EAB-7B68E9C3FC0B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D56171-1978-AEA4-D3F8-A55AE023A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93F41B-3B9B-A7DF-2467-4F2A7D28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3F66C-3066-402A-9E0E-DF53ACDD6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92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0938B-6535-8ED5-059E-75F2C99A0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90A052-2CA8-1FB0-BAC8-E7EFB6EED4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C93811-6963-3A70-5E5D-250DB2044A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CF38D-74CE-AF43-122A-5BFAE5228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1D02-A2FF-46E4-9EAB-7B68E9C3FC0B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8A6054-37E9-C7DC-A79F-FFB7761C9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0D6FA-EC2C-925F-10A0-04D1D42A4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3F66C-3066-402A-9E0E-DF53ACDD6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721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247951-405E-874A-033D-9518A170E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B6F7DD-424B-750E-B827-6A83B1027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4B083-A6BC-6472-C775-EB737C076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C81D02-A2FF-46E4-9EAB-7B68E9C3FC0B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B710D-B534-8D4C-268E-D2EE0B31D8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D3A20-5BC7-36F3-63F8-7199518808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3F66C-3066-402A-9E0E-DF53ACDD6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877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41E2F7-70F7-BCA1-2EE0-1A2F2AA54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0696" y="-228600"/>
            <a:ext cx="13053391" cy="73152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8565188-F82E-BF7D-5CC4-F3C3B242736F}"/>
              </a:ext>
            </a:extLst>
          </p:cNvPr>
          <p:cNvSpPr txBox="1">
            <a:spLocks/>
          </p:cNvSpPr>
          <p:nvPr/>
        </p:nvSpPr>
        <p:spPr>
          <a:xfrm>
            <a:off x="1524396" y="1185173"/>
            <a:ext cx="8865704" cy="31275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NHIỆT LIỆT CHÀO MỪNG </a:t>
            </a:r>
          </a:p>
          <a:p>
            <a:r>
              <a:rPr lang="en-US" sz="4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CÁC THẦY, CÔ VỀ DỰ GIỜ</a:t>
            </a:r>
          </a:p>
          <a:p>
            <a:endParaRPr lang="en-US" sz="41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en-US" sz="41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Môn: </a:t>
            </a:r>
            <a:r>
              <a:rPr lang="en-US" sz="41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Hoạt</a:t>
            </a:r>
            <a:r>
              <a:rPr lang="en-US" sz="41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động</a:t>
            </a:r>
            <a:r>
              <a:rPr lang="en-US" sz="41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trải</a:t>
            </a:r>
            <a:r>
              <a:rPr lang="en-US" sz="41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nghiệm</a:t>
            </a:r>
            <a:endParaRPr lang="en-US" sz="41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矩形 3">
            <a:extLst>
              <a:ext uri="{FF2B5EF4-FFF2-40B4-BE49-F238E27FC236}">
                <a16:creationId xmlns:a16="http://schemas.microsoft.com/office/drawing/2014/main" id="{22424884-4105-1F38-C512-063BB0F0B156}"/>
              </a:ext>
            </a:extLst>
          </p:cNvPr>
          <p:cNvSpPr/>
          <p:nvPr/>
        </p:nvSpPr>
        <p:spPr>
          <a:xfrm>
            <a:off x="3290887" y="4375634"/>
            <a:ext cx="5610225" cy="1084262"/>
          </a:xfrm>
          <a:prstGeom prst="rect">
            <a:avLst/>
          </a:prstGeom>
        </p:spPr>
        <p:txBody>
          <a:bodyPr wrap="none" lIns="68598" tIns="34299" rIns="68598" bIns="34299">
            <a:spAutoFit/>
          </a:bodyPr>
          <a:lstStyle/>
          <a:p>
            <a:pPr algn="ctr">
              <a:defRPr/>
            </a:pPr>
            <a:r>
              <a:rPr lang="en-US" altLang="zh-CN" sz="3300" b="1" kern="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Giáo</a:t>
            </a:r>
            <a:r>
              <a:rPr lang="en-US" altLang="zh-CN" sz="3300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300" b="1" kern="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viên</a:t>
            </a:r>
            <a:r>
              <a:rPr lang="en-US" altLang="zh-CN" sz="3300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: </a:t>
            </a:r>
            <a:r>
              <a:rPr lang="en-US" altLang="zh-CN" sz="3300" b="1" kern="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Vũ</a:t>
            </a:r>
            <a:r>
              <a:rPr lang="en-US" altLang="zh-CN" sz="3300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300" b="1" kern="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Thị</a:t>
            </a:r>
            <a:r>
              <a:rPr lang="en-US" altLang="zh-CN" sz="3300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300" b="1" kern="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Diễm</a:t>
            </a:r>
            <a:endParaRPr lang="en-US" altLang="zh-CN" sz="3300" b="1" kern="0" dirty="0"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300" b="1" kern="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Trường</a:t>
            </a:r>
            <a:r>
              <a:rPr lang="en-US" sz="3300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3300" b="1" kern="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Tiểu</a:t>
            </a:r>
            <a:r>
              <a:rPr lang="en-US" sz="3300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3300" b="1" kern="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học</a:t>
            </a:r>
            <a:r>
              <a:rPr lang="en-US" sz="3300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3300" b="1" kern="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Hùng</a:t>
            </a:r>
            <a:r>
              <a:rPr lang="en-US" sz="3300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3300" b="1" kern="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Thắng</a:t>
            </a:r>
            <a:endParaRPr lang="en-US" sz="3300" kern="1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47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t nat">
            <a:hlinkClick r:id="" action="ppaction://media"/>
            <a:extLst>
              <a:ext uri="{FF2B5EF4-FFF2-40B4-BE49-F238E27FC236}">
                <a16:creationId xmlns:a16="http://schemas.microsoft.com/office/drawing/2014/main" id="{69F243AB-D186-0173-FEB3-D91B937D84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2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923152" y="515813"/>
            <a:ext cx="4073768" cy="2133587"/>
          </a:xfrm>
          <a:prstGeom prst="ellipse">
            <a:avLst/>
          </a:prstGeom>
          <a:solidFill>
            <a:schemeClr val="bg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Cách ứng xử khi bị bắt nạt</a:t>
            </a: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  <p:cxnSp>
        <p:nvCxnSpPr>
          <p:cNvPr id="4" name="Straight Arrow Connector 3"/>
          <p:cNvCxnSpPr>
            <a:cxnSpLocks/>
            <a:endCxn id="31" idx="0"/>
          </p:cNvCxnSpPr>
          <p:nvPr/>
        </p:nvCxnSpPr>
        <p:spPr>
          <a:xfrm>
            <a:off x="6796580" y="2540529"/>
            <a:ext cx="804433" cy="7898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cxnSpLocks/>
            <a:endCxn id="42" idx="0"/>
          </p:cNvCxnSpPr>
          <p:nvPr/>
        </p:nvCxnSpPr>
        <p:spPr>
          <a:xfrm flipH="1">
            <a:off x="4114799" y="2540529"/>
            <a:ext cx="830301" cy="7901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cxnSpLocks/>
            <a:endCxn id="20" idx="1"/>
          </p:cNvCxnSpPr>
          <p:nvPr/>
        </p:nvCxnSpPr>
        <p:spPr>
          <a:xfrm>
            <a:off x="7974623" y="1658622"/>
            <a:ext cx="700450" cy="184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/>
          </p:cNvCxnSpPr>
          <p:nvPr/>
        </p:nvCxnSpPr>
        <p:spPr>
          <a:xfrm flipH="1">
            <a:off x="3178739" y="1597339"/>
            <a:ext cx="750276" cy="3458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77986" y="1301331"/>
            <a:ext cx="3100753" cy="128367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+mj-lt"/>
              </a:rPr>
              <a:t>Yêu cầu người có hành vi bắt nạt dừng lại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675073" y="1145723"/>
            <a:ext cx="3184857" cy="139480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+mj-lt"/>
              </a:rPr>
              <a:t> Gọi điện thoại số 111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012537" y="3330336"/>
            <a:ext cx="3176952" cy="124421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+mj-lt"/>
              </a:rPr>
              <a:t>Kêu to để mọi người giúp đỡ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41323" y="43083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2564422" y="3330631"/>
            <a:ext cx="3100753" cy="128367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+mj-lt"/>
              </a:rPr>
              <a:t>Mách thầy, cô giá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7267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1" grpId="0" animBg="1"/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BD88B4-C12E-9A01-B91F-1CF7586AD7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84" y="1"/>
            <a:ext cx="10544232" cy="685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91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76088151-D82F-569A-EB0A-A4C96DB93D25}"/>
              </a:ext>
            </a:extLst>
          </p:cNvPr>
          <p:cNvSpPr/>
          <p:nvPr/>
        </p:nvSpPr>
        <p:spPr>
          <a:xfrm>
            <a:off x="1760568" y="1099930"/>
            <a:ext cx="10007362" cy="4920829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kern="0" spc="-5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sz="40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 </a:t>
            </a:r>
            <a:r>
              <a:rPr lang="en-US" sz="4000" b="1" kern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40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40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nạt</a:t>
            </a:r>
            <a:r>
              <a:rPr lang="en-US" sz="40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kern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ép</a:t>
            </a:r>
            <a:r>
              <a:rPr lang="en-US" sz="40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buộc</a:t>
            </a:r>
            <a:r>
              <a:rPr lang="en-US" sz="40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4000" b="1" kern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0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40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40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4000" b="1" kern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</a:p>
          <a:p>
            <a:pPr algn="ctr"/>
            <a:r>
              <a:rPr lang="en-US" sz="4000" b="1" kern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40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kiếm</a:t>
            </a:r>
            <a:r>
              <a:rPr lang="en-US" sz="40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40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40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đỡ</a:t>
            </a:r>
            <a:r>
              <a:rPr lang="en-US" sz="40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kern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0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0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đáng</a:t>
            </a:r>
            <a:r>
              <a:rPr lang="en-US" sz="40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4000" b="1" kern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cậy</a:t>
            </a:r>
            <a:r>
              <a:rPr lang="en-US" sz="40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82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araoke - Lớp Chúng Ta Đoàn Kết - Âm Nhạc Lớp 3 -- Lớp Nhạc doremi (1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1019BA2B-3785-49C3-34B8-F4F60EB0AA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23FD93-FCB4-3E41-9EC8-34FBF08FE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85982" cy="6858000"/>
          </a:xfrm>
          <a:prstGeom prst="rect">
            <a:avLst/>
          </a:prstGeom>
        </p:spPr>
      </p:pic>
      <p:sp>
        <p:nvSpPr>
          <p:cNvPr id="6" name="矩形 3">
            <a:extLst>
              <a:ext uri="{FF2B5EF4-FFF2-40B4-BE49-F238E27FC236}">
                <a16:creationId xmlns:a16="http://schemas.microsoft.com/office/drawing/2014/main" id="{48BC27E9-E196-AEEC-F8D1-F2A29DFF71BF}"/>
              </a:ext>
            </a:extLst>
          </p:cNvPr>
          <p:cNvSpPr/>
          <p:nvPr/>
        </p:nvSpPr>
        <p:spPr>
          <a:xfrm>
            <a:off x="2898612" y="2786364"/>
            <a:ext cx="7847377" cy="746376"/>
          </a:xfrm>
          <a:prstGeom prst="rect">
            <a:avLst/>
          </a:prstGeom>
        </p:spPr>
        <p:txBody>
          <a:bodyPr wrap="none" lIns="68598" tIns="34299" rIns="68598" bIns="34299">
            <a:spAutoFit/>
          </a:bodyPr>
          <a:lstStyle/>
          <a:p>
            <a:pPr algn="ctr">
              <a:defRPr/>
            </a:pPr>
            <a:r>
              <a:rPr lang="en-US" altLang="zh-CN" sz="4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XIN CHÂN THÀNH CẢM ƠN!</a:t>
            </a:r>
            <a:endParaRPr lang="en-US" sz="4400" kern="100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77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 ơi hãy kể">
            <a:hlinkClick r:id="" action="ppaction://media"/>
            <a:extLst>
              <a:ext uri="{FF2B5EF4-FFF2-40B4-BE49-F238E27FC236}">
                <a16:creationId xmlns:a16="http://schemas.microsoft.com/office/drawing/2014/main" id="{74B46DC9-B11C-7C65-7CF3-6E3E51CF68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62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2812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3"/>
          <p:cNvSpPr txBox="1"/>
          <p:nvPr/>
        </p:nvSpPr>
        <p:spPr>
          <a:xfrm>
            <a:off x="785447" y="5086985"/>
            <a:ext cx="10232004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UTM Avo" panose="02040603050506020204" pitchFamily="18" charset="0"/>
                <a:ea typeface="字魂17号-萌趣果冻体" panose="02000000000000000000" pitchFamily="2" charset="-122"/>
              </a:rPr>
              <a:t>  </a:t>
            </a:r>
            <a:endParaRPr lang="en-US" sz="4400" b="1" dirty="0">
              <a:solidFill>
                <a:srgbClr val="002060"/>
              </a:solidFill>
              <a:latin typeface="UTM Avo" panose="02040603050506020204" pitchFamily="18" charset="0"/>
              <a:ea typeface="字魂17号-萌趣果冻体" panose="02000000000000000000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7F92E5-2E31-2FD9-919A-0E10DC4D6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5" y="0"/>
            <a:ext cx="10232004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ED4AD4-D691-28F8-E77B-0FB5C2835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45" y="0"/>
            <a:ext cx="102340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49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67C513-C1E0-6F4D-C3F8-8EF7A156A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533400"/>
            <a:ext cx="97536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66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850325-C8F8-60D4-7556-EAAEAB6AB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17" y="0"/>
            <a:ext cx="11171583" cy="693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851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57D394-223F-2B4D-9355-7B053190A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68" y="0"/>
            <a:ext cx="10970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912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0B0816-2C7F-0C3B-0B5A-5A96D9BE8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5321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909</TotalTime>
  <Words>105</Words>
  <Application>Microsoft Office PowerPoint</Application>
  <PresentationFormat>Widescreen</PresentationFormat>
  <Paragraphs>17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Lương Thành Trung</dc:creator>
  <cp:lastModifiedBy>Lương Thành Trung</cp:lastModifiedBy>
  <cp:revision>12</cp:revision>
  <dcterms:created xsi:type="dcterms:W3CDTF">2023-12-10T12:52:47Z</dcterms:created>
  <dcterms:modified xsi:type="dcterms:W3CDTF">2023-12-12T13:21:25Z</dcterms:modified>
</cp:coreProperties>
</file>