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9" r:id="rId4"/>
  </p:sldMasterIdLst>
  <p:notesMasterIdLst>
    <p:notesMasterId r:id="rId9"/>
  </p:notesMasterIdLst>
  <p:sldIdLst>
    <p:sldId id="515" r:id="rId5"/>
    <p:sldId id="268" r:id="rId6"/>
    <p:sldId id="528" r:id="rId7"/>
    <p:sldId id="529" r:id="rId8"/>
    <p:sldId id="269" r:id="rId1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660"/>
  </p:normalViewPr>
  <p:slideViewPr>
    <p:cSldViewPr showGuides="1">
      <p:cViewPr>
        <p:scale>
          <a:sx n="98" d="100"/>
          <a:sy n="98" d="100"/>
        </p:scale>
        <p:origin x="858" y="-576"/>
      </p:cViewPr>
      <p:guideLst>
        <p:guide orient="horz" pos="2160"/>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59972C7-EEAC-4234-A363-DFBC7313EEB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08709" y="100842"/>
            <a:ext cx="1278847" cy="521970"/>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a:effectLst>
                  <a:glow rad="63500">
                    <a:srgbClr val="FF9900"/>
                  </a:glow>
                  <a:reflection blurRad="6350" stA="55000" endA="300" endPos="45500" dir="5400000" sy="-100000" algn="bl" rotWithShape="0"/>
                </a:effectLst>
              </a:rPr>
              <a:t>Tiếng Việt 2</a:t>
            </a:r>
            <a:endParaRPr lang="en-US">
              <a:effectLst>
                <a:glow rad="63500">
                  <a:srgbClr val="FF9900"/>
                </a:glow>
                <a:reflection blurRad="6350" stA="55000" endA="300" endPos="45500" dir="5400000" sy="-100000" algn="bl" rotWithShape="0"/>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3602569"/>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268"/>
            <a:ext cx="7886700" cy="285326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4588935"/>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826685"/>
            <a:ext cx="3867150" cy="434974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826685"/>
            <a:ext cx="3867150" cy="434974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6186"/>
            <a:ext cx="7886700" cy="132503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9" y="2506133"/>
            <a:ext cx="3868737" cy="36830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2506133"/>
            <a:ext cx="3887788" cy="36830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
        <p:nvSpPr>
          <p:cNvPr id="11" name="矩形 10"/>
          <p:cNvSpPr/>
          <p:nvPr userDrawn="1"/>
        </p:nvSpPr>
        <p:spPr>
          <a:xfrm>
            <a:off x="6685114" y="5243806"/>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endParaRPr lang="en-US" altLang="zh-CN" sz="100" dirty="0">
              <a:solidFill>
                <a:prstClr val="white"/>
              </a:solidFill>
              <a:latin typeface="Calibri" panose="020F0502020204030204"/>
              <a:ea typeface="SimSun" panose="02010600030101010101" pitchFamily="2" charset="-122"/>
            </a:endParaRPr>
          </a:p>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endParaRPr lang="en-US" altLang="zh-CN" sz="100" dirty="0">
              <a:solidFill>
                <a:prstClr val="white"/>
              </a:solidFill>
              <a:latin typeface="Calibri" panose="020F0502020204030204"/>
              <a:ea typeface="SimSun" panose="02010600030101010101" pitchFamily="2" charset="-122"/>
            </a:endParaRPr>
          </a:p>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endParaRPr lang="en-US" altLang="zh-CN" sz="100" dirty="0">
              <a:solidFill>
                <a:prstClr val="white"/>
              </a:solidFill>
              <a:latin typeface="Calibri" panose="020F0502020204030204"/>
              <a:ea typeface="SimSun" panose="02010600030101010101" pitchFamily="2" charset="-122"/>
            </a:endParaRPr>
          </a:p>
          <a:p>
            <a:pPr defTabSz="914400"/>
            <a:r>
              <a:rPr lang="en-US" altLang="zh-CN" sz="100" dirty="0">
                <a:solidFill>
                  <a:prstClr val="white"/>
                </a:solidFill>
                <a:latin typeface="Calibri" panose="020F0502020204030204"/>
                <a:ea typeface="SimSun" panose="02010600030101010101" pitchFamily="2" charset="-122"/>
              </a:rPr>
              <a:t> </a:t>
            </a:r>
            <a:endParaRPr lang="en-US" altLang="zh-CN" sz="100" dirty="0">
              <a:solidFill>
                <a:prstClr val="white"/>
              </a:solidFill>
              <a:latin typeface="Calibri" panose="020F0502020204030204"/>
              <a:ea typeface="SimSun"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1" y="0"/>
            <a:ext cx="2155343" cy="6858000"/>
          </a:xfrm>
          <a:prstGeom prst="rect">
            <a:avLst/>
          </a:prstGeom>
        </p:spPr>
      </p:pic>
      <p:cxnSp>
        <p:nvCxnSpPr>
          <p:cNvPr id="7" name="直接连接符 6"/>
          <p:cNvCxnSpPr/>
          <p:nvPr userDrawn="1"/>
        </p:nvCxnSpPr>
        <p:spPr>
          <a:xfrm>
            <a:off x="1981200" y="8890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396558"/>
            <a:ext cx="2492990" cy="369332"/>
          </a:xfrm>
          <a:prstGeom prst="rect">
            <a:avLst/>
          </a:prstGeom>
          <a:noFill/>
        </p:spPr>
        <p:txBody>
          <a:bodyPr wrap="none" rtlCol="0">
            <a:spAutoFit/>
          </a:bodyPr>
          <a:lstStyle/>
          <a:p>
            <a:r>
              <a:rPr lang="zh-CN" altLang="en-US" sz="1800" dirty="0"/>
              <a:t>单击此处添加文字标题</a:t>
            </a: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3602569"/>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268"/>
            <a:ext cx="7886700" cy="285326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4588935"/>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826685"/>
            <a:ext cx="3867150" cy="434974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826685"/>
            <a:ext cx="3867150" cy="434974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6186"/>
            <a:ext cx="7886700" cy="132503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9" y="2506133"/>
            <a:ext cx="3868737" cy="36830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2506133"/>
            <a:ext cx="3887788" cy="36830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
        <p:nvSpPr>
          <p:cNvPr id="11" name="矩形 10"/>
          <p:cNvSpPr/>
          <p:nvPr userDrawn="1"/>
        </p:nvSpPr>
        <p:spPr>
          <a:xfrm>
            <a:off x="6685114" y="5243806"/>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endParaRPr lang="en-US" altLang="zh-CN" sz="100" dirty="0">
              <a:solidFill>
                <a:prstClr val="white"/>
              </a:solidFill>
              <a:latin typeface="Calibri" panose="020F0502020204030204"/>
              <a:ea typeface="SimSun" panose="02010600030101010101" pitchFamily="2" charset="-122"/>
            </a:endParaRPr>
          </a:p>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endParaRPr lang="en-US" altLang="zh-CN" sz="100" dirty="0">
              <a:solidFill>
                <a:prstClr val="white"/>
              </a:solidFill>
              <a:latin typeface="Calibri" panose="020F0502020204030204"/>
              <a:ea typeface="SimSun" panose="02010600030101010101" pitchFamily="2" charset="-122"/>
            </a:endParaRPr>
          </a:p>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endParaRPr lang="en-US" altLang="zh-CN" sz="100" dirty="0">
              <a:solidFill>
                <a:prstClr val="white"/>
              </a:solidFill>
              <a:latin typeface="Calibri" panose="020F0502020204030204"/>
              <a:ea typeface="SimSun" panose="02010600030101010101" pitchFamily="2" charset="-122"/>
            </a:endParaRPr>
          </a:p>
          <a:p>
            <a:pPr defTabSz="914400"/>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endParaRPr lang="en-US" altLang="zh-CN" sz="100" dirty="0">
              <a:solidFill>
                <a:prstClr val="white"/>
              </a:solidFill>
              <a:latin typeface="Calibri" panose="020F0502020204030204"/>
              <a:ea typeface="SimSun" panose="02010600030101010101" pitchFamily="2" charset="-122"/>
            </a:endParaRPr>
          </a:p>
          <a:p>
            <a:pPr defTabSz="914400"/>
            <a:r>
              <a:rPr lang="en-US" altLang="zh-CN" sz="100" dirty="0">
                <a:solidFill>
                  <a:prstClr val="white"/>
                </a:solidFill>
                <a:latin typeface="Calibri" panose="020F0502020204030204"/>
                <a:ea typeface="SimSun" panose="02010600030101010101" pitchFamily="2" charset="-122"/>
              </a:rPr>
              <a:t> </a:t>
            </a:r>
            <a:endParaRPr lang="en-US" altLang="zh-CN" sz="100" dirty="0">
              <a:solidFill>
                <a:prstClr val="white"/>
              </a:solidFill>
              <a:latin typeface="Calibri" panose="020F0502020204030204"/>
              <a:ea typeface="SimSun"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1" y="0"/>
            <a:ext cx="2155343" cy="6858000"/>
          </a:xfrm>
          <a:prstGeom prst="rect">
            <a:avLst/>
          </a:prstGeom>
        </p:spPr>
      </p:pic>
      <p:cxnSp>
        <p:nvCxnSpPr>
          <p:cNvPr id="7" name="直接连接符 6"/>
          <p:cNvCxnSpPr/>
          <p:nvPr userDrawn="1"/>
        </p:nvCxnSpPr>
        <p:spPr>
          <a:xfrm>
            <a:off x="1981200" y="8890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396558"/>
            <a:ext cx="2492990" cy="369332"/>
          </a:xfrm>
          <a:prstGeom prst="rect">
            <a:avLst/>
          </a:prstGeom>
          <a:noFill/>
        </p:spPr>
        <p:txBody>
          <a:bodyPr wrap="none" rtlCol="0">
            <a:spAutoFit/>
          </a:bodyPr>
          <a:lstStyle/>
          <a:p>
            <a:r>
              <a:rPr lang="zh-CN" altLang="en-US" sz="1800" dirty="0"/>
              <a:t>单击此处添加文字标题</a:t>
            </a: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6186"/>
            <a:ext cx="7886700" cy="132503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6685"/>
            <a:ext cx="7886700" cy="434974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2"/>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2"/>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2"/>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6186"/>
            <a:ext cx="7886700" cy="132503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6685"/>
            <a:ext cx="7886700" cy="434974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2"/>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2"/>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2"/>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1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top1280"/>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5370" name="Picture 10" descr="FIREWRK6"/>
          <p:cNvPicPr>
            <a:picLocks noChangeAspect="1"/>
          </p:cNvPicPr>
          <p:nvPr/>
        </p:nvPicPr>
        <p:blipFill>
          <a:blip r:embed="rId2"/>
          <a:stretch>
            <a:fillRect/>
          </a:stretch>
        </p:blipFill>
        <p:spPr>
          <a:xfrm>
            <a:off x="228600" y="228600"/>
            <a:ext cx="2514600" cy="2124075"/>
          </a:xfrm>
          <a:prstGeom prst="rect">
            <a:avLst/>
          </a:prstGeom>
          <a:noFill/>
          <a:ln w="9525">
            <a:noFill/>
          </a:ln>
        </p:spPr>
      </p:pic>
      <p:pic>
        <p:nvPicPr>
          <p:cNvPr id="15371" name="Picture 11" descr="FIREWRK6"/>
          <p:cNvPicPr>
            <a:picLocks noChangeAspect="1"/>
          </p:cNvPicPr>
          <p:nvPr/>
        </p:nvPicPr>
        <p:blipFill>
          <a:blip r:embed="rId3"/>
          <a:stretch>
            <a:fillRect/>
          </a:stretch>
        </p:blipFill>
        <p:spPr>
          <a:xfrm>
            <a:off x="6629400" y="152400"/>
            <a:ext cx="2514600" cy="2124075"/>
          </a:xfrm>
          <a:prstGeom prst="rect">
            <a:avLst/>
          </a:prstGeom>
          <a:noFill/>
          <a:ln w="9525">
            <a:noFill/>
          </a:ln>
        </p:spPr>
      </p:pic>
      <p:sp>
        <p:nvSpPr>
          <p:cNvPr id="15372" name="AutoShape 12"/>
          <p:cNvSpPr>
            <a:spLocks noChangeArrowheads="1"/>
          </p:cNvSpPr>
          <p:nvPr/>
        </p:nvSpPr>
        <p:spPr bwMode="auto">
          <a:xfrm>
            <a:off x="3505200" y="3048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3" name="AutoShape 13"/>
          <p:cNvSpPr>
            <a:spLocks noChangeArrowheads="1"/>
          </p:cNvSpPr>
          <p:nvPr/>
        </p:nvSpPr>
        <p:spPr bwMode="auto">
          <a:xfrm>
            <a:off x="4343400" y="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4" name="AutoShape 14"/>
          <p:cNvSpPr>
            <a:spLocks noChangeArrowheads="1"/>
          </p:cNvSpPr>
          <p:nvPr/>
        </p:nvSpPr>
        <p:spPr bwMode="auto">
          <a:xfrm>
            <a:off x="5029200" y="3810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5" name="AutoShape 15"/>
          <p:cNvSpPr>
            <a:spLocks noChangeArrowheads="1"/>
          </p:cNvSpPr>
          <p:nvPr/>
        </p:nvSpPr>
        <p:spPr bwMode="auto">
          <a:xfrm>
            <a:off x="4724400" y="12954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6" name="AutoShape 16"/>
          <p:cNvSpPr>
            <a:spLocks noChangeArrowheads="1"/>
          </p:cNvSpPr>
          <p:nvPr/>
        </p:nvSpPr>
        <p:spPr bwMode="auto">
          <a:xfrm>
            <a:off x="3733800" y="12192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30" name="Text Box 18"/>
          <p:cNvSpPr txBox="1"/>
          <p:nvPr/>
        </p:nvSpPr>
        <p:spPr>
          <a:xfrm>
            <a:off x="776605" y="1932305"/>
            <a:ext cx="7252970" cy="17837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vi-VN" sz="2000" b="1" dirty="0">
                <a:solidFill>
                  <a:srgbClr val="FF0066"/>
                </a:solidFill>
                <a:latin typeface="Times New Roman" panose="02020603050405020304" pitchFamily="18" charset="0"/>
                <a:cs typeface="Times New Roman" panose="02020603050405020304" pitchFamily="18" charset="0"/>
              </a:rPr>
              <a:t>TRƯỜNG TIỂU HỌC HÙNG THẮNG</a:t>
            </a:r>
            <a:endParaRPr lang="en-US" altLang="vi-VN" sz="2000" b="1" dirty="0">
              <a:solidFill>
                <a:srgbClr val="FF0066"/>
              </a:solidFill>
              <a:latin typeface="Times New Roman" panose="02020603050405020304" pitchFamily="18" charset="0"/>
              <a:cs typeface="Times New Roman" panose="02020603050405020304" pitchFamily="18" charset="0"/>
            </a:endParaRPr>
          </a:p>
          <a:p>
            <a:pPr marL="0" lvl="0" indent="0" algn="ctr">
              <a:spcBef>
                <a:spcPct val="50000"/>
              </a:spcBef>
              <a:buNone/>
            </a:pPr>
            <a:r>
              <a:rPr lang="en-US" altLang="vi-VN" sz="2000" b="1" dirty="0">
                <a:solidFill>
                  <a:srgbClr val="FF0066"/>
                </a:solidFill>
                <a:latin typeface="Times New Roman" panose="02020603050405020304" pitchFamily="18" charset="0"/>
                <a:cs typeface="Times New Roman" panose="02020603050405020304" pitchFamily="18" charset="0"/>
              </a:rPr>
              <a:t>T</a:t>
            </a:r>
            <a:r>
              <a:rPr lang="vi-VN" altLang="en-US" sz="2000" b="1" dirty="0">
                <a:solidFill>
                  <a:srgbClr val="FF0066"/>
                </a:solidFill>
                <a:latin typeface="Times New Roman" panose="02020603050405020304" pitchFamily="18" charset="0"/>
                <a:cs typeface="Times New Roman" panose="02020603050405020304" pitchFamily="18" charset="0"/>
              </a:rPr>
              <a:t>IẾNG VIỆT</a:t>
            </a:r>
            <a:r>
              <a:rPr lang="en-US" altLang="vi-VN" sz="2000" b="1" dirty="0">
                <a:solidFill>
                  <a:srgbClr val="FF0066"/>
                </a:solidFill>
                <a:latin typeface="Times New Roman" panose="02020603050405020304" pitchFamily="18" charset="0"/>
                <a:cs typeface="Times New Roman" panose="02020603050405020304" pitchFamily="18" charset="0"/>
              </a:rPr>
              <a:t> LỚP 2</a:t>
            </a:r>
            <a:endParaRPr lang="vi-VN" altLang="vi-VN" sz="2000" b="1" dirty="0">
              <a:solidFill>
                <a:srgbClr val="FF0066"/>
              </a:solidFill>
              <a:latin typeface="Times New Roman" panose="02020603050405020304" pitchFamily="18" charset="0"/>
              <a:cs typeface="Times New Roman" panose="02020603050405020304" pitchFamily="18" charset="0"/>
            </a:endParaRPr>
          </a:p>
          <a:p>
            <a:pPr marL="0" lvl="0" indent="0" algn="ctr">
              <a:spcBef>
                <a:spcPct val="50000"/>
              </a:spcBef>
              <a:buNone/>
            </a:pPr>
            <a:r>
              <a:rPr lang="vi-VN" altLang="vi-VN" sz="2000" b="1" dirty="0">
                <a:solidFill>
                  <a:srgbClr val="FF0066"/>
                </a:solidFill>
                <a:latin typeface="Times New Roman" panose="02020603050405020304" pitchFamily="18" charset="0"/>
                <a:cs typeface="Times New Roman" panose="02020603050405020304" pitchFamily="18" charset="0"/>
              </a:rPr>
              <a:t>Bài 28 : </a:t>
            </a:r>
            <a:r>
              <a:rPr lang="en-US" altLang="en-US" sz="2000" b="1" dirty="0">
                <a:solidFill>
                  <a:srgbClr val="FF0066"/>
                </a:solidFill>
                <a:latin typeface="Times New Roman" panose="02020603050405020304" pitchFamily="18" charset="0"/>
                <a:cs typeface="Times New Roman" panose="02020603050405020304" pitchFamily="18" charset="0"/>
              </a:rPr>
              <a:t>LT: VIẾT </a:t>
            </a:r>
            <a:r>
              <a:rPr lang="" altLang="en-US" sz="2000" b="1" dirty="0">
                <a:solidFill>
                  <a:srgbClr val="FF0066"/>
                </a:solidFill>
                <a:latin typeface="Times New Roman" panose="02020603050405020304" pitchFamily="18" charset="0"/>
                <a:cs typeface="Times New Roman" panose="02020603050405020304" pitchFamily="18" charset="0"/>
              </a:rPr>
              <a:t>Đ</a:t>
            </a:r>
            <a:r>
              <a:rPr lang="en-US" altLang="en-US" sz="2000" b="1" dirty="0">
                <a:solidFill>
                  <a:srgbClr val="FF0066"/>
                </a:solidFill>
                <a:latin typeface="Times New Roman" panose="02020603050405020304" pitchFamily="18" charset="0"/>
                <a:cs typeface="Times New Roman" panose="02020603050405020304" pitchFamily="18" charset="0"/>
              </a:rPr>
              <a:t>OẠN V</a:t>
            </a:r>
            <a:r>
              <a:rPr lang="" altLang="en-US" sz="2000" b="1" dirty="0">
                <a:solidFill>
                  <a:srgbClr val="FF0066"/>
                </a:solidFill>
                <a:latin typeface="Times New Roman" panose="02020603050405020304" pitchFamily="18" charset="0"/>
                <a:cs typeface="Times New Roman" panose="02020603050405020304" pitchFamily="18" charset="0"/>
              </a:rPr>
              <a:t>Ă</a:t>
            </a:r>
            <a:r>
              <a:rPr lang="en-US" altLang="en-US" sz="2000" b="1" dirty="0">
                <a:solidFill>
                  <a:srgbClr val="FF0066"/>
                </a:solidFill>
                <a:latin typeface="Times New Roman" panose="02020603050405020304" pitchFamily="18" charset="0"/>
                <a:cs typeface="Times New Roman" panose="02020603050405020304" pitchFamily="18" charset="0"/>
              </a:rPr>
              <a:t>N THỂ HIỆN TÌNH CẢM</a:t>
            </a:r>
            <a:endParaRPr lang="en-US" altLang="en-US" sz="2000" b="1" dirty="0">
              <a:solidFill>
                <a:srgbClr val="FF0066"/>
              </a:solidFill>
              <a:latin typeface="Times New Roman" panose="02020603050405020304" pitchFamily="18" charset="0"/>
              <a:cs typeface="Times New Roman" panose="02020603050405020304" pitchFamily="18" charset="0"/>
            </a:endParaRPr>
          </a:p>
          <a:p>
            <a:pPr marL="0" lvl="0" indent="0" algn="ctr">
              <a:spcBef>
                <a:spcPct val="50000"/>
              </a:spcBef>
              <a:buNone/>
            </a:pPr>
            <a:r>
              <a:rPr lang="en-US" altLang="en-US" sz="2000" b="1" dirty="0">
                <a:solidFill>
                  <a:srgbClr val="FF0066"/>
                </a:solidFill>
                <a:latin typeface="Times New Roman" panose="02020603050405020304" pitchFamily="18" charset="0"/>
                <a:cs typeface="Times New Roman" panose="02020603050405020304" pitchFamily="18" charset="0"/>
              </a:rPr>
              <a:t>V</a:t>
            </a:r>
            <a:r>
              <a:rPr lang="" altLang="en-US" sz="2000" b="1" dirty="0">
                <a:solidFill>
                  <a:srgbClr val="FF0066"/>
                </a:solidFill>
                <a:latin typeface="Times New Roman" panose="02020603050405020304" pitchFamily="18" charset="0"/>
                <a:cs typeface="Times New Roman" panose="02020603050405020304" pitchFamily="18" charset="0"/>
              </a:rPr>
              <a:t>Ơ</a:t>
            </a:r>
            <a:r>
              <a:rPr lang="en-US" altLang="en-US" sz="2000" b="1" dirty="0">
                <a:solidFill>
                  <a:srgbClr val="FF0066"/>
                </a:solidFill>
                <a:latin typeface="Times New Roman" panose="02020603050405020304" pitchFamily="18" charset="0"/>
                <a:cs typeface="Times New Roman" panose="02020603050405020304" pitchFamily="18" charset="0"/>
              </a:rPr>
              <a:t>́I NG</a:t>
            </a:r>
            <a:r>
              <a:rPr lang="" altLang="en-US" sz="2000" b="1" dirty="0">
                <a:solidFill>
                  <a:srgbClr val="FF0066"/>
                </a:solidFill>
                <a:latin typeface="Times New Roman" panose="02020603050405020304" pitchFamily="18" charset="0"/>
                <a:cs typeface="Times New Roman" panose="02020603050405020304" pitchFamily="18" charset="0"/>
              </a:rPr>
              <a:t>ƯƠ</a:t>
            </a:r>
            <a:r>
              <a:rPr lang="en-US" altLang="en-US" sz="2000" b="1" dirty="0">
                <a:solidFill>
                  <a:srgbClr val="FF0066"/>
                </a:solidFill>
                <a:latin typeface="Times New Roman" panose="02020603050405020304" pitchFamily="18" charset="0"/>
                <a:cs typeface="Times New Roman" panose="02020603050405020304" pitchFamily="18" charset="0"/>
              </a:rPr>
              <a:t>̀I TH</a:t>
            </a:r>
            <a:r>
              <a:rPr lang="" altLang="en-US" sz="2000" b="1" dirty="0">
                <a:solidFill>
                  <a:srgbClr val="FF0066"/>
                </a:solidFill>
                <a:latin typeface="Times New Roman" panose="02020603050405020304" pitchFamily="18" charset="0"/>
                <a:cs typeface="Times New Roman" panose="02020603050405020304" pitchFamily="18" charset="0"/>
              </a:rPr>
              <a:t>Â</a:t>
            </a:r>
            <a:r>
              <a:rPr lang="en-US" altLang="en-US" sz="2000" b="1" dirty="0">
                <a:solidFill>
                  <a:srgbClr val="FF0066"/>
                </a:solidFill>
                <a:latin typeface="Times New Roman" panose="02020603050405020304" pitchFamily="18" charset="0"/>
                <a:cs typeface="Times New Roman" panose="02020603050405020304" pitchFamily="18" charset="0"/>
              </a:rPr>
              <a:t>N</a:t>
            </a:r>
            <a:r>
              <a:rPr lang="vi-VN" altLang="en-US" sz="2000" b="1" dirty="0">
                <a:solidFill>
                  <a:srgbClr val="FF0066"/>
                </a:solidFill>
                <a:latin typeface="Times New Roman" panose="02020603050405020304" pitchFamily="18" charset="0"/>
                <a:cs typeface="Times New Roman" panose="02020603050405020304" pitchFamily="18" charset="0"/>
              </a:rPr>
              <a:t> : Tuần 15</a:t>
            </a:r>
            <a:endParaRPr lang="vi-VN" altLang="en-US" sz="2000" b="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repeatCount="indefinite" fill="hold" nodeType="with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strVal val="2/3*#ppt_w"/>
                                          </p:val>
                                        </p:tav>
                                        <p:tav tm="100000">
                                          <p:val>
                                            <p:strVal val="#ppt_w"/>
                                          </p:val>
                                        </p:tav>
                                      </p:tavLst>
                                    </p:anim>
                                    <p:anim calcmode="lin" valueType="num">
                                      <p:cBhvr>
                                        <p:cTn id="8" dur="500" fill="hold"/>
                                        <p:tgtEl>
                                          <p:spTgt spid="15370"/>
                                        </p:tgtEl>
                                        <p:attrNameLst>
                                          <p:attrName>ppt_h</p:attrName>
                                        </p:attrNameLst>
                                      </p:cBhvr>
                                      <p:tavLst>
                                        <p:tav tm="0">
                                          <p:val>
                                            <p:strVal val="2/3*#ppt_h"/>
                                          </p:val>
                                        </p:tav>
                                        <p:tav tm="100000">
                                          <p:val>
                                            <p:strVal val="#ppt_h"/>
                                          </p:val>
                                        </p:tav>
                                      </p:tavLst>
                                    </p:anim>
                                  </p:childTnLst>
                                </p:cTn>
                              </p:par>
                              <p:par>
                                <p:cTn id="9" presetID="23" presetClass="exit" presetSubtype="272" repeatCount="indefinite" fill="hold" nodeType="withEffect">
                                  <p:stCondLst>
                                    <p:cond delay="0"/>
                                  </p:stCondLst>
                                  <p:childTnLst>
                                    <p:anim calcmode="lin" valueType="num">
                                      <p:cBhvr>
                                        <p:cTn id="10" dur="500"/>
                                        <p:tgtEl>
                                          <p:spTgt spid="15370"/>
                                        </p:tgtEl>
                                        <p:attrNameLst>
                                          <p:attrName>ppt_w</p:attrName>
                                        </p:attrNameLst>
                                      </p:cBhvr>
                                      <p:tavLst>
                                        <p:tav tm="0">
                                          <p:val>
                                            <p:strVal val="ppt_w"/>
                                          </p:val>
                                        </p:tav>
                                        <p:tav tm="100000">
                                          <p:val>
                                            <p:strVal val="4/3*ppt_w"/>
                                          </p:val>
                                        </p:tav>
                                      </p:tavLst>
                                    </p:anim>
                                    <p:anim calcmode="lin" valueType="num">
                                      <p:cBhvr>
                                        <p:cTn id="11" dur="500"/>
                                        <p:tgtEl>
                                          <p:spTgt spid="15370"/>
                                        </p:tgtEl>
                                        <p:attrNameLst>
                                          <p:attrName>ppt_h</p:attrName>
                                        </p:attrNameLst>
                                      </p:cBhvr>
                                      <p:tavLst>
                                        <p:tav tm="0">
                                          <p:val>
                                            <p:strVal val="ppt_h"/>
                                          </p:val>
                                        </p:tav>
                                        <p:tav tm="100000">
                                          <p:val>
                                            <p:strVal val="4/3*ppt_h"/>
                                          </p:val>
                                        </p:tav>
                                      </p:tavLst>
                                    </p:anim>
                                    <p:set>
                                      <p:cBhvr>
                                        <p:cTn id="12" dur="1" fill="hold">
                                          <p:stCondLst>
                                            <p:cond delay="499"/>
                                          </p:stCondLst>
                                        </p:cTn>
                                        <p:tgtEl>
                                          <p:spTgt spid="15370"/>
                                        </p:tgtEl>
                                        <p:attrNameLst>
                                          <p:attrName>style.visibility</p:attrName>
                                        </p:attrNameLst>
                                      </p:cBhvr>
                                      <p:to>
                                        <p:strVal val="hidden"/>
                                      </p:to>
                                    </p:set>
                                  </p:childTnLst>
                                </p:cTn>
                              </p:par>
                              <p:par>
                                <p:cTn id="13" presetID="23" presetClass="entr" presetSubtype="272" repeatCount="indefinite" fill="hold" nodeType="withEffect">
                                  <p:stCondLst>
                                    <p:cond delay="0"/>
                                  </p:stCondLst>
                                  <p:childTnLst>
                                    <p:set>
                                      <p:cBhvr>
                                        <p:cTn id="14" dur="1" fill="hold">
                                          <p:stCondLst>
                                            <p:cond delay="0"/>
                                          </p:stCondLst>
                                        </p:cTn>
                                        <p:tgtEl>
                                          <p:spTgt spid="15371"/>
                                        </p:tgtEl>
                                        <p:attrNameLst>
                                          <p:attrName>style.visibility</p:attrName>
                                        </p:attrNameLst>
                                      </p:cBhvr>
                                      <p:to>
                                        <p:strVal val="visible"/>
                                      </p:to>
                                    </p:set>
                                    <p:anim calcmode="lin" valueType="num">
                                      <p:cBhvr>
                                        <p:cTn id="15" dur="500" fill="hold"/>
                                        <p:tgtEl>
                                          <p:spTgt spid="15371"/>
                                        </p:tgtEl>
                                        <p:attrNameLst>
                                          <p:attrName>ppt_w</p:attrName>
                                        </p:attrNameLst>
                                      </p:cBhvr>
                                      <p:tavLst>
                                        <p:tav tm="0">
                                          <p:val>
                                            <p:strVal val="2/3*#ppt_w"/>
                                          </p:val>
                                        </p:tav>
                                        <p:tav tm="100000">
                                          <p:val>
                                            <p:strVal val="#ppt_w"/>
                                          </p:val>
                                        </p:tav>
                                      </p:tavLst>
                                    </p:anim>
                                    <p:anim calcmode="lin" valueType="num">
                                      <p:cBhvr>
                                        <p:cTn id="16" dur="500" fill="hold"/>
                                        <p:tgtEl>
                                          <p:spTgt spid="15371"/>
                                        </p:tgtEl>
                                        <p:attrNameLst>
                                          <p:attrName>ppt_h</p:attrName>
                                        </p:attrNameLst>
                                      </p:cBhvr>
                                      <p:tavLst>
                                        <p:tav tm="0">
                                          <p:val>
                                            <p:strVal val="2/3*#ppt_h"/>
                                          </p:val>
                                        </p:tav>
                                        <p:tav tm="100000">
                                          <p:val>
                                            <p:strVal val="#ppt_h"/>
                                          </p:val>
                                        </p:tav>
                                      </p:tavLst>
                                    </p:anim>
                                  </p:childTnLst>
                                </p:cTn>
                              </p:par>
                              <p:par>
                                <p:cTn id="17" presetID="23" presetClass="exit" presetSubtype="272" repeatCount="indefinite" fill="hold" nodeType="withEffect">
                                  <p:stCondLst>
                                    <p:cond delay="0"/>
                                  </p:stCondLst>
                                  <p:childTnLst>
                                    <p:anim calcmode="lin" valueType="num">
                                      <p:cBhvr>
                                        <p:cTn id="18" dur="500"/>
                                        <p:tgtEl>
                                          <p:spTgt spid="15371"/>
                                        </p:tgtEl>
                                        <p:attrNameLst>
                                          <p:attrName>ppt_w</p:attrName>
                                        </p:attrNameLst>
                                      </p:cBhvr>
                                      <p:tavLst>
                                        <p:tav tm="0">
                                          <p:val>
                                            <p:strVal val="ppt_w"/>
                                          </p:val>
                                        </p:tav>
                                        <p:tav tm="100000">
                                          <p:val>
                                            <p:strVal val="4/3*ppt_w"/>
                                          </p:val>
                                        </p:tav>
                                      </p:tavLst>
                                    </p:anim>
                                    <p:anim calcmode="lin" valueType="num">
                                      <p:cBhvr>
                                        <p:cTn id="19" dur="500"/>
                                        <p:tgtEl>
                                          <p:spTgt spid="15371"/>
                                        </p:tgtEl>
                                        <p:attrNameLst>
                                          <p:attrName>ppt_h</p:attrName>
                                        </p:attrNameLst>
                                      </p:cBhvr>
                                      <p:tavLst>
                                        <p:tav tm="0">
                                          <p:val>
                                            <p:strVal val="ppt_h"/>
                                          </p:val>
                                        </p:tav>
                                        <p:tav tm="100000">
                                          <p:val>
                                            <p:strVal val="4/3*ppt_h"/>
                                          </p:val>
                                        </p:tav>
                                      </p:tavLst>
                                    </p:anim>
                                    <p:set>
                                      <p:cBhvr>
                                        <p:cTn id="20" dur="1" fill="hold">
                                          <p:stCondLst>
                                            <p:cond delay="499"/>
                                          </p:stCondLst>
                                        </p:cTn>
                                        <p:tgtEl>
                                          <p:spTgt spid="15371"/>
                                        </p:tgtEl>
                                        <p:attrNameLst>
                                          <p:attrName>style.visibility</p:attrName>
                                        </p:attrNameLst>
                                      </p:cBhvr>
                                      <p:to>
                                        <p:strVal val="hidden"/>
                                      </p:to>
                                    </p:set>
                                  </p:childTnLst>
                                </p:cTn>
                              </p:par>
                              <p:par>
                                <p:cTn id="21" presetID="23" presetClass="entr" presetSubtype="528" repeatCount="indefinite" fill="hold" nodeType="withEffect">
                                  <p:stCondLst>
                                    <p:cond delay="0"/>
                                  </p:stCondLst>
                                  <p:childTnLst>
                                    <p:set>
                                      <p:cBhvr>
                                        <p:cTn id="22" dur="1" fill="hold">
                                          <p:stCondLst>
                                            <p:cond delay="0"/>
                                          </p:stCondLst>
                                        </p:cTn>
                                        <p:tgtEl>
                                          <p:spTgt spid="15372"/>
                                        </p:tgtEl>
                                        <p:attrNameLst>
                                          <p:attrName>style.visibility</p:attrName>
                                        </p:attrNameLst>
                                      </p:cBhvr>
                                      <p:to>
                                        <p:strVal val="visible"/>
                                      </p:to>
                                    </p:set>
                                    <p:anim calcmode="lin" valueType="num">
                                      <p:cBhvr>
                                        <p:cTn id="23" dur="1000" fill="hold"/>
                                        <p:tgtEl>
                                          <p:spTgt spid="15372"/>
                                        </p:tgtEl>
                                        <p:attrNameLst>
                                          <p:attrName>ppt_w</p:attrName>
                                        </p:attrNameLst>
                                      </p:cBhvr>
                                      <p:tavLst>
                                        <p:tav tm="0">
                                          <p:val>
                                            <p:fltVal val="0"/>
                                          </p:val>
                                        </p:tav>
                                        <p:tav tm="100000">
                                          <p:val>
                                            <p:strVal val="#ppt_w"/>
                                          </p:val>
                                        </p:tav>
                                      </p:tavLst>
                                    </p:anim>
                                    <p:anim calcmode="lin" valueType="num">
                                      <p:cBhvr>
                                        <p:cTn id="24" dur="1000" fill="hold"/>
                                        <p:tgtEl>
                                          <p:spTgt spid="15372"/>
                                        </p:tgtEl>
                                        <p:attrNameLst>
                                          <p:attrName>ppt_h</p:attrName>
                                        </p:attrNameLst>
                                      </p:cBhvr>
                                      <p:tavLst>
                                        <p:tav tm="0">
                                          <p:val>
                                            <p:fltVal val="0"/>
                                          </p:val>
                                        </p:tav>
                                        <p:tav tm="100000">
                                          <p:val>
                                            <p:strVal val="#ppt_h"/>
                                          </p:val>
                                        </p:tav>
                                      </p:tavLst>
                                    </p:anim>
                                    <p:anim calcmode="lin" valueType="num">
                                      <p:cBhvr>
                                        <p:cTn id="25" dur="1000" fill="hold"/>
                                        <p:tgtEl>
                                          <p:spTgt spid="15372"/>
                                        </p:tgtEl>
                                        <p:attrNameLst>
                                          <p:attrName>ppt_x</p:attrName>
                                        </p:attrNameLst>
                                      </p:cBhvr>
                                      <p:tavLst>
                                        <p:tav tm="0">
                                          <p:val>
                                            <p:fltVal val="0.5"/>
                                          </p:val>
                                        </p:tav>
                                        <p:tav tm="100000">
                                          <p:val>
                                            <p:strVal val="#ppt_x"/>
                                          </p:val>
                                        </p:tav>
                                      </p:tavLst>
                                    </p:anim>
                                    <p:anim calcmode="lin" valueType="num">
                                      <p:cBhvr>
                                        <p:cTn id="26" dur="1000" fill="hold"/>
                                        <p:tgtEl>
                                          <p:spTgt spid="15372"/>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15373"/>
                                        </p:tgtEl>
                                        <p:attrNameLst>
                                          <p:attrName>style.visibility</p:attrName>
                                        </p:attrNameLst>
                                      </p:cBhvr>
                                      <p:to>
                                        <p:strVal val="visible"/>
                                      </p:to>
                                    </p:set>
                                    <p:anim calcmode="lin" valueType="num">
                                      <p:cBhvr>
                                        <p:cTn id="29" dur="1000" fill="hold"/>
                                        <p:tgtEl>
                                          <p:spTgt spid="15373"/>
                                        </p:tgtEl>
                                        <p:attrNameLst>
                                          <p:attrName>ppt_w</p:attrName>
                                        </p:attrNameLst>
                                      </p:cBhvr>
                                      <p:tavLst>
                                        <p:tav tm="0">
                                          <p:val>
                                            <p:fltVal val="0"/>
                                          </p:val>
                                        </p:tav>
                                        <p:tav tm="100000">
                                          <p:val>
                                            <p:strVal val="#ppt_w"/>
                                          </p:val>
                                        </p:tav>
                                      </p:tavLst>
                                    </p:anim>
                                    <p:anim calcmode="lin" valueType="num">
                                      <p:cBhvr>
                                        <p:cTn id="30" dur="1000" fill="hold"/>
                                        <p:tgtEl>
                                          <p:spTgt spid="15373"/>
                                        </p:tgtEl>
                                        <p:attrNameLst>
                                          <p:attrName>ppt_h</p:attrName>
                                        </p:attrNameLst>
                                      </p:cBhvr>
                                      <p:tavLst>
                                        <p:tav tm="0">
                                          <p:val>
                                            <p:fltVal val="0"/>
                                          </p:val>
                                        </p:tav>
                                        <p:tav tm="100000">
                                          <p:val>
                                            <p:strVal val="#ppt_h"/>
                                          </p:val>
                                        </p:tav>
                                      </p:tavLst>
                                    </p:anim>
                                    <p:anim calcmode="lin" valueType="num">
                                      <p:cBhvr>
                                        <p:cTn id="31" dur="1000" fill="hold"/>
                                        <p:tgtEl>
                                          <p:spTgt spid="15373"/>
                                        </p:tgtEl>
                                        <p:attrNameLst>
                                          <p:attrName>ppt_x</p:attrName>
                                        </p:attrNameLst>
                                      </p:cBhvr>
                                      <p:tavLst>
                                        <p:tav tm="0">
                                          <p:val>
                                            <p:fltVal val="0.5"/>
                                          </p:val>
                                        </p:tav>
                                        <p:tav tm="100000">
                                          <p:val>
                                            <p:strVal val="#ppt_x"/>
                                          </p:val>
                                        </p:tav>
                                      </p:tavLst>
                                    </p:anim>
                                    <p:anim calcmode="lin" valueType="num">
                                      <p:cBhvr>
                                        <p:cTn id="32" dur="1000" fill="hold"/>
                                        <p:tgtEl>
                                          <p:spTgt spid="15373"/>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p:cTn id="35" dur="1000" fill="hold"/>
                                        <p:tgtEl>
                                          <p:spTgt spid="15374"/>
                                        </p:tgtEl>
                                        <p:attrNameLst>
                                          <p:attrName>ppt_w</p:attrName>
                                        </p:attrNameLst>
                                      </p:cBhvr>
                                      <p:tavLst>
                                        <p:tav tm="0">
                                          <p:val>
                                            <p:fltVal val="0"/>
                                          </p:val>
                                        </p:tav>
                                        <p:tav tm="100000">
                                          <p:val>
                                            <p:strVal val="#ppt_w"/>
                                          </p:val>
                                        </p:tav>
                                      </p:tavLst>
                                    </p:anim>
                                    <p:anim calcmode="lin" valueType="num">
                                      <p:cBhvr>
                                        <p:cTn id="36" dur="1000" fill="hold"/>
                                        <p:tgtEl>
                                          <p:spTgt spid="15374"/>
                                        </p:tgtEl>
                                        <p:attrNameLst>
                                          <p:attrName>ppt_h</p:attrName>
                                        </p:attrNameLst>
                                      </p:cBhvr>
                                      <p:tavLst>
                                        <p:tav tm="0">
                                          <p:val>
                                            <p:fltVal val="0"/>
                                          </p:val>
                                        </p:tav>
                                        <p:tav tm="100000">
                                          <p:val>
                                            <p:strVal val="#ppt_h"/>
                                          </p:val>
                                        </p:tav>
                                      </p:tavLst>
                                    </p:anim>
                                    <p:anim calcmode="lin" valueType="num">
                                      <p:cBhvr>
                                        <p:cTn id="37" dur="1000" fill="hold"/>
                                        <p:tgtEl>
                                          <p:spTgt spid="15374"/>
                                        </p:tgtEl>
                                        <p:attrNameLst>
                                          <p:attrName>ppt_x</p:attrName>
                                        </p:attrNameLst>
                                      </p:cBhvr>
                                      <p:tavLst>
                                        <p:tav tm="0">
                                          <p:val>
                                            <p:fltVal val="0.5"/>
                                          </p:val>
                                        </p:tav>
                                        <p:tav tm="100000">
                                          <p:val>
                                            <p:strVal val="#ppt_x"/>
                                          </p:val>
                                        </p:tav>
                                      </p:tavLst>
                                    </p:anim>
                                    <p:anim calcmode="lin" valueType="num">
                                      <p:cBhvr>
                                        <p:cTn id="38" dur="1000" fill="hold"/>
                                        <p:tgtEl>
                                          <p:spTgt spid="15374"/>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15375"/>
                                        </p:tgtEl>
                                        <p:attrNameLst>
                                          <p:attrName>style.visibility</p:attrName>
                                        </p:attrNameLst>
                                      </p:cBhvr>
                                      <p:to>
                                        <p:strVal val="visible"/>
                                      </p:to>
                                    </p:set>
                                    <p:anim calcmode="lin" valueType="num">
                                      <p:cBhvr>
                                        <p:cTn id="41" dur="1000" fill="hold"/>
                                        <p:tgtEl>
                                          <p:spTgt spid="15375"/>
                                        </p:tgtEl>
                                        <p:attrNameLst>
                                          <p:attrName>ppt_w</p:attrName>
                                        </p:attrNameLst>
                                      </p:cBhvr>
                                      <p:tavLst>
                                        <p:tav tm="0">
                                          <p:val>
                                            <p:fltVal val="0"/>
                                          </p:val>
                                        </p:tav>
                                        <p:tav tm="100000">
                                          <p:val>
                                            <p:strVal val="#ppt_w"/>
                                          </p:val>
                                        </p:tav>
                                      </p:tavLst>
                                    </p:anim>
                                    <p:anim calcmode="lin" valueType="num">
                                      <p:cBhvr>
                                        <p:cTn id="42" dur="1000" fill="hold"/>
                                        <p:tgtEl>
                                          <p:spTgt spid="15375"/>
                                        </p:tgtEl>
                                        <p:attrNameLst>
                                          <p:attrName>ppt_h</p:attrName>
                                        </p:attrNameLst>
                                      </p:cBhvr>
                                      <p:tavLst>
                                        <p:tav tm="0">
                                          <p:val>
                                            <p:fltVal val="0"/>
                                          </p:val>
                                        </p:tav>
                                        <p:tav tm="100000">
                                          <p:val>
                                            <p:strVal val="#ppt_h"/>
                                          </p:val>
                                        </p:tav>
                                      </p:tavLst>
                                    </p:anim>
                                    <p:anim calcmode="lin" valueType="num">
                                      <p:cBhvr>
                                        <p:cTn id="43" dur="1000" fill="hold"/>
                                        <p:tgtEl>
                                          <p:spTgt spid="15375"/>
                                        </p:tgtEl>
                                        <p:attrNameLst>
                                          <p:attrName>ppt_x</p:attrName>
                                        </p:attrNameLst>
                                      </p:cBhvr>
                                      <p:tavLst>
                                        <p:tav tm="0">
                                          <p:val>
                                            <p:fltVal val="0.5"/>
                                          </p:val>
                                        </p:tav>
                                        <p:tav tm="100000">
                                          <p:val>
                                            <p:strVal val="#ppt_x"/>
                                          </p:val>
                                        </p:tav>
                                      </p:tavLst>
                                    </p:anim>
                                    <p:anim calcmode="lin" valueType="num">
                                      <p:cBhvr>
                                        <p:cTn id="44" dur="1000" fill="hold"/>
                                        <p:tgtEl>
                                          <p:spTgt spid="15375"/>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0"/>
                                  </p:stCondLst>
                                  <p:childTnLst>
                                    <p:set>
                                      <p:cBhvr>
                                        <p:cTn id="46" dur="1" fill="hold">
                                          <p:stCondLst>
                                            <p:cond delay="0"/>
                                          </p:stCondLst>
                                        </p:cTn>
                                        <p:tgtEl>
                                          <p:spTgt spid="15376"/>
                                        </p:tgtEl>
                                        <p:attrNameLst>
                                          <p:attrName>style.visibility</p:attrName>
                                        </p:attrNameLst>
                                      </p:cBhvr>
                                      <p:to>
                                        <p:strVal val="visible"/>
                                      </p:to>
                                    </p:set>
                                    <p:anim calcmode="lin" valueType="num">
                                      <p:cBhvr>
                                        <p:cTn id="47" dur="1000" fill="hold"/>
                                        <p:tgtEl>
                                          <p:spTgt spid="15376"/>
                                        </p:tgtEl>
                                        <p:attrNameLst>
                                          <p:attrName>ppt_w</p:attrName>
                                        </p:attrNameLst>
                                      </p:cBhvr>
                                      <p:tavLst>
                                        <p:tav tm="0">
                                          <p:val>
                                            <p:fltVal val="0"/>
                                          </p:val>
                                        </p:tav>
                                        <p:tav tm="100000">
                                          <p:val>
                                            <p:strVal val="#ppt_w"/>
                                          </p:val>
                                        </p:tav>
                                      </p:tavLst>
                                    </p:anim>
                                    <p:anim calcmode="lin" valueType="num">
                                      <p:cBhvr>
                                        <p:cTn id="48" dur="1000" fill="hold"/>
                                        <p:tgtEl>
                                          <p:spTgt spid="15376"/>
                                        </p:tgtEl>
                                        <p:attrNameLst>
                                          <p:attrName>ppt_h</p:attrName>
                                        </p:attrNameLst>
                                      </p:cBhvr>
                                      <p:tavLst>
                                        <p:tav tm="0">
                                          <p:val>
                                            <p:fltVal val="0"/>
                                          </p:val>
                                        </p:tav>
                                        <p:tav tm="100000">
                                          <p:val>
                                            <p:strVal val="#ppt_h"/>
                                          </p:val>
                                        </p:tav>
                                      </p:tavLst>
                                    </p:anim>
                                    <p:anim calcmode="lin" valueType="num">
                                      <p:cBhvr>
                                        <p:cTn id="49" dur="1000" fill="hold"/>
                                        <p:tgtEl>
                                          <p:spTgt spid="15376"/>
                                        </p:tgtEl>
                                        <p:attrNameLst>
                                          <p:attrName>ppt_x</p:attrName>
                                        </p:attrNameLst>
                                      </p:cBhvr>
                                      <p:tavLst>
                                        <p:tav tm="0">
                                          <p:val>
                                            <p:fltVal val="0.5"/>
                                          </p:val>
                                        </p:tav>
                                        <p:tav tm="100000">
                                          <p:val>
                                            <p:strVal val="#ppt_x"/>
                                          </p:val>
                                        </p:tav>
                                      </p:tavLst>
                                    </p:anim>
                                    <p:anim calcmode="lin" valueType="num">
                                      <p:cBhvr>
                                        <p:cTn id="50" dur="1000" fill="hold"/>
                                        <p:tgtEl>
                                          <p:spTgt spid="153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311" y="1384795"/>
            <a:ext cx="6172200" cy="341503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đoạn văn và trả lời câu hỏi: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 nhà, mẹ là người luôn ở bên tôi. Mỗi khi tôi ốm hay mệt, mẹ thức thâu đêm để chăm sóc tôi. Mỗi khi tôi gặp bài học khó, mẹ là người động viên giúp đỡ tôi. Được ai khen tôi nghĩ ngay đến mẹ. Tôi biết mẹ sẽ rất vui khi tôi làm được việc tốt. Tôi rất yêu mẹ tôi.</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p:cNvSpPr/>
          <p:nvPr/>
        </p:nvSpPr>
        <p:spPr>
          <a:xfrm>
            <a:off x="698290" y="4808622"/>
            <a:ext cx="5598042" cy="733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p:cNvCxnSpPr/>
          <p:nvPr/>
        </p:nvCxnSpPr>
        <p:spPr>
          <a:xfrm>
            <a:off x="2715818" y="2511990"/>
            <a:ext cx="470491"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Rounded Corners 5"/>
          <p:cNvSpPr/>
          <p:nvPr/>
        </p:nvSpPr>
        <p:spPr>
          <a:xfrm>
            <a:off x="583990" y="4808622"/>
            <a:ext cx="5598042" cy="73364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p:cNvCxnSpPr/>
          <p:nvPr/>
        </p:nvCxnSpPr>
        <p:spPr>
          <a:xfrm>
            <a:off x="3199599" y="3947386"/>
            <a:ext cx="41629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301555" y="4393953"/>
            <a:ext cx="39795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Rounded Corners 8"/>
          <p:cNvSpPr/>
          <p:nvPr/>
        </p:nvSpPr>
        <p:spPr>
          <a:xfrm>
            <a:off x="595105" y="4808622"/>
            <a:ext cx="5598042" cy="73364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Vì sao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hought Bubble: Cloud 9"/>
          <p:cNvSpPr/>
          <p:nvPr/>
        </p:nvSpPr>
        <p:spPr>
          <a:xfrm>
            <a:off x="6407576" y="3869530"/>
            <a:ext cx="2408672" cy="1545147"/>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Vì</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mẹ</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luôn</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ở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bên</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chăm</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sóc</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và</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giúp</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đỡ</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bạn</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1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nhỏ</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2" nodeType="clickEffect">
                                  <p:stCondLst>
                                    <p:cond delay="0"/>
                                  </p:stCondLst>
                                  <p:childTnLst>
                                    <p:anim calcmode="lin" valueType="num">
                                      <p:cBhvr additive="base">
                                        <p:cTn id="47" dur="500"/>
                                        <p:tgtEl>
                                          <p:spTgt spid="6"/>
                                        </p:tgtEl>
                                        <p:attrNameLst>
                                          <p:attrName>ppt_x</p:attrName>
                                        </p:attrNameLst>
                                      </p:cBhvr>
                                      <p:tavLst>
                                        <p:tav tm="0">
                                          <p:val>
                                            <p:strVal val="ppt_x"/>
                                          </p:val>
                                        </p:tav>
                                        <p:tav tm="100000">
                                          <p:val>
                                            <p:strVal val="ppt_x"/>
                                          </p:val>
                                        </p:tav>
                                      </p:tavLst>
                                    </p:anim>
                                    <p:anim calcmode="lin" valueType="num">
                                      <p:cBhvr additive="base">
                                        <p:cTn id="48" dur="500"/>
                                        <p:tgtEl>
                                          <p:spTgt spid="6"/>
                                        </p:tgtEl>
                                        <p:attrNameLst>
                                          <p:attrName>ppt_y</p:attrName>
                                        </p:attrNameLst>
                                      </p:cBhvr>
                                      <p:tavLst>
                                        <p:tav tm="0">
                                          <p:val>
                                            <p:strVal val="ppt_y"/>
                                          </p:val>
                                        </p:tav>
                                        <p:tav tm="100000">
                                          <p:val>
                                            <p:strVal val="1+ppt_h/2"/>
                                          </p:val>
                                        </p:tav>
                                      </p:tavLst>
                                    </p:anim>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9"/>
                                        </p:tgtEl>
                                        <p:attrNameLst>
                                          <p:attrName>ppt_x</p:attrName>
                                        </p:attrNameLst>
                                      </p:cBhvr>
                                      <p:tavLst>
                                        <p:tav tm="0">
                                          <p:val>
                                            <p:strVal val="ppt_x"/>
                                          </p:val>
                                        </p:tav>
                                        <p:tav tm="100000">
                                          <p:val>
                                            <p:strVal val="ppt_x"/>
                                          </p:val>
                                        </p:tav>
                                      </p:tavLst>
                                    </p:anim>
                                    <p:anim calcmode="lin" valueType="num">
                                      <p:cBhvr additive="base">
                                        <p:cTn id="61" dur="500"/>
                                        <p:tgtEl>
                                          <p:spTgt spid="9"/>
                                        </p:tgtEl>
                                        <p:attrNameLst>
                                          <p:attrName>ppt_y</p:attrName>
                                        </p:attrNameLst>
                                      </p:cBhvr>
                                      <p:tavLst>
                                        <p:tav tm="0">
                                          <p:val>
                                            <p:strVal val="ppt_y"/>
                                          </p:val>
                                        </p:tav>
                                        <p:tav tm="100000">
                                          <p:val>
                                            <p:strVal val="1+ppt_h/2"/>
                                          </p:val>
                                        </p:tav>
                                      </p:tavLst>
                                    </p:anim>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9"/>
                                        </p:tgtEl>
                                        <p:attrNameLst>
                                          <p:attrName>ppt_x</p:attrName>
                                        </p:attrNameLst>
                                      </p:cBhvr>
                                      <p:tavLst>
                                        <p:tav tm="0">
                                          <p:val>
                                            <p:strVal val="ppt_x"/>
                                          </p:val>
                                        </p:tav>
                                        <p:tav tm="100000">
                                          <p:val>
                                            <p:strVal val="ppt_x"/>
                                          </p:val>
                                        </p:tav>
                                      </p:tavLst>
                                    </p:anim>
                                    <p:anim calcmode="lin" valueType="num">
                                      <p:cBhvr additive="base">
                                        <p:cTn id="67" dur="500"/>
                                        <p:tgtEl>
                                          <p:spTgt spid="9"/>
                                        </p:tgtEl>
                                        <p:attrNameLst>
                                          <p:attrName>ppt_y</p:attrName>
                                        </p:attrNameLst>
                                      </p:cBhvr>
                                      <p:tavLst>
                                        <p:tav tm="0">
                                          <p:val>
                                            <p:strVal val="ppt_y"/>
                                          </p:val>
                                        </p:tav>
                                        <p:tav tm="100000">
                                          <p:val>
                                            <p:strVal val="1+ppt_h/2"/>
                                          </p:val>
                                        </p:tav>
                                      </p:tavLst>
                                    </p:anim>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wipe(down)">
                                      <p:cBhvr>
                                        <p:cTn id="7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6" grpId="0" bldLvl="0" animBg="1"/>
      <p:bldP spid="6" grpId="1" bldLvl="0" animBg="1"/>
      <p:bldP spid="6" grpId="2" bldLvl="0" animBg="1"/>
      <p:bldP spid="9" grpId="0" bldLvl="0" animBg="1"/>
      <p:bldP spid="9" grpId="1" bldLvl="0" animBg="1"/>
      <p:bldP spid="9" grpId="2"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000250" y="-1171576"/>
            <a:ext cx="5143500" cy="9201153"/>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81559" y="1620143"/>
            <a:ext cx="4685438" cy="3798737"/>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a:fillRect/>
          </a:stretch>
        </p:blipFill>
        <p:spPr>
          <a:xfrm>
            <a:off x="-443567" y="2137753"/>
            <a:ext cx="3322320" cy="4119677"/>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a:fillRect/>
          </a:stretch>
        </p:blipFill>
        <p:spPr>
          <a:xfrm>
            <a:off x="1966426" y="2358390"/>
            <a:ext cx="3349769" cy="411967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4652">
            <a:off x="86309" y="1583978"/>
            <a:ext cx="314397" cy="924136"/>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54" y="1812769"/>
            <a:ext cx="428723" cy="590684"/>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66515" b="75097"/>
          <a:stretch>
            <a:fillRect/>
          </a:stretch>
        </p:blipFill>
        <p:spPr>
          <a:xfrm rot="660128">
            <a:off x="7270016" y="-24651"/>
            <a:ext cx="2265087" cy="235988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89435">
            <a:off x="4426735" y="2574297"/>
            <a:ext cx="316874" cy="327095"/>
          </a:xfrm>
          <a:prstGeom prst="rect">
            <a:avLst/>
          </a:prstGeom>
        </p:spPr>
      </p:pic>
      <p:pic>
        <p:nvPicPr>
          <p:cNvPr id="17" name="图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1080" y="1759351"/>
            <a:ext cx="483467" cy="515170"/>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5200" y="1360011"/>
            <a:ext cx="293654" cy="352384"/>
          </a:xfrm>
          <a:prstGeom prst="rect">
            <a:avLst/>
          </a:prstGeom>
        </p:spPr>
      </p:pic>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27701">
            <a:off x="2019893" y="1388041"/>
            <a:ext cx="293654" cy="483985"/>
          </a:xfrm>
          <a:prstGeom prst="rect">
            <a:avLst/>
          </a:prstGeom>
        </p:spPr>
      </p:pic>
      <p:sp>
        <p:nvSpPr>
          <p:cNvPr id="3" name="TextBox 2"/>
          <p:cNvSpPr txBox="1"/>
          <p:nvPr/>
        </p:nvSpPr>
        <p:spPr>
          <a:xfrm>
            <a:off x="5156634" y="2731704"/>
            <a:ext cx="3597397" cy="1476375"/>
          </a:xfrm>
          <a:prstGeom prst="rect">
            <a:avLst/>
          </a:prstGeom>
          <a:noFill/>
        </p:spPr>
        <p:txBody>
          <a:bodyPr wrap="square" rtlCol="0">
            <a:spAutoFit/>
          </a:bodyPr>
          <a:lstStyle/>
          <a:p>
            <a:pPr algn="ct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 3-4 câu thể hiện tình cảm của em đối với người thân.</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128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5" name="WordArt 7"/>
          <p:cNvSpPr>
            <a:spLocks noTextEdit="1"/>
          </p:cNvSpPr>
          <p:nvPr/>
        </p:nvSpPr>
        <p:spPr>
          <a:xfrm>
            <a:off x="381000" y="914400"/>
            <a:ext cx="8486775" cy="1676400"/>
          </a:xfrm>
          <a:prstGeom prst="rect">
            <a:avLst/>
          </a:prstGeom>
        </p:spPr>
        <p:txBody>
          <a:bodyPr wrap="none" fromWordArt="1">
            <a:prstTxWarp prst="textPlain">
              <a:avLst>
                <a:gd name="adj" fmla="val 50000"/>
              </a:avLst>
            </a:prstTxWarp>
            <a:normAutofit/>
          </a:bodyPr>
          <a:lstStyle/>
          <a:p>
            <a:pPr algn="ctr"/>
            <a:r>
              <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rPr>
              <a:t>XIN CHÂN THÀNH CẢM ƠN QUÝ THẦY CÔ</a:t>
            </a:r>
            <a:endPar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endParaRPr>
          </a:p>
          <a:p>
            <a:pPr algn="ctr"/>
            <a:r>
              <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rPr>
              <a:t> CÙNG CÁC EM HỌC SINH</a:t>
            </a:r>
            <a:endPar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endParaRPr>
          </a:p>
        </p:txBody>
      </p:sp>
      <p:sp>
        <p:nvSpPr>
          <p:cNvPr id="13316" name="WordArt 8"/>
          <p:cNvSpPr>
            <a:spLocks noTextEdit="1"/>
          </p:cNvSpPr>
          <p:nvPr/>
        </p:nvSpPr>
        <p:spPr>
          <a:xfrm>
            <a:off x="1905000" y="3810000"/>
            <a:ext cx="4600575" cy="857250"/>
          </a:xfrm>
          <a:prstGeom prst="rect">
            <a:avLst/>
          </a:prstGeom>
        </p:spPr>
        <p:txBody>
          <a:bodyPr wrap="none" fromWordArt="1">
            <a:prstTxWarp prst="textPlain">
              <a:avLst>
                <a:gd name="adj" fmla="val 50000"/>
              </a:avLst>
            </a:prstTxWarp>
            <a:normAutofit fontScale="92500" lnSpcReduction="20000"/>
            <a:scene3d>
              <a:camera prst="legacyPerspectiveTop">
                <a:rot lat="0" lon="0" rev="0"/>
              </a:camera>
              <a:lightRig rig="legacyHarsh3" dir="b"/>
            </a:scene3d>
            <a:sp3d extrusionH="121893000" prstMaterial="legacyMatte">
              <a:extrusionClr>
                <a:srgbClr val="663300"/>
              </a:extrusionClr>
            </a:sp3d>
          </a:bodyPr>
          <a:lstStyle/>
          <a:p>
            <a:pPr algn="ctr"/>
            <a:r>
              <a:rPr lang="en-US" sz="6000" b="1">
                <a:gradFill rotWithShape="1">
                  <a:gsLst>
                    <a:gs pos="0">
                      <a:srgbClr val="FF00FF">
                        <a:alpha val="57001"/>
                      </a:srgbClr>
                    </a:gs>
                    <a:gs pos="100000">
                      <a:srgbClr val="FFFF00"/>
                    </a:gs>
                  </a:gsLst>
                  <a:lin ang="2700000" scaled="1"/>
                  <a:tileRect/>
                </a:gradFill>
                <a:latin typeface="Times New Roman" panose="02020603050405020304" pitchFamily="18" charset="0"/>
                <a:ea typeface="Times New Roman" panose="02020603050405020304" pitchFamily="18" charset="0"/>
              </a:rPr>
              <a:t>Chào tạm biệt</a:t>
            </a:r>
            <a:endParaRPr lang="en-US" sz="6000" b="1">
              <a:gradFill rotWithShape="1">
                <a:gsLst>
                  <a:gs pos="0">
                    <a:srgbClr val="FF00FF">
                      <a:alpha val="57001"/>
                    </a:srgbClr>
                  </a:gs>
                  <a:gs pos="100000">
                    <a:srgbClr val="FFFF00"/>
                  </a:gs>
                </a:gsLst>
                <a:lin ang="2700000" scaled="1"/>
                <a:tileRect/>
              </a:gra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Effect transition="in" filter="fade">
                                      <p:cBhvr>
                                        <p:cTn id="9" dur="500"/>
                                        <p:tgtEl>
                                          <p:spTgt spid="13315"/>
                                        </p:tgtEl>
                                      </p:cBhvr>
                                    </p:animEffect>
                                  </p:childTnLst>
                                </p:cTn>
                              </p:par>
                            </p:childTnLst>
                          </p:cTn>
                        </p:par>
                        <p:par>
                          <p:cTn id="10" fill="hold">
                            <p:stCondLst>
                              <p:cond delay="500"/>
                            </p:stCondLst>
                            <p:childTnLst>
                              <p:par>
                                <p:cTn id="11" presetID="22" presetClass="emph" presetSubtype="0" repeatCount="indefinite" fill="hold" nodeType="afterEffect">
                                  <p:stCondLst>
                                    <p:cond delay="0"/>
                                  </p:stCondLst>
                                  <p:endCondLst>
                                    <p:cond evt="onNext" delay="0">
                                      <p:tgtEl>
                                        <p:sldTgt/>
                                      </p:tgtEl>
                                    </p:cond>
                                  </p:endCondLst>
                                  <p:childTnLst>
                                    <p:animClr clrSpc="hsl" dir="cw">
                                      <p:cBhvr override="childStyle">
                                        <p:cTn id="12" dur="500" fill="hold"/>
                                        <p:tgtEl>
                                          <p:spTgt spid="13315"/>
                                        </p:tgtEl>
                                        <p:attrNameLst>
                                          <p:attrName>style.color</p:attrName>
                                        </p:attrNameLst>
                                      </p:cBhvr>
                                      <p:by>
                                        <p:hsl h="-7200000" s="0" l="0"/>
                                      </p:by>
                                    </p:animClr>
                                    <p:animClr clrSpc="hsl" dir="cw">
                                      <p:cBhvr>
                                        <p:cTn id="13" dur="500" fill="hold"/>
                                        <p:tgtEl>
                                          <p:spTgt spid="13315"/>
                                        </p:tgtEl>
                                        <p:attrNameLst>
                                          <p:attrName>fillcolor</p:attrName>
                                        </p:attrNameLst>
                                      </p:cBhvr>
                                      <p:by>
                                        <p:hsl h="-7200000" s="0" l="0"/>
                                      </p:by>
                                    </p:animClr>
                                    <p:animClr clrSpc="hsl" dir="cw">
                                      <p:cBhvr>
                                        <p:cTn id="14" dur="500" fill="hold"/>
                                        <p:tgtEl>
                                          <p:spTgt spid="13315"/>
                                        </p:tgtEl>
                                        <p:attrNameLst>
                                          <p:attrName>stroke.color</p:attrName>
                                        </p:attrNameLst>
                                      </p:cBhvr>
                                      <p:by>
                                        <p:hsl h="-7200000" s="0" l="0"/>
                                      </p:by>
                                    </p:animClr>
                                    <p:set>
                                      <p:cBhvr>
                                        <p:cTn id="15" dur="500" fill="hold"/>
                                        <p:tgtEl>
                                          <p:spTgt spid="13315"/>
                                        </p:tgtEl>
                                        <p:attrNameLst>
                                          <p:attrName>fill.type</p:attrName>
                                        </p:attrNameLst>
                                      </p:cBhvr>
                                      <p:to>
                                        <p:strVal val="solid"/>
                                      </p:to>
                                    </p:se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wedge">
                                      <p:cBhvr>
                                        <p:cTn id="19"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Words>
  <Application>WPS Presentation</Application>
  <PresentationFormat>On-screen Show (4:3)</PresentationFormat>
  <Paragraphs>25</Paragraphs>
  <Slides>5</Slides>
  <Notes>1</Notes>
  <HiddenSlides>0</HiddenSlides>
  <MMClips>1</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5</vt:i4>
      </vt:variant>
    </vt:vector>
  </HeadingPairs>
  <TitlesOfParts>
    <vt:vector size="23" baseType="lpstr">
      <vt:lpstr>Arial</vt:lpstr>
      <vt:lpstr>SimSun</vt:lpstr>
      <vt:lpstr>Wingdings</vt:lpstr>
      <vt:lpstr>Quicksand Medium</vt:lpstr>
      <vt:lpstr>Segoe Print</vt:lpstr>
      <vt:lpstr>Arial-Rounded</vt:lpstr>
      <vt:lpstr>Segoe UI Symbol</vt:lpstr>
      <vt:lpstr>Calibri</vt:lpstr>
      <vt:lpstr>Times New Roman</vt:lpstr>
      <vt:lpstr>Arial-Rounded</vt:lpstr>
      <vt:lpstr>Calibri</vt:lpstr>
      <vt:lpstr>Microsoft YaHei</vt:lpstr>
      <vt:lpstr>Arial Unicode MS</vt:lpstr>
      <vt:lpstr>等线</vt:lpstr>
      <vt:lpstr>等线</vt:lpstr>
      <vt:lpstr>Default Design</vt:lpstr>
      <vt:lpstr>https://www.freeppt7.com</vt:lpstr>
      <vt:lpstr>1_https://www.freeppt7.com</vt:lpstr>
      <vt:lpstr>PowerPoint 演示文稿</vt:lpstr>
      <vt:lpstr>PowerPoint 演示文稿</vt:lpstr>
      <vt:lpstr>PowerPoint 演示文稿</vt:lpstr>
      <vt:lpstr>PowerPoint 演示文稿</vt:lpstr>
      <vt:lpstr>PowerPoint 演示文稿</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Hợi Vũ Thị</cp:lastModifiedBy>
  <cp:revision>43</cp:revision>
  <dcterms:created xsi:type="dcterms:W3CDTF">2009-12-31T17:46:00Z</dcterms:created>
  <dcterms:modified xsi:type="dcterms:W3CDTF">2024-12-17T14:53:09Z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74E482DCDC1E47E0B3B8C0605D332B5C</vt:lpwstr>
  </property>
  <property fmtid="{D5CDD505-2E9C-101B-9397-08002B2CF9AE}" pid="3" name="KSOProductBuildVer">
    <vt:lpwstr>1033-12.2.0.19307</vt:lpwstr>
  </property>
</Properties>
</file>