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91" r:id="rId2"/>
    <p:sldId id="263" r:id="rId3"/>
    <p:sldId id="262" r:id="rId4"/>
    <p:sldId id="294" r:id="rId5"/>
    <p:sldId id="288" r:id="rId6"/>
    <p:sldId id="280" r:id="rId7"/>
    <p:sldId id="265" r:id="rId8"/>
    <p:sldId id="259" r:id="rId9"/>
    <p:sldId id="271" r:id="rId10"/>
    <p:sldId id="289" r:id="rId11"/>
    <p:sldId id="290" r:id="rId12"/>
    <p:sldId id="281" r:id="rId13"/>
    <p:sldId id="282" r:id="rId14"/>
    <p:sldId id="283" r:id="rId15"/>
    <p:sldId id="293" r:id="rId16"/>
    <p:sldId id="29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99D"/>
    <a:srgbClr val="2C87CC"/>
    <a:srgbClr val="F36FC4"/>
    <a:srgbClr val="F99A38"/>
    <a:srgbClr val="4EB6EB"/>
    <a:srgbClr val="F79D4D"/>
    <a:srgbClr val="5AB867"/>
    <a:srgbClr val="9ECB76"/>
    <a:srgbClr val="60D9EE"/>
    <a:srgbClr val="14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napToGrid="0">
      <p:cViewPr varScale="1">
        <p:scale>
          <a:sx n="109" d="100"/>
          <a:sy n="109" d="100"/>
        </p:scale>
        <p:origin x="70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332892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70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và kể chuyện: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 nhà và chuột đồng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28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9834" y="59694"/>
            <a:ext cx="409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 nhà và chuột đồng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385" t="5047" r="53121" b="3233"/>
          <a:stretch/>
        </p:blipFill>
        <p:spPr>
          <a:xfrm>
            <a:off x="1658732" y="496844"/>
            <a:ext cx="2533439" cy="2259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9753" t="4985" r="2652" b="3122"/>
          <a:stretch/>
        </p:blipFill>
        <p:spPr>
          <a:xfrm>
            <a:off x="5015132" y="521359"/>
            <a:ext cx="3221502" cy="2210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110" t="5060" r="50244" b="1161"/>
          <a:stretch/>
        </p:blipFill>
        <p:spPr>
          <a:xfrm>
            <a:off x="1308295" y="2827606"/>
            <a:ext cx="3001599" cy="2315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2736" t="5124" r="7910" b="7745"/>
          <a:stretch/>
        </p:blipFill>
        <p:spPr>
          <a:xfrm>
            <a:off x="5084978" y="2827606"/>
            <a:ext cx="2655036" cy="215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7253" y="4505080"/>
            <a:ext cx="797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chuột nhà rủ chuột đồng lên thành phố</a:t>
            </a:r>
            <a:r>
              <a:rPr lang="vi-VN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385" t="5047" r="53121" b="3233"/>
          <a:stretch/>
        </p:blipFill>
        <p:spPr>
          <a:xfrm>
            <a:off x="2394915" y="481720"/>
            <a:ext cx="451104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67" y="4475874"/>
            <a:ext cx="880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Tối đầu tiên kiến ăn trên thành phố, chúng gặp chuyện gì</a:t>
            </a:r>
            <a:r>
              <a:rPr lang="vi-VN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9753" t="4985" r="2652" b="3122"/>
          <a:stretch/>
        </p:blipFill>
        <p:spPr>
          <a:xfrm>
            <a:off x="2329351" y="452514"/>
            <a:ext cx="54434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923" y="4471866"/>
            <a:ext cx="8968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Chuyện gì xảy ra khi chúng mò đến kho thực phẩm</a:t>
            </a:r>
            <a:r>
              <a:rPr lang="vi-VN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441" t="5060" r="50244" b="1161"/>
          <a:stretch/>
        </p:blipFill>
        <p:spPr>
          <a:xfrm>
            <a:off x="1972100" y="481441"/>
            <a:ext cx="466455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2079" y="4376734"/>
            <a:ext cx="5785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Chia tay chuột nhà, chuột đồng nói gì</a:t>
            </a:r>
            <a:r>
              <a:rPr lang="vi-VN" sz="2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2736" t="5124" r="7910" b="7745"/>
          <a:stretch/>
        </p:blipFill>
        <p:spPr>
          <a:xfrm>
            <a:off x="2246140" y="243546"/>
            <a:ext cx="451104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61261" y="209969"/>
            <a:ext cx="422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 nhà và chuột đồng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385" t="5047" r="53121" b="3233"/>
          <a:stretch/>
        </p:blipFill>
        <p:spPr>
          <a:xfrm>
            <a:off x="2219068" y="763422"/>
            <a:ext cx="2235525" cy="1993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9753" t="4985" r="2652" b="3122"/>
          <a:stretch/>
        </p:blipFill>
        <p:spPr>
          <a:xfrm>
            <a:off x="4715769" y="763422"/>
            <a:ext cx="2697571" cy="1993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110" t="5060" r="50244" b="1161"/>
          <a:stretch/>
        </p:blipFill>
        <p:spPr>
          <a:xfrm>
            <a:off x="1922266" y="2991491"/>
            <a:ext cx="2513614" cy="2152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2736" t="5124" r="7910" b="7745"/>
          <a:stretch/>
        </p:blipFill>
        <p:spPr>
          <a:xfrm>
            <a:off x="4772039" y="2991491"/>
            <a:ext cx="2235525" cy="19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12923" r="7317" b="22909"/>
          <a:stretch/>
        </p:blipFill>
        <p:spPr>
          <a:xfrm>
            <a:off x="819573" y="1761067"/>
            <a:ext cx="6990080" cy="1443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2395" y="2548162"/>
            <a:ext cx="12581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  <a:latin typeface="Quicksand Medium" panose="00000600000000000000" pitchFamily="2" charset="0"/>
              </a:rPr>
              <a:t>uôm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9181" y="2541463"/>
            <a:ext cx="10738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400">
                <a:solidFill>
                  <a:srgbClr val="0070C0"/>
                </a:solidFill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uôn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3055" y="2538008"/>
            <a:ext cx="10576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3400">
                <a:solidFill>
                  <a:srgbClr val="0070C0"/>
                </a:solidFill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uôt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2485" y="2507600"/>
            <a:ext cx="15134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3400">
                <a:solidFill>
                  <a:srgbClr val="0070C0"/>
                </a:solidFill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uông</a:t>
            </a:r>
          </a:p>
        </p:txBody>
      </p:sp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25289" r="19481" b="14895"/>
          <a:stretch/>
        </p:blipFill>
        <p:spPr>
          <a:xfrm>
            <a:off x="2526891" y="1157540"/>
            <a:ext cx="3743616" cy="2531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27937" y="2130941"/>
            <a:ext cx="89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Quicksand Medium" panose="00000600000000000000" pitchFamily="2" charset="0"/>
              </a:rPr>
              <a:t>uôi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5921" y="2908209"/>
            <a:ext cx="104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600">
                <a:solidFill>
                  <a:srgbClr val="0070C0"/>
                </a:solidFill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ươi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9230" y="2908209"/>
            <a:ext cx="104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3600">
                <a:latin typeface="Quicksand Medium" panose="00000600000000000000" pitchFamily="2" charset="0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ươu</a:t>
            </a:r>
          </a:p>
        </p:txBody>
      </p:sp>
    </p:spTree>
    <p:extLst>
      <p:ext uri="{BB962C8B-B14F-4D97-AF65-F5344CB8AC3E}">
        <p14:creationId xmlns:p14="http://schemas.microsoft.com/office/powerpoint/2010/main" val="17799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70"/>
            <a:ext cx="1943947" cy="573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7003" y="300251"/>
            <a:ext cx="1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b="1" dirty="0">
              <a:latin typeface="Quicksand Medium" panose="00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312" y="1648229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60D9EE"/>
                </a:solidFill>
                <a:latin typeface="Quicksand Medium" panose="00000600000000000000" pitchFamily="2" charset="0"/>
              </a:rPr>
              <a:t>cưỡi ngựa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6071" y="661504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79D4D"/>
                </a:solidFill>
                <a:latin typeface="Quicksand Medium" panose="00000600000000000000" pitchFamily="2" charset="0"/>
              </a:rPr>
              <a:t>vuốt 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6264" y="3662109"/>
            <a:ext cx="223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5AB867"/>
                </a:solidFill>
                <a:latin typeface="Quicksand Medium" panose="00000600000000000000" pitchFamily="2" charset="0"/>
              </a:rPr>
              <a:t>luống cuống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2216" y="2180718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EB6EB"/>
                </a:solidFill>
                <a:latin typeface="Quicksand Medium" panose="00000600000000000000" pitchFamily="2" charset="0"/>
              </a:rPr>
              <a:t>nhuộm vải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9780" y="1397838"/>
            <a:ext cx="1534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36FC4"/>
                </a:solidFill>
                <a:latin typeface="Quicksand Medium" panose="00000600000000000000" pitchFamily="2" charset="0"/>
              </a:rPr>
              <a:t>tuổi</a:t>
            </a:r>
            <a:r>
              <a:rPr lang="en-US" sz="3200" dirty="0">
                <a:solidFill>
                  <a:srgbClr val="F36FC4"/>
                </a:solidFill>
                <a:latin typeface="Quicksand Medium" panose="00000600000000000000" pitchFamily="2" charset="0"/>
              </a:rPr>
              <a:t> thơ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7316" y="3077334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99A38"/>
                </a:solidFill>
                <a:latin typeface="Quicksand Medium" panose="00000600000000000000" pitchFamily="2" charset="0"/>
              </a:rPr>
              <a:t>lem luốc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7055" y="2357277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C87CC"/>
                </a:solidFill>
                <a:latin typeface="Quicksand Medium" panose="00000600000000000000" pitchFamily="2" charset="0"/>
              </a:rPr>
              <a:t>nướu răng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2715" y="36091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0299D"/>
                </a:solidFill>
                <a:latin typeface="Quicksand Medium" panose="00000600000000000000" pitchFamily="2" charset="0"/>
              </a:rPr>
              <a:t>muôn màu</a:t>
            </a:r>
          </a:p>
        </p:txBody>
      </p:sp>
    </p:spTree>
    <p:extLst>
      <p:ext uri="{BB962C8B-B14F-4D97-AF65-F5344CB8AC3E}">
        <p14:creationId xmlns:p14="http://schemas.microsoft.com/office/powerpoint/2010/main" val="41725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10590" r="7398" b="6499"/>
          <a:stretch/>
        </p:blipFill>
        <p:spPr>
          <a:xfrm>
            <a:off x="0" y="1253068"/>
            <a:ext cx="9218507" cy="2372972"/>
          </a:xfrm>
          <a:prstGeom prst="rect">
            <a:avLst/>
          </a:prstGeom>
        </p:spPr>
      </p:pic>
      <p:pic>
        <p:nvPicPr>
          <p:cNvPr id="4" name="p1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0104" y="4184241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ECF12E-2DCB-F19E-5E7C-EB0858321238}"/>
              </a:ext>
            </a:extLst>
          </p:cNvPr>
          <p:cNvSpPr txBox="1"/>
          <p:nvPr/>
        </p:nvSpPr>
        <p:spPr>
          <a:xfrm>
            <a:off x="523217" y="1329243"/>
            <a:ext cx="36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Quicksand Medium" panose="00000600000000000000" pitchFamily="2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10AC4-1EE0-9D2D-5AE0-EE6A73159CFE}"/>
              </a:ext>
            </a:extLst>
          </p:cNvPr>
          <p:cNvSpPr txBox="1"/>
          <p:nvPr/>
        </p:nvSpPr>
        <p:spPr>
          <a:xfrm>
            <a:off x="4907024" y="1253068"/>
            <a:ext cx="36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Quicksand Medium" panose="00000600000000000000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841C3-5BEC-27BD-7358-A53332E045EC}"/>
              </a:ext>
            </a:extLst>
          </p:cNvPr>
          <p:cNvSpPr txBox="1"/>
          <p:nvPr/>
        </p:nvSpPr>
        <p:spPr>
          <a:xfrm>
            <a:off x="1716784" y="1702266"/>
            <a:ext cx="36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Quicksand Medium" panose="00000600000000000000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ECBD5-EEC5-2E24-6E87-BEFBC8FD3B11}"/>
              </a:ext>
            </a:extLst>
          </p:cNvPr>
          <p:cNvSpPr txBox="1"/>
          <p:nvPr/>
        </p:nvSpPr>
        <p:spPr>
          <a:xfrm>
            <a:off x="6528985" y="1714733"/>
            <a:ext cx="36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Quicksand Medium" panose="00000600000000000000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4E73C-D728-5FDF-0B23-1FB969C516CC}"/>
              </a:ext>
            </a:extLst>
          </p:cNvPr>
          <p:cNvSpPr txBox="1"/>
          <p:nvPr/>
        </p:nvSpPr>
        <p:spPr>
          <a:xfrm>
            <a:off x="3566999" y="2110085"/>
            <a:ext cx="36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Quicksand Medium" panose="00000600000000000000" pitchFamily="2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DC3933-BFFB-B51B-BAD8-DF2709C36D9B}"/>
              </a:ext>
            </a:extLst>
          </p:cNvPr>
          <p:cNvSpPr txBox="1"/>
          <p:nvPr/>
        </p:nvSpPr>
        <p:spPr>
          <a:xfrm>
            <a:off x="1716784" y="2471304"/>
            <a:ext cx="36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Quicksand Medium" panose="00000600000000000000" pitchFamily="2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3D2FD-D5B5-4945-F215-5F9D11059EFD}"/>
              </a:ext>
            </a:extLst>
          </p:cNvPr>
          <p:cNvSpPr txBox="1"/>
          <p:nvPr/>
        </p:nvSpPr>
        <p:spPr>
          <a:xfrm>
            <a:off x="4954438" y="2471303"/>
            <a:ext cx="36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Quicksand Medium" panose="00000600000000000000" pitchFamily="2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CEC2E-D1A4-2130-6799-30F11FBBE735}"/>
              </a:ext>
            </a:extLst>
          </p:cNvPr>
          <p:cNvSpPr txBox="1"/>
          <p:nvPr/>
        </p:nvSpPr>
        <p:spPr>
          <a:xfrm>
            <a:off x="124108" y="2850610"/>
            <a:ext cx="36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Quicksand Medium" panose="000006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5512" y="1993106"/>
            <a:ext cx="5792975" cy="115728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14AFE6"/>
                </a:solidFill>
                <a:latin typeface="Quicksand Medium" panose="00000600000000000000"/>
                <a:ea typeface="Arial-Rounded" panose="020B0500000000000000" pitchFamily="34" charset="0"/>
                <a:cs typeface="Arial-Rounded" panose="020B0500000000000000" pitchFamily="34" charset="0"/>
              </a:rPr>
              <a:t>Đôi chim khướu hót vang.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168</Words>
  <Application>Microsoft Office PowerPoint</Application>
  <PresentationFormat>Trình chiếu Trên màn hình (16:9)</PresentationFormat>
  <Paragraphs>42</Paragraphs>
  <Slides>16</Slides>
  <Notes>11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Arial-Rounded</vt:lpstr>
      <vt:lpstr>Arial</vt:lpstr>
      <vt:lpstr>Lato</vt:lpstr>
      <vt:lpstr>Quicksand Medium</vt:lpstr>
      <vt:lpstr>Simple Light</vt:lpstr>
      <vt:lpstr>BÀI 70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captthai84@outlook.com</cp:lastModifiedBy>
  <cp:revision>297</cp:revision>
  <dcterms:modified xsi:type="dcterms:W3CDTF">2023-12-12T13:01:21Z</dcterms:modified>
</cp:coreProperties>
</file>