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0" r:id="rId3"/>
  </p:sldMasterIdLst>
  <p:notesMasterIdLst>
    <p:notesMasterId r:id="rId12"/>
  </p:notesMasterIdLst>
  <p:sldIdLst>
    <p:sldId id="529" r:id="rId4"/>
    <p:sldId id="530" r:id="rId5"/>
    <p:sldId id="263" r:id="rId6"/>
    <p:sldId id="522" r:id="rId7"/>
    <p:sldId id="277" r:id="rId8"/>
    <p:sldId id="288" r:id="rId9"/>
    <p:sldId id="292" r:id="rId10"/>
    <p:sldId id="4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69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3" r:id="rId1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phicsfactory.com/Animations/3D/Holidays/Christmas/wreath_123798.html" TargetMode="External"/><Relationship Id="rId13" Type="http://schemas.openxmlformats.org/officeDocument/2006/relationships/image" Target="../media/image13.jpeg"/><Relationship Id="rId3" Type="http://schemas.openxmlformats.org/officeDocument/2006/relationships/audio" Target="../media/media1.mp3"/><Relationship Id="rId7" Type="http://schemas.openxmlformats.org/officeDocument/2006/relationships/image" Target="../media/image9.png"/><Relationship Id="rId12" Type="http://schemas.openxmlformats.org/officeDocument/2006/relationships/image" Target="../media/image12.gif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0.gif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incongnghe.com.vn/wp-content/uploads/2013/03/Flowers-8.jpg">
            <a:extLst>
              <a:ext uri="{FF2B5EF4-FFF2-40B4-BE49-F238E27FC236}">
                <a16:creationId xmlns:a16="http://schemas.microsoft.com/office/drawing/2014/main" xmlns="" id="{32F7D55F-7F39-4A2F-B413-5E13F45C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4" name="WordArt 4">
            <a:extLst>
              <a:ext uri="{FF2B5EF4-FFF2-40B4-BE49-F238E27FC236}">
                <a16:creationId xmlns:a16="http://schemas.microsoft.com/office/drawing/2014/main" xmlns="" id="{ACF9DEB6-7EA7-4624-B178-98546A53E7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1763803"/>
            <a:ext cx="11887200" cy="16651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8565"/>
                <a:gd name="adj2" fmla="val 103"/>
              </a:avLst>
            </a:prstTxWarp>
          </a:bodyPr>
          <a:lstStyle/>
          <a:p>
            <a:pPr algn="ctr"/>
            <a:r>
              <a:rPr lang="vi-VN" sz="27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91581" dir="18221404" algn="ctr" rotWithShape="0">
                    <a:schemeClr val="tx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VỀ </a:t>
            </a:r>
            <a:r>
              <a:rPr lang="vi-VN" sz="2700" b="1" kern="10" dirty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DỰ </a:t>
            </a:r>
            <a:r>
              <a:rPr lang="vi-VN" sz="27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GIỜ LỚP 2</a:t>
            </a:r>
            <a:r>
              <a:rPr lang="en-US" sz="27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700" b="1" kern="10" dirty="0" smtClean="0"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10">
            <a:extLst>
              <a:ext uri="{FF2B5EF4-FFF2-40B4-BE49-F238E27FC236}">
                <a16:creationId xmlns:a16="http://schemas.microsoft.com/office/drawing/2014/main" xmlns="" id="{4A586AB8-DD2A-4A2B-ABAC-971578C178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08024" y="630846"/>
            <a:ext cx="6375949" cy="8281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6" name="WordArt 13">
            <a:extLst>
              <a:ext uri="{FF2B5EF4-FFF2-40B4-BE49-F238E27FC236}">
                <a16:creationId xmlns:a16="http://schemas.microsoft.com/office/drawing/2014/main" xmlns="" id="{C17BE2F4-A171-47D0-8BE3-243F8AFBBE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1" y="3728106"/>
            <a:ext cx="6156959" cy="10724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Mận</a:t>
            </a:r>
            <a:endParaRPr lang="vi-VN" sz="2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60798"/>
      </p:ext>
    </p:extLst>
  </p:cSld>
  <p:clrMapOvr>
    <a:masterClrMapping/>
  </p:clrMapOvr>
  <p:transition spd="slow" advTm="66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" y="-66260"/>
            <a:ext cx="610923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-66260"/>
            <a:ext cx="6176962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" y="6464918"/>
            <a:ext cx="609123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6469961"/>
            <a:ext cx="609123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931" y="54593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96" y="-42197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5" y="5707468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Animated Christmas wreath with a big red bow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8" y="381415"/>
            <a:ext cx="762000" cy="8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appy Snowman Face Smiling 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902" y="314107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73" y="5609768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46317"/>
            <a:ext cx="7997829" cy="422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667000" y="525522"/>
            <a:ext cx="6934200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KHỞI ĐỘNG   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" name="QueHuongTuoiDepBeat-V.A-4082769">
            <a:hlinkClick r:id="" action="ppaction://media"/>
            <a:extLst>
              <a:ext uri="{FF2B5EF4-FFF2-40B4-BE49-F238E27FC236}">
                <a16:creationId xmlns:a16="http://schemas.microsoft.com/office/drawing/2014/main" xmlns="" id="{EACE8492-763F-411F-9114-B9FBDEB3C3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05596" y="600071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744698"/>
      </p:ext>
    </p:extLst>
  </p:cSld>
  <p:clrMapOvr>
    <a:masterClrMapping/>
  </p:clrMapOvr>
  <p:transition spd="slow" advTm="66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10127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oogle Shape;378;p32">
            <a:extLst>
              <a:ext uri="{FF2B5EF4-FFF2-40B4-BE49-F238E27FC236}">
                <a16:creationId xmlns=""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=""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=""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=""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10"/>
          <p:cNvPicPr/>
          <p:nvPr/>
        </p:nvPicPr>
        <p:blipFill rotWithShape="1">
          <a:blip r:embed="rId3"/>
          <a:srcRect l="22192" t="18298" r="22336" b="24657"/>
          <a:stretch/>
        </p:blipFill>
        <p:spPr>
          <a:xfrm>
            <a:off x="180303" y="1545465"/>
            <a:ext cx="11859297" cy="495693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/>
          <a:srcRect l="15475" t="19069" r="75641" b="67055"/>
          <a:stretch/>
        </p:blipFill>
        <p:spPr>
          <a:xfrm>
            <a:off x="180303" y="2081"/>
            <a:ext cx="1133341" cy="1209752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=""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1735" y="953036"/>
            <a:ext cx="3528811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1444261"/>
            <a:ext cx="52401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20675" t="14443" r="8252" b="30053"/>
          <a:stretch/>
        </p:blipFill>
        <p:spPr>
          <a:xfrm>
            <a:off x="5705342" y="811369"/>
            <a:ext cx="6091706" cy="56924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705342" y="811369"/>
            <a:ext cx="2936382" cy="1751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41477" t="53758" r="51806" b="28005"/>
          <a:stretch/>
        </p:blipFill>
        <p:spPr>
          <a:xfrm>
            <a:off x="7495503" y="811369"/>
            <a:ext cx="566672" cy="3181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7104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950799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=""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5054741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iấc</a:t>
            </a:r>
            <a:r>
              <a:rPr lang="en-US" sz="4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=""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4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602876" y="3180080"/>
            <a:ext cx="1928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577118" y="4074160"/>
            <a:ext cx="323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=""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600194" y="5020056"/>
            <a:ext cx="161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=""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=""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=""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=""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=""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50240" y="1933820"/>
            <a:ext cx="10982960" cy="36646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=""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=""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=""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=""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=""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 NHỊP THƠ</a:t>
            </a:r>
            <a:endParaRPr lang="en-US" sz="4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436030" y="213465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6306999" y="272297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153216" y="2708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097336" y="270497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69FD3AA4-6C4A-40B8-AE76-9285942184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683134" y="324009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195239" y="3781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734183" y="372691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678303" y="372388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712498" y="438087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274049" y="501246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218169" y="500943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032148" y="480294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438963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 tròn:</a:t>
            </a:r>
            <a:r>
              <a:rPr lang="e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giấc ngủ ngon ( ngủ say), không thức giấc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=""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=""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=""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=""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=""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60" y="578296"/>
            <a:ext cx="274133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27" y="2836063"/>
            <a:ext cx="3303188" cy="255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89843" y="3636164"/>
            <a:ext cx="1086679" cy="379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=""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=""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221</Words>
  <Application>Microsoft Office PowerPoint</Application>
  <PresentationFormat>Widescreen</PresentationFormat>
  <Paragraphs>33</Paragraphs>
  <Slides>8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Microsoft YaHei</vt:lpstr>
      <vt:lpstr>.VnAvant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DELL</cp:lastModifiedBy>
  <cp:revision>62</cp:revision>
  <dcterms:created xsi:type="dcterms:W3CDTF">2021-06-19T10:18:58Z</dcterms:created>
  <dcterms:modified xsi:type="dcterms:W3CDTF">2024-12-19T05:57:54Z</dcterms:modified>
</cp:coreProperties>
</file>