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2"/>
  </p:notesMasterIdLst>
  <p:sldIdLst>
    <p:sldId id="274" r:id="rId3"/>
    <p:sldId id="276" r:id="rId4"/>
    <p:sldId id="278" r:id="rId5"/>
    <p:sldId id="279" r:id="rId6"/>
    <p:sldId id="280" r:id="rId7"/>
    <p:sldId id="281" r:id="rId8"/>
    <p:sldId id="4411" r:id="rId9"/>
    <p:sldId id="282" r:id="rId10"/>
    <p:sldId id="28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B3E8B-D51E-4F9F-B2C1-DAE5BBC6628A}" type="datetimeFigureOut">
              <a:rPr lang="en-US" smtClean="0"/>
              <a:t>21/12/2024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4815F-120E-40A3-AA3B-0551B4F1D4FB}" type="slidenum">
              <a:rPr lang="en-US" smtClean="0"/>
              <a:t>‹#›</a:t>
            </a:fld>
            <a:endParaRPr lang="en-US"/>
          </a:p>
        </p:txBody>
      </p:sp>
    </p:spTree>
    <p:extLst>
      <p:ext uri="{BB962C8B-B14F-4D97-AF65-F5344CB8AC3E}">
        <p14:creationId xmlns:p14="http://schemas.microsoft.com/office/powerpoint/2010/main" val="407505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7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99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61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40415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732068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167247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64353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948378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216504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3088798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86814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96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39167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40029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8634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821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60552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102265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8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1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2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0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9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1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9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4" name="Picture 13" descr="A white circle with leaves and blue text&#10;&#10;Description automatically generated">
            <a:extLst>
              <a:ext uri="{FF2B5EF4-FFF2-40B4-BE49-F238E27FC236}">
                <a16:creationId xmlns:a16="http://schemas.microsoft.com/office/drawing/2014/main" id="{7B7AC8F1-BDBD-FB63-D2E9-C46775CB4F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5347" y="-132121"/>
            <a:ext cx="1361153" cy="1361153"/>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753534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98149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675526" y="817670"/>
            <a:ext cx="6097712"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cánh 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Gọi nắng xuân về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veo nỗi niềm thương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 trong rộn rã tiếng cười.</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cơn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Giữa ngày nắng hạ nồng 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Cùng mây bay đi đây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Đem mưa dịu mát muôn nơi.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vầng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Lung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giữa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mắt</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lanh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ngọn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Xua tan giá lạnh mùa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Đàn chim vui bay về tổ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Bữa cơm chiều quê ấm nồng...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Yêu từng dặm dài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về con đường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Bốn mùa còn bao mơ 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phía chân trời bao la.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Lãm</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grpSp>
        <p:nvGrpSpPr>
          <p:cNvPr id="2" name="Group 1">
            <a:extLst>
              <a:ext uri="{FF2B5EF4-FFF2-40B4-BE49-F238E27FC236}">
                <a16:creationId xmlns:a16="http://schemas.microsoft.com/office/drawing/2014/main" id="{D84D5BB7-8BD3-72CE-6D1A-B6B2DBBBFDC1}"/>
              </a:ext>
            </a:extLst>
          </p:cNvPr>
          <p:cNvGrpSpPr/>
          <p:nvPr/>
        </p:nvGrpSpPr>
        <p:grpSpPr>
          <a:xfrm>
            <a:off x="-13647" y="27296"/>
            <a:ext cx="2839087" cy="684000"/>
            <a:chOff x="3521613" y="0"/>
            <a:chExt cx="2523280" cy="684000"/>
          </a:xfrm>
        </p:grpSpPr>
        <p:grpSp>
          <p:nvGrpSpPr>
            <p:cNvPr id="3" name="Group 2">
              <a:extLst>
                <a:ext uri="{FF2B5EF4-FFF2-40B4-BE49-F238E27FC236}">
                  <a16:creationId xmlns:a16="http://schemas.microsoft.com/office/drawing/2014/main" id="{C883FC29-4DB9-BD57-E8A9-4352A52E1098}"/>
                </a:ext>
              </a:extLst>
            </p:cNvPr>
            <p:cNvGrpSpPr/>
            <p:nvPr/>
          </p:nvGrpSpPr>
          <p:grpSpPr>
            <a:xfrm>
              <a:off x="3521613" y="0"/>
              <a:ext cx="2057542" cy="684000"/>
              <a:chOff x="3770142" y="1493446"/>
              <a:chExt cx="2057542" cy="684000"/>
            </a:xfrm>
          </p:grpSpPr>
          <p:sp>
            <p:nvSpPr>
              <p:cNvPr id="6" name="Flowchart: Alternate Process 5">
                <a:extLst>
                  <a:ext uri="{FF2B5EF4-FFF2-40B4-BE49-F238E27FC236}">
                    <a16:creationId xmlns:a16="http://schemas.microsoft.com/office/drawing/2014/main" id="{B7F276EC-F274-6BCD-6522-699B1E7EB219}"/>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Picture 6">
                <a:extLst>
                  <a:ext uri="{FF2B5EF4-FFF2-40B4-BE49-F238E27FC236}">
                    <a16:creationId xmlns:a16="http://schemas.microsoft.com/office/drawing/2014/main" id="{F5CD083D-96DE-C30A-72A1-D524B9D5C5D0}"/>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BB3A4F45-6DA2-3229-629C-0135BE7B1736}"/>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8" name="Oval 7">
            <a:extLst>
              <a:ext uri="{FF2B5EF4-FFF2-40B4-BE49-F238E27FC236}">
                <a16:creationId xmlns:a16="http://schemas.microsoft.com/office/drawing/2014/main" id="{930E59B3-5909-76A7-232C-60B8F5A623C2}"/>
              </a:ext>
            </a:extLst>
          </p:cNvPr>
          <p:cNvSpPr/>
          <p:nvPr/>
        </p:nvSpPr>
        <p:spPr>
          <a:xfrm>
            <a:off x="110254" y="81262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E7C2951C-4F90-22BD-BC16-BA355B991F43}"/>
              </a:ext>
            </a:extLst>
          </p:cNvPr>
          <p:cNvSpPr/>
          <p:nvPr/>
        </p:nvSpPr>
        <p:spPr>
          <a:xfrm>
            <a:off x="151350" y="2394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D6F13A92-A574-F1B4-4788-92179A478409}"/>
              </a:ext>
            </a:extLst>
          </p:cNvPr>
          <p:cNvSpPr/>
          <p:nvPr/>
        </p:nvSpPr>
        <p:spPr>
          <a:xfrm>
            <a:off x="130802" y="387432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5185938D-A46C-A732-BC68-BCA809B88834}"/>
              </a:ext>
            </a:extLst>
          </p:cNvPr>
          <p:cNvSpPr/>
          <p:nvPr/>
        </p:nvSpPr>
        <p:spPr>
          <a:xfrm>
            <a:off x="6202829" y="750978"/>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
        <p:nvSpPr>
          <p:cNvPr id="12" name="Oval 11">
            <a:extLst>
              <a:ext uri="{FF2B5EF4-FFF2-40B4-BE49-F238E27FC236}">
                <a16:creationId xmlns:a16="http://schemas.microsoft.com/office/drawing/2014/main" id="{D33E0F31-C8DE-9237-78ED-6ECD9E87B165}"/>
              </a:ext>
            </a:extLst>
          </p:cNvPr>
          <p:cNvSpPr/>
          <p:nvPr/>
        </p:nvSpPr>
        <p:spPr>
          <a:xfrm>
            <a:off x="6254200" y="229210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85299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2773909"/>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2966484" y="3363774"/>
            <a:ext cx="6687879" cy="2062103"/>
          </a:xfrm>
          <a:prstGeom prst="rect">
            <a:avLst/>
          </a:prstGeom>
          <a:noFill/>
        </p:spPr>
        <p:txBody>
          <a:bodyPr wrap="square" rtlCol="0">
            <a:spAutoFit/>
          </a:bodyPr>
          <a:lstStyle/>
          <a:p>
            <a:r>
              <a:rPr lang="en-US" sz="3200" b="1" i="1" dirty="0" err="1">
                <a:latin typeface="Cambria" panose="02040503050406030204" pitchFamily="18" charset="0"/>
                <a:ea typeface="Cambria" panose="02040503050406030204" pitchFamily="18" charset="0"/>
              </a:rPr>
              <a:t>Em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vầng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trăng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tỏ</a:t>
            </a:r>
            <a:r>
              <a:rPr lang="en-US" sz="3200" b="1" i="1" dirty="0">
                <a:solidFill>
                  <a:srgbClr val="FF0000"/>
                </a:solidFill>
                <a:latin typeface="Cambria" panose="02040503050406030204" pitchFamily="18" charset="0"/>
                <a:ea typeface="Cambria" panose="02040503050406030204" pitchFamily="18" charset="0"/>
              </a:rPr>
              <a:t>/ </a:t>
            </a:r>
            <a:endParaRPr lang="en-US" sz="3200" b="1" dirty="0">
              <a:latin typeface="Cambria" panose="02040503050406030204" pitchFamily="18" charset="0"/>
              <a:ea typeface="Cambria" panose="02040503050406030204" pitchFamily="18" charset="0"/>
            </a:endParaRPr>
          </a:p>
          <a:p>
            <a:r>
              <a:rPr lang="en-US" sz="3200" b="1" i="1" dirty="0">
                <a:latin typeface="Cambria" panose="02040503050406030204" pitchFamily="18" charset="0"/>
                <a:ea typeface="Cambria" panose="02040503050406030204" pitchFamily="18" charset="0"/>
              </a:rPr>
              <a:t>Lung </a:t>
            </a:r>
            <a:r>
              <a:rPr lang="en-US" sz="3200" b="1" i="1" dirty="0" err="1">
                <a:latin typeface="Cambria" panose="02040503050406030204" pitchFamily="18" charset="0"/>
                <a:ea typeface="Cambria" panose="02040503050406030204" pitchFamily="18" charset="0"/>
              </a:rPr>
              <a:t>linh</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giữa</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trời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xanh</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Vui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cùng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những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ngôi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sao</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nhỏ</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Như</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ngàn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đôi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mắt</a:t>
            </a:r>
            <a:r>
              <a:rPr lang="en-US" sz="3200" b="1" i="1" dirty="0">
                <a:latin typeface="Cambria" panose="02040503050406030204" pitchFamily="18" charset="0"/>
                <a:ea typeface="Cambria" panose="02040503050406030204" pitchFamily="18" charset="0"/>
              </a:rPr>
              <a:t> long </a:t>
            </a:r>
            <a:r>
              <a:rPr lang="en-US" sz="3200" b="1" i="1" dirty="0" err="1">
                <a:latin typeface="Cambria" panose="02040503050406030204" pitchFamily="18" charset="0"/>
                <a:ea typeface="Cambria" panose="02040503050406030204" pitchFamily="18" charset="0"/>
              </a:rPr>
              <a:t>lanh</a:t>
            </a:r>
            <a:r>
              <a:rPr lang="en-US" sz="3200" b="1" i="1" dirty="0">
                <a:latin typeface="Cambria" panose="02040503050406030204" pitchFamily="18" charset="0"/>
                <a:ea typeface="Cambria" panose="02040503050406030204" pitchFamily="18" charset="0"/>
              </a:rPr>
              <a:t>.</a:t>
            </a:r>
            <a:r>
              <a:rPr lang="en-US" sz="3200" b="1" i="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42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38E77A-7408-9D38-1A92-819A7046CA5A}"/>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4B9C3F07-F44F-1770-429B-5838C47F7519}"/>
              </a:ext>
            </a:extLst>
          </p:cNvPr>
          <p:cNvGrpSpPr/>
          <p:nvPr/>
        </p:nvGrpSpPr>
        <p:grpSpPr>
          <a:xfrm>
            <a:off x="1838404" y="2330000"/>
            <a:ext cx="8495414" cy="3666080"/>
            <a:chOff x="4953840" y="3817600"/>
            <a:chExt cx="7506352" cy="2842692"/>
          </a:xfrm>
        </p:grpSpPr>
        <p:grpSp>
          <p:nvGrpSpPr>
            <p:cNvPr id="6" name="Group 5">
              <a:extLst>
                <a:ext uri="{FF2B5EF4-FFF2-40B4-BE49-F238E27FC236}">
                  <a16:creationId xmlns:a16="http://schemas.microsoft.com/office/drawing/2014/main" id="{89EC67D7-29DA-36C4-F344-B7310B751125}"/>
                </a:ext>
              </a:extLst>
            </p:cNvPr>
            <p:cNvGrpSpPr/>
            <p:nvPr/>
          </p:nvGrpSpPr>
          <p:grpSpPr>
            <a:xfrm>
              <a:off x="4953840" y="3817600"/>
              <a:ext cx="7506352" cy="2842692"/>
              <a:chOff x="3087940" y="1255651"/>
              <a:chExt cx="7506352" cy="2842692"/>
            </a:xfrm>
          </p:grpSpPr>
          <p:sp>
            <p:nvSpPr>
              <p:cNvPr id="16" name="Rectangle: Rounded Corners 15">
                <a:extLst>
                  <a:ext uri="{FF2B5EF4-FFF2-40B4-BE49-F238E27FC236}">
                    <a16:creationId xmlns:a16="http://schemas.microsoft.com/office/drawing/2014/main" id="{583AB709-49D2-9BEC-DCEA-7AF0D5B2FCFA}"/>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p:txBody>
          </p:sp>
          <p:sp>
            <p:nvSpPr>
              <p:cNvPr id="17" name="Rectangle: Rounded Corners 16">
                <a:extLst>
                  <a:ext uri="{FF2B5EF4-FFF2-40B4-BE49-F238E27FC236}">
                    <a16:creationId xmlns:a16="http://schemas.microsoft.com/office/drawing/2014/main" id="{4A9F2322-859B-807B-202E-D0D348885BD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18E77DA3-BDEF-DC8B-5745-61947CE18992}"/>
                </a:ext>
              </a:extLst>
            </p:cNvPr>
            <p:cNvPicPr>
              <a:picLocks noChangeAspect="1"/>
            </p:cNvPicPr>
            <p:nvPr/>
          </p:nvPicPr>
          <p:blipFill>
            <a:blip r:embed="rId2"/>
            <a:stretch>
              <a:fillRect/>
            </a:stretch>
          </p:blipFill>
          <p:spPr>
            <a:xfrm>
              <a:off x="8222519" y="4842941"/>
              <a:ext cx="469963" cy="469963"/>
            </a:xfrm>
            <a:prstGeom prst="rect">
              <a:avLst/>
            </a:prstGeom>
          </p:spPr>
        </p:pic>
        <p:pic>
          <p:nvPicPr>
            <p:cNvPr id="8" name="Picture 7">
              <a:extLst>
                <a:ext uri="{FF2B5EF4-FFF2-40B4-BE49-F238E27FC236}">
                  <a16:creationId xmlns:a16="http://schemas.microsoft.com/office/drawing/2014/main" id="{D2BD2C39-5541-B498-79FD-0DA40D3B13AF}"/>
                </a:ext>
              </a:extLst>
            </p:cNvPr>
            <p:cNvPicPr>
              <a:picLocks noChangeAspect="1"/>
            </p:cNvPicPr>
            <p:nvPr/>
          </p:nvPicPr>
          <p:blipFill>
            <a:blip r:embed="rId3"/>
            <a:stretch>
              <a:fillRect/>
            </a:stretch>
          </p:blipFill>
          <p:spPr>
            <a:xfrm>
              <a:off x="7665845" y="4842941"/>
              <a:ext cx="469963" cy="469963"/>
            </a:xfrm>
            <a:prstGeom prst="rect">
              <a:avLst/>
            </a:prstGeom>
          </p:spPr>
        </p:pic>
        <p:pic>
          <p:nvPicPr>
            <p:cNvPr id="9" name="Picture 8">
              <a:extLst>
                <a:ext uri="{FF2B5EF4-FFF2-40B4-BE49-F238E27FC236}">
                  <a16:creationId xmlns:a16="http://schemas.microsoft.com/office/drawing/2014/main" id="{01E7300E-F196-4981-EFF1-9E49BF22C3A8}"/>
                </a:ext>
              </a:extLst>
            </p:cNvPr>
            <p:cNvPicPr>
              <a:picLocks noChangeAspect="1"/>
            </p:cNvPicPr>
            <p:nvPr/>
          </p:nvPicPr>
          <p:blipFill>
            <a:blip r:embed="rId4"/>
            <a:stretch>
              <a:fillRect/>
            </a:stretch>
          </p:blipFill>
          <p:spPr>
            <a:xfrm>
              <a:off x="8779193" y="4842941"/>
              <a:ext cx="469963" cy="469963"/>
            </a:xfrm>
            <a:prstGeom prst="rect">
              <a:avLst/>
            </a:prstGeom>
          </p:spPr>
        </p:pic>
        <p:pic>
          <p:nvPicPr>
            <p:cNvPr id="10" name="Picture 9">
              <a:extLst>
                <a:ext uri="{FF2B5EF4-FFF2-40B4-BE49-F238E27FC236}">
                  <a16:creationId xmlns:a16="http://schemas.microsoft.com/office/drawing/2014/main" id="{7E6048BB-C471-598B-1161-CCAD71772468}"/>
                </a:ext>
              </a:extLst>
            </p:cNvPr>
            <p:cNvPicPr>
              <a:picLocks noChangeAspect="1"/>
            </p:cNvPicPr>
            <p:nvPr/>
          </p:nvPicPr>
          <p:blipFill>
            <a:blip r:embed="rId2"/>
            <a:stretch>
              <a:fillRect/>
            </a:stretch>
          </p:blipFill>
          <p:spPr>
            <a:xfrm>
              <a:off x="8431474" y="5427115"/>
              <a:ext cx="469963" cy="469963"/>
            </a:xfrm>
            <a:prstGeom prst="rect">
              <a:avLst/>
            </a:prstGeom>
          </p:spPr>
        </p:pic>
        <p:pic>
          <p:nvPicPr>
            <p:cNvPr id="11" name="Picture 10">
              <a:extLst>
                <a:ext uri="{FF2B5EF4-FFF2-40B4-BE49-F238E27FC236}">
                  <a16:creationId xmlns:a16="http://schemas.microsoft.com/office/drawing/2014/main" id="{0E327554-8587-1B4A-235F-897A82CF8FBA}"/>
                </a:ext>
              </a:extLst>
            </p:cNvPr>
            <p:cNvPicPr>
              <a:picLocks noChangeAspect="1"/>
            </p:cNvPicPr>
            <p:nvPr/>
          </p:nvPicPr>
          <p:blipFill>
            <a:blip r:embed="rId3"/>
            <a:stretch>
              <a:fillRect/>
            </a:stretch>
          </p:blipFill>
          <p:spPr>
            <a:xfrm>
              <a:off x="7874801" y="5427115"/>
              <a:ext cx="469963" cy="469963"/>
            </a:xfrm>
            <a:prstGeom prst="rect">
              <a:avLst/>
            </a:prstGeom>
          </p:spPr>
        </p:pic>
        <p:pic>
          <p:nvPicPr>
            <p:cNvPr id="12" name="Picture 11">
              <a:extLst>
                <a:ext uri="{FF2B5EF4-FFF2-40B4-BE49-F238E27FC236}">
                  <a16:creationId xmlns:a16="http://schemas.microsoft.com/office/drawing/2014/main" id="{FC1FE66A-87A4-BE98-45EC-8FD7872D685F}"/>
                </a:ext>
              </a:extLst>
            </p:cNvPr>
            <p:cNvPicPr>
              <a:picLocks noChangeAspect="1"/>
            </p:cNvPicPr>
            <p:nvPr/>
          </p:nvPicPr>
          <p:blipFill>
            <a:blip r:embed="rId4"/>
            <a:stretch>
              <a:fillRect/>
            </a:stretch>
          </p:blipFill>
          <p:spPr>
            <a:xfrm>
              <a:off x="8988150" y="5427115"/>
              <a:ext cx="469963" cy="469963"/>
            </a:xfrm>
            <a:prstGeom prst="rect">
              <a:avLst/>
            </a:prstGeom>
          </p:spPr>
        </p:pic>
        <p:pic>
          <p:nvPicPr>
            <p:cNvPr id="13" name="Picture 12">
              <a:extLst>
                <a:ext uri="{FF2B5EF4-FFF2-40B4-BE49-F238E27FC236}">
                  <a16:creationId xmlns:a16="http://schemas.microsoft.com/office/drawing/2014/main" id="{14AF469A-28B5-1F76-AC12-EFCF4A13421B}"/>
                </a:ext>
              </a:extLst>
            </p:cNvPr>
            <p:cNvPicPr>
              <a:picLocks noChangeAspect="1"/>
            </p:cNvPicPr>
            <p:nvPr/>
          </p:nvPicPr>
          <p:blipFill>
            <a:blip r:embed="rId2"/>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B1528416-B4A6-EBBE-3F2F-C5C518250FFB}"/>
                </a:ext>
              </a:extLst>
            </p:cNvPr>
            <p:cNvPicPr>
              <a:picLocks noChangeAspect="1"/>
            </p:cNvPicPr>
            <p:nvPr/>
          </p:nvPicPr>
          <p:blipFill>
            <a:blip r:embed="rId3"/>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49FAB4CF-106E-DFF9-0B13-8AFF70B662E8}"/>
                </a:ext>
              </a:extLst>
            </p:cNvPr>
            <p:cNvPicPr>
              <a:picLocks noChangeAspect="1"/>
            </p:cNvPicPr>
            <p:nvPr/>
          </p:nvPicPr>
          <p:blipFill>
            <a:blip r:embed="rId4"/>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34126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1304818"/>
            <a:ext cx="10921429" cy="526550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82422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902190" y="347204"/>
            <a:ext cx="10419930" cy="707886"/>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1. </a:t>
            </a:r>
            <a:r>
              <a:rPr lang="vi-VN" sz="4000" b="1" dirty="0">
                <a:solidFill>
                  <a:srgbClr val="C00000"/>
                </a:solidFill>
                <a:latin typeface="Cambria" panose="02040503050406030204" pitchFamily="18" charset="0"/>
                <a:ea typeface="Cambria" panose="02040503050406030204" pitchFamily="18" charset="0"/>
              </a:rPr>
              <a:t>Mỗi mùa bạn nhỏ mơ ước điều gì?</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Rounded Corners 11">
            <a:extLst>
              <a:ext uri="{FF2B5EF4-FFF2-40B4-BE49-F238E27FC236}">
                <a16:creationId xmlns:a16="http://schemas.microsoft.com/office/drawing/2014/main" id="{3D18823D-3684-0AEB-9069-CF563B4204EC}"/>
              </a:ext>
            </a:extLst>
          </p:cNvPr>
          <p:cNvSpPr/>
          <p:nvPr/>
        </p:nvSpPr>
        <p:spPr>
          <a:xfrm>
            <a:off x="1726060" y="19726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8C68A8AD-F1AB-4553-D29E-184D97437A75}"/>
              </a:ext>
            </a:extLst>
          </p:cNvPr>
          <p:cNvCxnSpPr>
            <a:cxnSpLocks/>
          </p:cNvCxnSpPr>
          <p:nvPr/>
        </p:nvCxnSpPr>
        <p:spPr>
          <a:xfrm>
            <a:off x="4849402" y="220894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uble Wave 13">
            <a:extLst>
              <a:ext uri="{FF2B5EF4-FFF2-40B4-BE49-F238E27FC236}">
                <a16:creationId xmlns:a16="http://schemas.microsoft.com/office/drawing/2014/main" id="{9B02C29C-7E35-4974-DFB1-99DBCC3DE1D1}"/>
              </a:ext>
            </a:extLst>
          </p:cNvPr>
          <p:cNvSpPr/>
          <p:nvPr/>
        </p:nvSpPr>
        <p:spPr>
          <a:xfrm>
            <a:off x="5784351" y="1613043"/>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cánh én.</a:t>
            </a:r>
            <a:endParaRPr lang="en-US" sz="3200" b="1"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E5F9333-3BBA-2F47-6B15-55A934149529}"/>
              </a:ext>
            </a:extLst>
          </p:cNvPr>
          <p:cNvSpPr/>
          <p:nvPr/>
        </p:nvSpPr>
        <p:spPr>
          <a:xfrm>
            <a:off x="1705511" y="3215812"/>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BA1A639D-94DA-37AF-9F57-E997F01C7558}"/>
              </a:ext>
            </a:extLst>
          </p:cNvPr>
          <p:cNvCxnSpPr>
            <a:cxnSpLocks/>
          </p:cNvCxnSpPr>
          <p:nvPr/>
        </p:nvCxnSpPr>
        <p:spPr>
          <a:xfrm>
            <a:off x="4828853" y="3452116"/>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Double Wave 17">
            <a:extLst>
              <a:ext uri="{FF2B5EF4-FFF2-40B4-BE49-F238E27FC236}">
                <a16:creationId xmlns:a16="http://schemas.microsoft.com/office/drawing/2014/main" id="{4A6B9F15-B2D4-1115-5F2D-F9C2200D643C}"/>
              </a:ext>
            </a:extLst>
          </p:cNvPr>
          <p:cNvSpPr/>
          <p:nvPr/>
        </p:nvSpPr>
        <p:spPr>
          <a:xfrm>
            <a:off x="5743253" y="2969232"/>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cơn gió</a:t>
            </a:r>
            <a:endParaRPr lang="en-US" sz="3200" b="1" dirty="0">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0A340F4C-E55E-5369-DDB1-9FAE1E1C6C9D}"/>
              </a:ext>
            </a:extLst>
          </p:cNvPr>
          <p:cNvSpPr/>
          <p:nvPr/>
        </p:nvSpPr>
        <p:spPr>
          <a:xfrm>
            <a:off x="1674688" y="435624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9B482A5E-9F29-41B0-A69D-ED5B98EE6C9E}"/>
              </a:ext>
            </a:extLst>
          </p:cNvPr>
          <p:cNvCxnSpPr>
            <a:cxnSpLocks/>
          </p:cNvCxnSpPr>
          <p:nvPr/>
        </p:nvCxnSpPr>
        <p:spPr>
          <a:xfrm>
            <a:off x="4828853" y="4695289"/>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Double Wave 20">
            <a:extLst>
              <a:ext uri="{FF2B5EF4-FFF2-40B4-BE49-F238E27FC236}">
                <a16:creationId xmlns:a16="http://schemas.microsoft.com/office/drawing/2014/main" id="{4C25A6FB-7A76-9380-E201-14F6416F0881}"/>
              </a:ext>
            </a:extLst>
          </p:cNvPr>
          <p:cNvSpPr/>
          <p:nvPr/>
        </p:nvSpPr>
        <p:spPr>
          <a:xfrm>
            <a:off x="5763802" y="4161034"/>
            <a:ext cx="6226140"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a:t>
            </a:r>
            <a:r>
              <a:rPr lang="en-US" sz="3200" b="1" dirty="0" err="1">
                <a:latin typeface="Cambria" panose="02040503050406030204" pitchFamily="18" charset="0"/>
                <a:ea typeface="Cambria" panose="02040503050406030204" pitchFamily="18" charset="0"/>
              </a:rPr>
              <a:t>vầng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trăng</a:t>
            </a:r>
            <a:endParaRPr lang="en-US" sz="3200" b="1"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89A454D-9EE3-AFF4-E022-7EC9A1179C01}"/>
              </a:ext>
            </a:extLst>
          </p:cNvPr>
          <p:cNvSpPr/>
          <p:nvPr/>
        </p:nvSpPr>
        <p:spPr>
          <a:xfrm>
            <a:off x="1674688" y="5506950"/>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7797EA4B-7A75-0F81-B8A3-01925A76E2DC}"/>
              </a:ext>
            </a:extLst>
          </p:cNvPr>
          <p:cNvCxnSpPr>
            <a:cxnSpLocks/>
          </p:cNvCxnSpPr>
          <p:nvPr/>
        </p:nvCxnSpPr>
        <p:spPr>
          <a:xfrm>
            <a:off x="4828853" y="5845995"/>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Double Wave 23">
            <a:extLst>
              <a:ext uri="{FF2B5EF4-FFF2-40B4-BE49-F238E27FC236}">
                <a16:creationId xmlns:a16="http://schemas.microsoft.com/office/drawing/2014/main" id="{26AEE63C-6031-6ECB-FABB-41903ABE1E00}"/>
              </a:ext>
            </a:extLst>
          </p:cNvPr>
          <p:cNvSpPr/>
          <p:nvPr/>
        </p:nvSpPr>
        <p:spPr>
          <a:xfrm>
            <a:off x="5763802" y="5311740"/>
            <a:ext cx="6092576"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ngọn lửa.</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30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4" grpId="0" animBg="1"/>
      <p:bldP spid="16" grpId="0" animBg="1"/>
      <p:bldP spid="18" grpId="0" animBg="1"/>
      <p:bldP spid="19" grpId="0" animBg="1"/>
      <p:bldP spid="21" grpId="0" animBg="1"/>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2116476"/>
            <a:ext cx="10921429" cy="4453848"/>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a:solidFill>
                  <a:prstClr val="white"/>
                </a:solidFill>
                <a:latin typeface="Calibri" panose="020F0502020204030204"/>
              </a:rPr>
              <a:t>Vi sao bạn nhỏ mơ là cánh én? </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49204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243172" y="347204"/>
            <a:ext cx="10078947" cy="2031325"/>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    2. </a:t>
            </a:r>
            <a:r>
              <a:rPr lang="vi-VN" sz="4000" b="1" dirty="0">
                <a:solidFill>
                  <a:srgbClr val="C00000"/>
                </a:solidFill>
                <a:latin typeface="Cambria" panose="02040503050406030204" pitchFamily="18" charset="0"/>
                <a:ea typeface="Cambria" panose="02040503050406030204" pitchFamily="18" charset="0"/>
              </a:rPr>
              <a:t>Cùng bạn hỏi – đáp về lí do bạn nhỏ có những mơ ước đó trong mỗi mùa</a:t>
            </a:r>
            <a:r>
              <a:rPr lang="en-US" sz="4000" b="1" dirty="0">
                <a:solidFill>
                  <a:srgbClr val="C00000"/>
                </a:solidFill>
                <a:latin typeface="Cambria" panose="02040503050406030204" pitchFamily="18" charset="0"/>
                <a:ea typeface="Cambria" panose="02040503050406030204" pitchFamily="18" charset="0"/>
              </a:rPr>
              <a:t>?</a:t>
            </a:r>
          </a:p>
          <a:p>
            <a:pPr lvl="0" algn="ctr">
              <a:spcBef>
                <a:spcPts val="600"/>
              </a:spcBef>
              <a:spcAft>
                <a:spcPts val="600"/>
              </a:spcAft>
              <a:defRPr/>
            </a:pP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Rounded Corners 32">
            <a:extLst>
              <a:ext uri="{FF2B5EF4-FFF2-40B4-BE49-F238E27FC236}">
                <a16:creationId xmlns:a16="http://schemas.microsoft.com/office/drawing/2014/main" id="{6B5E2F09-5699-65EE-C293-78210488C51A}"/>
              </a:ext>
            </a:extLst>
          </p:cNvPr>
          <p:cNvSpPr/>
          <p:nvPr/>
        </p:nvSpPr>
        <p:spPr>
          <a:xfrm>
            <a:off x="976046" y="3113071"/>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a:t>
            </a:r>
            <a:r>
              <a:rPr lang="en-US" sz="3200" b="1" dirty="0">
                <a:solidFill>
                  <a:srgbClr val="002060"/>
                </a:solidFill>
                <a:latin typeface="Cambria" panose="02040503050406030204" pitchFamily="18" charset="0"/>
                <a:ea typeface="Cambria" panose="02040503050406030204" pitchFamily="18" charset="0"/>
              </a:rPr>
              <a:t>ì</a:t>
            </a:r>
            <a:r>
              <a:rPr lang="vi-VN" sz="3200" b="1" dirty="0">
                <a:solidFill>
                  <a:srgbClr val="002060"/>
                </a:solidFill>
                <a:latin typeface="Cambria" panose="02040503050406030204" pitchFamily="18" charset="0"/>
                <a:ea typeface="Cambria" panose="02040503050406030204" pitchFamily="18" charset="0"/>
              </a:rPr>
              <a:t> sao bạn nhỏ mơ là cánh én? </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DBAF938A-02BD-8E2F-B150-3C28CEE61A8C}"/>
              </a:ext>
            </a:extLst>
          </p:cNvPr>
          <p:cNvCxnSpPr>
            <a:cxnSpLocks/>
          </p:cNvCxnSpPr>
          <p:nvPr/>
        </p:nvCxnSpPr>
        <p:spPr>
          <a:xfrm>
            <a:off x="4366519" y="386308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Double Wave 34">
            <a:extLst>
              <a:ext uri="{FF2B5EF4-FFF2-40B4-BE49-F238E27FC236}">
                <a16:creationId xmlns:a16="http://schemas.microsoft.com/office/drawing/2014/main" id="{A1706A75-74AE-DC6F-E6B3-87D00B8CB4C8}"/>
              </a:ext>
            </a:extLst>
          </p:cNvPr>
          <p:cNvSpPr/>
          <p:nvPr/>
        </p:nvSpPr>
        <p:spPr>
          <a:xfrm>
            <a:off x="5280919" y="3000054"/>
            <a:ext cx="5774076" cy="14281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Vì bạn nhỏ muốn gọi mùa xuân ấm áp, tươi vui trở về.</a:t>
            </a:r>
            <a:endParaRPr lang="en-US" sz="3200" b="1"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5A370DAA-F29A-8421-8CB4-07C2A42F9AFA}"/>
              </a:ext>
            </a:extLst>
          </p:cNvPr>
          <p:cNvSpPr txBox="1"/>
          <p:nvPr/>
        </p:nvSpPr>
        <p:spPr>
          <a:xfrm>
            <a:off x="5527497" y="2188396"/>
            <a:ext cx="2188395"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Ví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dụ</a:t>
            </a:r>
            <a:r>
              <a:rPr lang="en-US" sz="4400" b="1" dirty="0">
                <a:latin typeface="Cambria" panose="02040503050406030204" pitchFamily="18" charset="0"/>
                <a:ea typeface="Cambria" panose="02040503050406030204" pitchFamily="18" charset="0"/>
              </a:rPr>
              <a:t>:</a:t>
            </a:r>
          </a:p>
        </p:txBody>
      </p:sp>
      <p:sp>
        <p:nvSpPr>
          <p:cNvPr id="37" name="Rectangle: Rounded Corners 36">
            <a:extLst>
              <a:ext uri="{FF2B5EF4-FFF2-40B4-BE49-F238E27FC236}">
                <a16:creationId xmlns:a16="http://schemas.microsoft.com/office/drawing/2014/main" id="{018BB54F-9CC5-F1E9-5F6B-0A90E7C6D9C8}"/>
              </a:ext>
            </a:extLst>
          </p:cNvPr>
          <p:cNvSpPr/>
          <p:nvPr/>
        </p:nvSpPr>
        <p:spPr>
          <a:xfrm>
            <a:off x="1017143" y="4767210"/>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Vì sao bạn nhỏ mơ là cơn gió?</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8" name="Straight Connector 37">
            <a:extLst>
              <a:ext uri="{FF2B5EF4-FFF2-40B4-BE49-F238E27FC236}">
                <a16:creationId xmlns:a16="http://schemas.microsoft.com/office/drawing/2014/main" id="{CB950B89-CABC-8E7D-6B3C-80F875357F6D}"/>
              </a:ext>
            </a:extLst>
          </p:cNvPr>
          <p:cNvCxnSpPr>
            <a:cxnSpLocks/>
          </p:cNvCxnSpPr>
          <p:nvPr/>
        </p:nvCxnSpPr>
        <p:spPr>
          <a:xfrm>
            <a:off x="4407616" y="5517222"/>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Double Wave 38">
            <a:extLst>
              <a:ext uri="{FF2B5EF4-FFF2-40B4-BE49-F238E27FC236}">
                <a16:creationId xmlns:a16="http://schemas.microsoft.com/office/drawing/2014/main" id="{2727B20A-18D7-77E4-AD8D-051EC5F6F308}"/>
              </a:ext>
            </a:extLst>
          </p:cNvPr>
          <p:cNvSpPr/>
          <p:nvPr/>
        </p:nvSpPr>
        <p:spPr>
          <a:xfrm>
            <a:off x="5332290" y="4530904"/>
            <a:ext cx="5774076" cy="189044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Vì bạn nhỏ muốn đem tới sự mát mẻ, xoa dịu cái nóng mùa hè và cùng mây đi đây đó, đem mưa làm dịu mát muôn nơi.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099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fade">
                                      <p:cBhvr>
                                        <p:cTn id="16" dur="500"/>
                                        <p:tgtEl>
                                          <p:spTgt spid="3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3" grpId="0" animBg="1"/>
      <p:bldP spid="35" grpId="0" animBg="1"/>
      <p:bldP spid="37"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472611" y="1715783"/>
            <a:ext cx="11322121" cy="49829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12217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736332" y="347204"/>
            <a:ext cx="9585787" cy="954107"/>
          </a:xfrm>
          <a:prstGeom prst="rect">
            <a:avLst/>
          </a:prstGeom>
          <a:noFill/>
        </p:spPr>
        <p:txBody>
          <a:bodyPr wrap="square" numCol="1" rtlCol="0">
            <a:spAutoFit/>
          </a:bodyPr>
          <a:lstStyle/>
          <a:p>
            <a:pPr lvl="0" algn="ctr">
              <a:spcBef>
                <a:spcPts val="600"/>
              </a:spcBef>
              <a:spcAft>
                <a:spcPts val="600"/>
              </a:spcAft>
              <a:defRPr/>
            </a:pPr>
            <a:r>
              <a:rPr lang="en-US" sz="2800" b="1" dirty="0">
                <a:solidFill>
                  <a:srgbClr val="C00000"/>
                </a:solidFill>
                <a:latin typeface="Cambria" panose="02040503050406030204" pitchFamily="18" charset="0"/>
                <a:ea typeface="Cambria" panose="02040503050406030204" pitchFamily="18" charset="0"/>
              </a:rPr>
              <a:t>3. </a:t>
            </a:r>
            <a:r>
              <a:rPr lang="vi-VN" sz="2800" b="1" dirty="0">
                <a:solidFill>
                  <a:srgbClr val="C00000"/>
                </a:solidFill>
                <a:latin typeface="Cambria" panose="02040503050406030204" pitchFamily="18" charset="0"/>
                <a:ea typeface="Cambria" panose="02040503050406030204" pitchFamily="18" charset="0"/>
              </a:rPr>
              <a:t>Theo mơ ước của bạn nhỏ, khung cảnh mỗi mùa hiện ra có gì đẹp? Em thích khung cảnh nào nhất? Vì sao?</a:t>
            </a:r>
            <a:endPar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Rounded Corners 1">
            <a:extLst>
              <a:ext uri="{FF2B5EF4-FFF2-40B4-BE49-F238E27FC236}">
                <a16:creationId xmlns:a16="http://schemas.microsoft.com/office/drawing/2014/main" id="{DF1617E6-5545-ED0E-A409-CA7C09C37F53}"/>
              </a:ext>
            </a:extLst>
          </p:cNvPr>
          <p:cNvSpPr/>
          <p:nvPr/>
        </p:nvSpPr>
        <p:spPr>
          <a:xfrm>
            <a:off x="1058240" y="233223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83E67DBB-631B-23DD-CFA6-84D6B96C55F8}"/>
              </a:ext>
            </a:extLst>
          </p:cNvPr>
          <p:cNvCxnSpPr>
            <a:cxnSpLocks/>
          </p:cNvCxnSpPr>
          <p:nvPr/>
        </p:nvCxnSpPr>
        <p:spPr>
          <a:xfrm>
            <a:off x="4181582" y="2568538"/>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Double Wave 6">
            <a:extLst>
              <a:ext uri="{FF2B5EF4-FFF2-40B4-BE49-F238E27FC236}">
                <a16:creationId xmlns:a16="http://schemas.microsoft.com/office/drawing/2014/main" id="{26248A63-900D-B83D-F74D-1043BFBD6B50}"/>
              </a:ext>
            </a:extLst>
          </p:cNvPr>
          <p:cNvSpPr/>
          <p:nvPr/>
        </p:nvSpPr>
        <p:spPr>
          <a:xfrm>
            <a:off x="5116531" y="1972638"/>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N</a:t>
            </a:r>
            <a:r>
              <a:rPr lang="vi-VN" sz="3200" b="1" dirty="0">
                <a:latin typeface="Cambria" panose="02040503050406030204" pitchFamily="18" charset="0"/>
                <a:ea typeface="Cambria" panose="02040503050406030204" pitchFamily="18" charset="0"/>
              </a:rPr>
              <a:t>ắng muôn nơi, rộn rã </a:t>
            </a:r>
          </a:p>
          <a:p>
            <a:pPr algn="ctr"/>
            <a:r>
              <a:rPr lang="vi-VN" sz="3200" b="1" dirty="0">
                <a:latin typeface="Cambria" panose="02040503050406030204" pitchFamily="18" charset="0"/>
                <a:ea typeface="Cambria" panose="02040503050406030204" pitchFamily="18" charset="0"/>
              </a:rPr>
              <a:t>tiếng cười.</a:t>
            </a:r>
          </a:p>
        </p:txBody>
      </p:sp>
      <p:sp>
        <p:nvSpPr>
          <p:cNvPr id="15" name="Rectangle: Rounded Corners 14">
            <a:extLst>
              <a:ext uri="{FF2B5EF4-FFF2-40B4-BE49-F238E27FC236}">
                <a16:creationId xmlns:a16="http://schemas.microsoft.com/office/drawing/2014/main" id="{BCFED7E8-1F2F-0B26-C2AC-E048C4EC2672}"/>
              </a:ext>
            </a:extLst>
          </p:cNvPr>
          <p:cNvSpPr/>
          <p:nvPr/>
        </p:nvSpPr>
        <p:spPr>
          <a:xfrm>
            <a:off x="1037691" y="3575407"/>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DF68EFA1-9A5C-1E02-7BC3-F54A94D6319E}"/>
              </a:ext>
            </a:extLst>
          </p:cNvPr>
          <p:cNvCxnSpPr>
            <a:cxnSpLocks/>
          </p:cNvCxnSpPr>
          <p:nvPr/>
        </p:nvCxnSpPr>
        <p:spPr>
          <a:xfrm>
            <a:off x="4161033" y="3811711"/>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Double Wave 25">
            <a:extLst>
              <a:ext uri="{FF2B5EF4-FFF2-40B4-BE49-F238E27FC236}">
                <a16:creationId xmlns:a16="http://schemas.microsoft.com/office/drawing/2014/main" id="{CDE73925-1283-F392-3F47-430F1F4C05A9}"/>
              </a:ext>
            </a:extLst>
          </p:cNvPr>
          <p:cNvSpPr/>
          <p:nvPr/>
        </p:nvSpPr>
        <p:spPr>
          <a:xfrm>
            <a:off x="5075433" y="3236360"/>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oi </a:t>
            </a:r>
            <a:r>
              <a:rPr lang="en-US" sz="3200" b="1" dirty="0" err="1">
                <a:latin typeface="Cambria" panose="02040503050406030204" pitchFamily="18" charset="0"/>
                <a:ea typeface="Cambria" panose="02040503050406030204" pitchFamily="18" charset="0"/>
              </a:rPr>
              <a:t>nồng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dịu</a:t>
            </a:r>
            <a:r>
              <a:rPr lang="en-US" sz="3200" b="1" dirty="0">
                <a:latin typeface="Cambria" panose="02040503050406030204" pitchFamily="18" charset="0"/>
                <a:ea typeface="Cambria" panose="02040503050406030204" pitchFamily="18" charset="0"/>
              </a:rPr>
              <a:t> </a:t>
            </a:r>
          </a:p>
          <a:p>
            <a:pPr algn="ctr"/>
            <a:r>
              <a:rPr lang="en-US" sz="3200" b="1" dirty="0" err="1">
                <a:latin typeface="Cambria" panose="02040503050406030204" pitchFamily="18" charset="0"/>
                <a:ea typeface="Cambria" panose="02040503050406030204" pitchFamily="18" charset="0"/>
              </a:rPr>
              <a:t>mát</a:t>
            </a:r>
            <a:r>
              <a:rPr lang="en-US" sz="3200" b="1" dirty="0">
                <a:latin typeface="Cambria" panose="02040503050406030204" pitchFamily="18" charset="0"/>
                <a:ea typeface="Cambria" panose="02040503050406030204" pitchFamily="18" charset="0"/>
              </a:rPr>
              <a:t>.</a:t>
            </a:r>
          </a:p>
        </p:txBody>
      </p:sp>
      <p:sp>
        <p:nvSpPr>
          <p:cNvPr id="27" name="Rectangle: Rounded Corners 26">
            <a:extLst>
              <a:ext uri="{FF2B5EF4-FFF2-40B4-BE49-F238E27FC236}">
                <a16:creationId xmlns:a16="http://schemas.microsoft.com/office/drawing/2014/main" id="{AF24F0C5-6683-3C5F-7A08-D96191E76893}"/>
              </a:ext>
            </a:extLst>
          </p:cNvPr>
          <p:cNvSpPr/>
          <p:nvPr/>
        </p:nvSpPr>
        <p:spPr>
          <a:xfrm>
            <a:off x="1006868" y="47158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40A7BBA1-C381-C3C7-C07E-F8B441E5F9B5}"/>
              </a:ext>
            </a:extLst>
          </p:cNvPr>
          <p:cNvCxnSpPr>
            <a:cxnSpLocks/>
          </p:cNvCxnSpPr>
          <p:nvPr/>
        </p:nvCxnSpPr>
        <p:spPr>
          <a:xfrm>
            <a:off x="4161033" y="5054884"/>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Double Wave 28">
            <a:extLst>
              <a:ext uri="{FF2B5EF4-FFF2-40B4-BE49-F238E27FC236}">
                <a16:creationId xmlns:a16="http://schemas.microsoft.com/office/drawing/2014/main" id="{155FBF4D-44FD-1D0A-1996-A2ECD826FE82}"/>
              </a:ext>
            </a:extLst>
          </p:cNvPr>
          <p:cNvSpPr/>
          <p:nvPr/>
        </p:nvSpPr>
        <p:spPr>
          <a:xfrm>
            <a:off x="5085708" y="4397340"/>
            <a:ext cx="6226140" cy="132536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V</a:t>
            </a:r>
            <a:r>
              <a:rPr lang="vi-VN" sz="2800" b="1" dirty="0">
                <a:latin typeface="Cambria" panose="02040503050406030204" pitchFamily="18" charset="0"/>
                <a:ea typeface="Cambria" panose="02040503050406030204" pitchFamily="18" charset="0"/>
              </a:rPr>
              <a:t>ầng trăng tỏ lung linh, </a:t>
            </a:r>
          </a:p>
          <a:p>
            <a:pPr algn="ctr"/>
            <a:r>
              <a:rPr lang="vi-VN" sz="2800" b="1" dirty="0">
                <a:latin typeface="Cambria" panose="02040503050406030204" pitchFamily="18" charset="0"/>
                <a:ea typeface="Cambria" panose="02040503050406030204" pitchFamily="18" charset="0"/>
              </a:rPr>
              <a:t>những ngôi sao nhỏ như ngàn con mắt long lanh.</a:t>
            </a:r>
          </a:p>
        </p:txBody>
      </p:sp>
      <p:sp>
        <p:nvSpPr>
          <p:cNvPr id="30" name="Rectangle: Rounded Corners 29">
            <a:extLst>
              <a:ext uri="{FF2B5EF4-FFF2-40B4-BE49-F238E27FC236}">
                <a16:creationId xmlns:a16="http://schemas.microsoft.com/office/drawing/2014/main" id="{9ECEDB63-1EFA-9374-CAFD-0B8121B7E4E7}"/>
              </a:ext>
            </a:extLst>
          </p:cNvPr>
          <p:cNvSpPr/>
          <p:nvPr/>
        </p:nvSpPr>
        <p:spPr>
          <a:xfrm>
            <a:off x="1006868" y="5866545"/>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7B1E9078-6DBF-1D13-A89D-BA0EC4DCD5ED}"/>
              </a:ext>
            </a:extLst>
          </p:cNvPr>
          <p:cNvCxnSpPr>
            <a:cxnSpLocks/>
          </p:cNvCxnSpPr>
          <p:nvPr/>
        </p:nvCxnSpPr>
        <p:spPr>
          <a:xfrm>
            <a:off x="4161033" y="6205590"/>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Double Wave 31">
            <a:extLst>
              <a:ext uri="{FF2B5EF4-FFF2-40B4-BE49-F238E27FC236}">
                <a16:creationId xmlns:a16="http://schemas.microsoft.com/office/drawing/2014/main" id="{55CBEE6C-8741-9CD3-B09D-5CCDC51E6DDB}"/>
              </a:ext>
            </a:extLst>
          </p:cNvPr>
          <p:cNvSpPr/>
          <p:nvPr/>
        </p:nvSpPr>
        <p:spPr>
          <a:xfrm>
            <a:off x="5095982" y="5825447"/>
            <a:ext cx="6185044" cy="842481"/>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G</a:t>
            </a:r>
            <a:r>
              <a:rPr lang="vi-VN" sz="2800" b="1" dirty="0">
                <a:latin typeface="Cambria" panose="02040503050406030204" pitchFamily="18" charset="0"/>
                <a:ea typeface="Cambria" panose="02040503050406030204" pitchFamily="18" charset="0"/>
              </a:rPr>
              <a:t>iá lạnh, bữa cơm ấm nồng.</a:t>
            </a:r>
          </a:p>
        </p:txBody>
      </p:sp>
    </p:spTree>
    <p:extLst>
      <p:ext uri="{BB962C8B-B14F-4D97-AF65-F5344CB8AC3E}">
        <p14:creationId xmlns:p14="http://schemas.microsoft.com/office/powerpoint/2010/main" val="37691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7" grpId="0" animBg="1"/>
      <p:bldP spid="15" grpId="0" animBg="1"/>
      <p:bldP spid="26" grpId="0" animBg="1"/>
      <p:bldP spid="27" grpId="0" animBg="1"/>
      <p:bldP spid="29" grpId="0" animBg="1"/>
      <p:bldP spid="30"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2B999-449D-4FBE-8789-C657BCC1C43F}"/>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B9D14DBC-8729-403C-BCE8-1D392853EE91}"/>
              </a:ext>
            </a:extLst>
          </p:cNvPr>
          <p:cNvSpPr>
            <a:spLocks noGrp="1"/>
          </p:cNvSpPr>
          <p:nvPr>
            <p:ph type="subTitle" idx="1"/>
          </p:nvPr>
        </p:nvSpPr>
        <p:spPr/>
        <p:txBody>
          <a:bodyPr/>
          <a:lstStyle/>
          <a:p>
            <a:endParaRPr lang="en-US"/>
          </a:p>
        </p:txBody>
      </p:sp>
      <p:pic>
        <p:nvPicPr>
          <p:cNvPr id="4" name="vd bốn mùa">
            <a:hlinkClick r:id="" action="ppaction://media"/>
            <a:extLst>
              <a:ext uri="{FF2B5EF4-FFF2-40B4-BE49-F238E27FC236}">
                <a16:creationId xmlns:a16="http://schemas.microsoft.com/office/drawing/2014/main" id="{3FD43A8C-3A50-46DE-9809-7D6D4321B7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195355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FFDDB768-1B12-4049-470A-36A8385DF8CD}"/>
              </a:ext>
            </a:extLst>
          </p:cNvPr>
          <p:cNvSpPr/>
          <p:nvPr/>
        </p:nvSpPr>
        <p:spPr>
          <a:xfrm>
            <a:off x="993627" y="1255586"/>
            <a:ext cx="10632638" cy="540649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530849" y="778718"/>
            <a:ext cx="9739900" cy="4585871"/>
          </a:xfrm>
          <a:prstGeom prst="rect">
            <a:avLst/>
          </a:prstGeom>
          <a:noFill/>
        </p:spPr>
        <p:txBody>
          <a:bodyPr wrap="square" numCol="1" rtlCol="0">
            <a:spAutoFit/>
          </a:bodyPr>
          <a:lstStyle/>
          <a:p>
            <a:pPr lvl="0" algn="just">
              <a:spcBef>
                <a:spcPts val="600"/>
              </a:spcBef>
              <a:spcAft>
                <a:spcPts val="600"/>
              </a:spcAft>
              <a:defRPr/>
            </a:pPr>
            <a:endParaRPr lang="en-US" sz="3600" b="1"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lang="vi-VN" sz="3600" b="1" dirty="0">
                <a:solidFill>
                  <a:srgbClr val="002060"/>
                </a:solidFill>
                <a:latin typeface="Cambria" panose="02040503050406030204" pitchFamily="18" charset="0"/>
                <a:ea typeface="Cambria" panose="02040503050406030204" pitchFamily="18" charset="0"/>
              </a:rPr>
              <a:t>Câu 4: Theo em, khổ thơ cuối muốn nói điều gì về mơ ước của tuổi thơ? chọn câu trả lời dưới đây hoặc Nêu ý kiến của em?</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A. Mơ ước tuổi thơ nối dài tới tận chân trời.</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B. Mơ ước của em được đến mọi miền đất nước.</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C. Mơ ước đứa trẻ thơ đi tới tương lai.</a:t>
            </a:r>
          </a:p>
        </p:txBody>
      </p:sp>
      <p:grpSp>
        <p:nvGrpSpPr>
          <p:cNvPr id="8" name="Group 7">
            <a:extLst>
              <a:ext uri="{FF2B5EF4-FFF2-40B4-BE49-F238E27FC236}">
                <a16:creationId xmlns:a16="http://schemas.microsoft.com/office/drawing/2014/main" id="{5638C502-4482-6E8F-2693-756E9D094B51}"/>
              </a:ext>
            </a:extLst>
          </p:cNvPr>
          <p:cNvGrpSpPr/>
          <p:nvPr/>
        </p:nvGrpSpPr>
        <p:grpSpPr>
          <a:xfrm>
            <a:off x="442903" y="146702"/>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Oval 1">
            <a:extLst>
              <a:ext uri="{FF2B5EF4-FFF2-40B4-BE49-F238E27FC236}">
                <a16:creationId xmlns:a16="http://schemas.microsoft.com/office/drawing/2014/main" id="{AF448693-ACC2-2F79-BEA7-52D5549605E2}"/>
              </a:ext>
            </a:extLst>
          </p:cNvPr>
          <p:cNvSpPr/>
          <p:nvPr/>
        </p:nvSpPr>
        <p:spPr>
          <a:xfrm>
            <a:off x="1416819" y="3342384"/>
            <a:ext cx="689384" cy="61645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AutoShape 27">
            <a:extLst>
              <a:ext uri="{FF2B5EF4-FFF2-40B4-BE49-F238E27FC236}">
                <a16:creationId xmlns:a16="http://schemas.microsoft.com/office/drawing/2014/main" id="{1B050369-09CE-41E0-9CF0-6C121BDE7D94}"/>
              </a:ext>
            </a:extLst>
          </p:cNvPr>
          <p:cNvSpPr>
            <a:spLocks noChangeArrowheads="1"/>
          </p:cNvSpPr>
          <p:nvPr/>
        </p:nvSpPr>
        <p:spPr bwMode="auto">
          <a:xfrm>
            <a:off x="1616274" y="101684"/>
            <a:ext cx="7261459" cy="823441"/>
          </a:xfrm>
          <a:prstGeom prst="cloudCallout">
            <a:avLst>
              <a:gd name="adj1" fmla="val -46514"/>
              <a:gd name="adj2" fmla="val 60417"/>
            </a:avLst>
          </a:prstGeom>
          <a:gradFill rotWithShape="1">
            <a:gsLst>
              <a:gs pos="0">
                <a:schemeClr val="bg1"/>
              </a:gs>
              <a:gs pos="100000">
                <a:srgbClr val="CCFF66"/>
              </a:gs>
            </a:gsLst>
            <a:path path="rect">
              <a:fillToRect l="50000" t="50000" r="50000" b="50000"/>
            </a:path>
          </a:gradFill>
          <a:ln w="9525">
            <a:solidFill>
              <a:schemeClr val="accent2"/>
            </a:solidFill>
            <a:round/>
            <a:headEnd/>
            <a:tailEnd/>
          </a:ln>
        </p:spPr>
        <p:txBody>
          <a:bodyPr lIns="113081" tIns="56543" rIns="113081" bIns="56543"/>
          <a:lstStyle/>
          <a:p>
            <a:pPr algn="ctr"/>
            <a:r>
              <a:rPr lang="en-US" altLang="en-US" sz="4000" b="1" i="1">
                <a:solidFill>
                  <a:srgbClr val="0000FF"/>
                </a:solidFill>
                <a:latin typeface="Times New Roman" pitchFamily="18" charset="0"/>
                <a:cs typeface="Times New Roman" pitchFamily="18" charset="0"/>
              </a:rPr>
              <a:t>Ai nhanh, </a:t>
            </a:r>
            <a:r>
              <a:rPr lang="en-US" altLang="en-US" sz="4000" b="1" i="1">
                <a:solidFill>
                  <a:srgbClr val="FF0000"/>
                </a:solidFill>
                <a:latin typeface="Times New Roman" pitchFamily="18" charset="0"/>
                <a:cs typeface="Times New Roman" pitchFamily="18" charset="0"/>
              </a:rPr>
              <a:t>ai đúng?</a:t>
            </a:r>
          </a:p>
        </p:txBody>
      </p:sp>
      <p:sp>
        <p:nvSpPr>
          <p:cNvPr id="50" name="Oval 4">
            <a:extLst>
              <a:ext uri="{FF2B5EF4-FFF2-40B4-BE49-F238E27FC236}">
                <a16:creationId xmlns:a16="http://schemas.microsoft.com/office/drawing/2014/main" id="{C0076068-135E-4613-831D-5CC105C3BD47}"/>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0</a:t>
            </a:r>
          </a:p>
        </p:txBody>
      </p:sp>
      <p:sp>
        <p:nvSpPr>
          <p:cNvPr id="51" name="Oval 5">
            <a:extLst>
              <a:ext uri="{FF2B5EF4-FFF2-40B4-BE49-F238E27FC236}">
                <a16:creationId xmlns:a16="http://schemas.microsoft.com/office/drawing/2014/main" id="{230FD4E2-AF88-4297-8B13-B30F90C418EF}"/>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2</a:t>
            </a:r>
          </a:p>
        </p:txBody>
      </p:sp>
      <p:sp>
        <p:nvSpPr>
          <p:cNvPr id="52" name="Oval 6">
            <a:extLst>
              <a:ext uri="{FF2B5EF4-FFF2-40B4-BE49-F238E27FC236}">
                <a16:creationId xmlns:a16="http://schemas.microsoft.com/office/drawing/2014/main" id="{D175D2E4-129F-4D0B-B164-35B8DA74DD95}"/>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3</a:t>
            </a:r>
          </a:p>
        </p:txBody>
      </p:sp>
      <p:sp>
        <p:nvSpPr>
          <p:cNvPr id="53" name="Oval 7">
            <a:extLst>
              <a:ext uri="{FF2B5EF4-FFF2-40B4-BE49-F238E27FC236}">
                <a16:creationId xmlns:a16="http://schemas.microsoft.com/office/drawing/2014/main" id="{6B95A13A-D82A-488B-8A89-568B615FD76B}"/>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4</a:t>
            </a:r>
          </a:p>
        </p:txBody>
      </p:sp>
      <p:sp>
        <p:nvSpPr>
          <p:cNvPr id="54" name="Oval 8">
            <a:extLst>
              <a:ext uri="{FF2B5EF4-FFF2-40B4-BE49-F238E27FC236}">
                <a16:creationId xmlns:a16="http://schemas.microsoft.com/office/drawing/2014/main" id="{4D8B27AD-B5AF-48BD-B9CC-EE12DA3C904F}"/>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5</a:t>
            </a:r>
          </a:p>
        </p:txBody>
      </p:sp>
      <p:sp>
        <p:nvSpPr>
          <p:cNvPr id="55" name="Oval 9">
            <a:extLst>
              <a:ext uri="{FF2B5EF4-FFF2-40B4-BE49-F238E27FC236}">
                <a16:creationId xmlns:a16="http://schemas.microsoft.com/office/drawing/2014/main" id="{BC8CE491-A3A0-4FD2-9D96-D448397AE10F}"/>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6</a:t>
            </a:r>
          </a:p>
        </p:txBody>
      </p:sp>
      <p:sp>
        <p:nvSpPr>
          <p:cNvPr id="56" name="Oval 10">
            <a:extLst>
              <a:ext uri="{FF2B5EF4-FFF2-40B4-BE49-F238E27FC236}">
                <a16:creationId xmlns:a16="http://schemas.microsoft.com/office/drawing/2014/main" id="{3170C4C5-BDBB-475B-971B-B897320B5BC9}"/>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7</a:t>
            </a:r>
          </a:p>
        </p:txBody>
      </p:sp>
      <p:sp>
        <p:nvSpPr>
          <p:cNvPr id="57" name="Oval 11">
            <a:extLst>
              <a:ext uri="{FF2B5EF4-FFF2-40B4-BE49-F238E27FC236}">
                <a16:creationId xmlns:a16="http://schemas.microsoft.com/office/drawing/2014/main" id="{24F0A22E-6C4C-474B-8EE7-6EB34817029C}"/>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8</a:t>
            </a:r>
          </a:p>
        </p:txBody>
      </p:sp>
      <p:sp>
        <p:nvSpPr>
          <p:cNvPr id="58" name="Oval 12">
            <a:extLst>
              <a:ext uri="{FF2B5EF4-FFF2-40B4-BE49-F238E27FC236}">
                <a16:creationId xmlns:a16="http://schemas.microsoft.com/office/drawing/2014/main" id="{973568CB-24C8-4F16-8A35-24FF439C4909}"/>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9</a:t>
            </a:r>
          </a:p>
        </p:txBody>
      </p:sp>
      <p:sp>
        <p:nvSpPr>
          <p:cNvPr id="59" name="Oval 13">
            <a:extLst>
              <a:ext uri="{FF2B5EF4-FFF2-40B4-BE49-F238E27FC236}">
                <a16:creationId xmlns:a16="http://schemas.microsoft.com/office/drawing/2014/main" id="{012AE4C7-040A-46B5-8BB8-8AE79BE1EEBD}"/>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10</a:t>
            </a:r>
          </a:p>
        </p:txBody>
      </p:sp>
      <p:sp>
        <p:nvSpPr>
          <p:cNvPr id="60" name="Oval 19">
            <a:extLst>
              <a:ext uri="{FF2B5EF4-FFF2-40B4-BE49-F238E27FC236}">
                <a16:creationId xmlns:a16="http://schemas.microsoft.com/office/drawing/2014/main" id="{F64FC1D8-A97E-4CDC-8030-FCB96DB653DA}"/>
              </a:ext>
            </a:extLst>
          </p:cNvPr>
          <p:cNvSpPr>
            <a:spLocks noChangeArrowheads="1"/>
          </p:cNvSpPr>
          <p:nvPr/>
        </p:nvSpPr>
        <p:spPr bwMode="auto">
          <a:xfrm>
            <a:off x="10765096" y="282848"/>
            <a:ext cx="1155144" cy="8001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lIns="113081" tIns="56543" rIns="113081" bIns="56543" anchor="ctr"/>
          <a:lstStyle/>
          <a:p>
            <a:pPr algn="ctr"/>
            <a:r>
              <a:rPr lang="en-US" altLang="en-US" sz="4000" b="1" dirty="0">
                <a:solidFill>
                  <a:prstClr val="black"/>
                </a:solidFill>
                <a:latin typeface="Times New Roman" pitchFamily="18" charset="0"/>
              </a:rPr>
              <a:t>1</a:t>
            </a:r>
          </a:p>
        </p:txBody>
      </p:sp>
    </p:spTree>
    <p:extLst>
      <p:ext uri="{BB962C8B-B14F-4D97-AF65-F5344CB8AC3E}">
        <p14:creationId xmlns:p14="http://schemas.microsoft.com/office/powerpoint/2010/main" val="215253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500"/>
                            </p:stCondLst>
                            <p:childTnLst>
                              <p:par>
                                <p:cTn id="13" presetID="20" presetClass="entr" presetSubtype="0" fill="hold" grpId="1"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edge">
                                      <p:cBhvr>
                                        <p:cTn id="15" dur="500"/>
                                        <p:tgtEl>
                                          <p:spTgt spid="5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1000"/>
                            </p:stCondLst>
                            <p:childTnLst>
                              <p:par>
                                <p:cTn id="17" presetID="21" presetClass="exit" presetSubtype="8" fill="hold" grpId="0" nodeType="afterEffect">
                                  <p:stCondLst>
                                    <p:cond delay="0"/>
                                  </p:stCondLst>
                                  <p:childTnLst>
                                    <p:animEffect transition="out" filter="wheel(8)">
                                      <p:cBhvr>
                                        <p:cTn id="18" dur="500"/>
                                        <p:tgtEl>
                                          <p:spTgt spid="59"/>
                                        </p:tgtEl>
                                      </p:cBhvr>
                                    </p:animEffect>
                                    <p:set>
                                      <p:cBhvr>
                                        <p:cTn id="19" dur="1" fill="hold">
                                          <p:stCondLst>
                                            <p:cond delay="499"/>
                                          </p:stCondLst>
                                        </p:cTn>
                                        <p:tgtEl>
                                          <p:spTgt spid="59"/>
                                        </p:tgtEl>
                                        <p:attrNameLst>
                                          <p:attrName>style.visibility</p:attrName>
                                        </p:attrNameLst>
                                      </p:cBhvr>
                                      <p:to>
                                        <p:strVal val="hidden"/>
                                      </p:to>
                                    </p:set>
                                  </p:childTnLst>
                                </p:cTn>
                              </p:par>
                            </p:childTnLst>
                          </p:cTn>
                        </p:par>
                        <p:par>
                          <p:cTn id="20" fill="hold">
                            <p:stCondLst>
                              <p:cond delay="1500"/>
                            </p:stCondLst>
                            <p:childTnLst>
                              <p:par>
                                <p:cTn id="21" presetID="20" presetClass="entr" presetSubtype="0" fill="hold" grpId="1"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edge">
                                      <p:cBhvr>
                                        <p:cTn id="23" dur="500"/>
                                        <p:tgtEl>
                                          <p:spTgt spid="58"/>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par>
                          <p:cTn id="24" fill="hold">
                            <p:stCondLst>
                              <p:cond delay="2000"/>
                            </p:stCondLst>
                            <p:childTnLst>
                              <p:par>
                                <p:cTn id="25" presetID="21" presetClass="exit" presetSubtype="8" fill="hold" grpId="0" nodeType="afterEffect">
                                  <p:stCondLst>
                                    <p:cond delay="0"/>
                                  </p:stCondLst>
                                  <p:childTnLst>
                                    <p:animEffect transition="out" filter="wheel(8)">
                                      <p:cBhvr>
                                        <p:cTn id="26" dur="500"/>
                                        <p:tgtEl>
                                          <p:spTgt spid="58"/>
                                        </p:tgtEl>
                                      </p:cBhvr>
                                    </p:animEffect>
                                    <p:set>
                                      <p:cBhvr>
                                        <p:cTn id="27" dur="1" fill="hold">
                                          <p:stCondLst>
                                            <p:cond delay="499"/>
                                          </p:stCondLst>
                                        </p:cTn>
                                        <p:tgtEl>
                                          <p:spTgt spid="58"/>
                                        </p:tgtEl>
                                        <p:attrNameLst>
                                          <p:attrName>style.visibility</p:attrName>
                                        </p:attrNameLst>
                                      </p:cBhvr>
                                      <p:to>
                                        <p:strVal val="hidden"/>
                                      </p:to>
                                    </p:set>
                                  </p:childTnLst>
                                </p:cTn>
                              </p:par>
                            </p:childTnLst>
                          </p:cTn>
                        </p:par>
                        <p:par>
                          <p:cTn id="28" fill="hold">
                            <p:stCondLst>
                              <p:cond delay="2500"/>
                            </p:stCondLst>
                            <p:childTnLst>
                              <p:par>
                                <p:cTn id="29" presetID="20" presetClass="entr" presetSubtype="0" fill="hold" grpId="1"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edge">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par>
                          <p:cTn id="32" fill="hold">
                            <p:stCondLst>
                              <p:cond delay="3000"/>
                            </p:stCondLst>
                            <p:childTnLst>
                              <p:par>
                                <p:cTn id="33" presetID="21" presetClass="exit" presetSubtype="8" fill="hold" grpId="0" nodeType="afterEffect">
                                  <p:stCondLst>
                                    <p:cond delay="0"/>
                                  </p:stCondLst>
                                  <p:childTnLst>
                                    <p:animEffect transition="out" filter="wheel(8)">
                                      <p:cBhvr>
                                        <p:cTn id="34" dur="500"/>
                                        <p:tgtEl>
                                          <p:spTgt spid="57"/>
                                        </p:tgtEl>
                                      </p:cBhvr>
                                    </p:animEffect>
                                    <p:set>
                                      <p:cBhvr>
                                        <p:cTn id="35" dur="1" fill="hold">
                                          <p:stCondLst>
                                            <p:cond delay="499"/>
                                          </p:stCondLst>
                                        </p:cTn>
                                        <p:tgtEl>
                                          <p:spTgt spid="57"/>
                                        </p:tgtEl>
                                        <p:attrNameLst>
                                          <p:attrName>style.visibility</p:attrName>
                                        </p:attrNameLst>
                                      </p:cBhvr>
                                      <p:to>
                                        <p:strVal val="hidden"/>
                                      </p:to>
                                    </p:set>
                                  </p:childTnLst>
                                </p:cTn>
                              </p:par>
                            </p:childTnLst>
                          </p:cTn>
                        </p:par>
                        <p:par>
                          <p:cTn id="36" fill="hold">
                            <p:stCondLst>
                              <p:cond delay="3500"/>
                            </p:stCondLst>
                            <p:childTnLst>
                              <p:par>
                                <p:cTn id="37" presetID="20" presetClass="entr" presetSubtype="0" fill="hold" grpId="1"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edge">
                                      <p:cBhvr>
                                        <p:cTn id="39" dur="500"/>
                                        <p:tgtEl>
                                          <p:spTgt spid="56"/>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par>
                          <p:cTn id="40" fill="hold">
                            <p:stCondLst>
                              <p:cond delay="4000"/>
                            </p:stCondLst>
                            <p:childTnLst>
                              <p:par>
                                <p:cTn id="41" presetID="21" presetClass="exit" presetSubtype="8" fill="hold" grpId="0" nodeType="afterEffect">
                                  <p:stCondLst>
                                    <p:cond delay="0"/>
                                  </p:stCondLst>
                                  <p:childTnLst>
                                    <p:animEffect transition="out" filter="wheel(8)">
                                      <p:cBhvr>
                                        <p:cTn id="42" dur="500"/>
                                        <p:tgtEl>
                                          <p:spTgt spid="56"/>
                                        </p:tgtEl>
                                      </p:cBhvr>
                                    </p:animEffect>
                                    <p:set>
                                      <p:cBhvr>
                                        <p:cTn id="43" dur="1" fill="hold">
                                          <p:stCondLst>
                                            <p:cond delay="499"/>
                                          </p:stCondLst>
                                        </p:cTn>
                                        <p:tgtEl>
                                          <p:spTgt spid="56"/>
                                        </p:tgtEl>
                                        <p:attrNameLst>
                                          <p:attrName>style.visibility</p:attrName>
                                        </p:attrNameLst>
                                      </p:cBhvr>
                                      <p:to>
                                        <p:strVal val="hidden"/>
                                      </p:to>
                                    </p:set>
                                  </p:childTnLst>
                                </p:cTn>
                              </p:par>
                            </p:childTnLst>
                          </p:cTn>
                        </p:par>
                        <p:par>
                          <p:cTn id="44" fill="hold">
                            <p:stCondLst>
                              <p:cond delay="4500"/>
                            </p:stCondLst>
                            <p:childTnLst>
                              <p:par>
                                <p:cTn id="45" presetID="20" presetClass="entr" presetSubtype="0" fill="hold" grpId="1"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edge">
                                      <p:cBhvr>
                                        <p:cTn id="47" dur="500"/>
                                        <p:tgtEl>
                                          <p:spTgt spid="55"/>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par>
                          <p:cTn id="48" fill="hold">
                            <p:stCondLst>
                              <p:cond delay="5000"/>
                            </p:stCondLst>
                            <p:childTnLst>
                              <p:par>
                                <p:cTn id="49" presetID="21" presetClass="exit" presetSubtype="8" fill="hold" grpId="0" nodeType="afterEffect">
                                  <p:stCondLst>
                                    <p:cond delay="0"/>
                                  </p:stCondLst>
                                  <p:childTnLst>
                                    <p:animEffect transition="out" filter="wheel(8)">
                                      <p:cBhvr>
                                        <p:cTn id="50" dur="500"/>
                                        <p:tgtEl>
                                          <p:spTgt spid="55"/>
                                        </p:tgtEl>
                                      </p:cBhvr>
                                    </p:animEffect>
                                    <p:set>
                                      <p:cBhvr>
                                        <p:cTn id="51" dur="1" fill="hold">
                                          <p:stCondLst>
                                            <p:cond delay="499"/>
                                          </p:stCondLst>
                                        </p:cTn>
                                        <p:tgtEl>
                                          <p:spTgt spid="55"/>
                                        </p:tgtEl>
                                        <p:attrNameLst>
                                          <p:attrName>style.visibility</p:attrName>
                                        </p:attrNameLst>
                                      </p:cBhvr>
                                      <p:to>
                                        <p:strVal val="hidden"/>
                                      </p:to>
                                    </p:set>
                                  </p:childTnLst>
                                </p:cTn>
                              </p:par>
                            </p:childTnLst>
                          </p:cTn>
                        </p:par>
                        <p:par>
                          <p:cTn id="52" fill="hold">
                            <p:stCondLst>
                              <p:cond delay="5500"/>
                            </p:stCondLst>
                            <p:childTnLst>
                              <p:par>
                                <p:cTn id="53" presetID="20" presetClass="entr" presetSubtype="0" fill="hold" grpId="1"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edge">
                                      <p:cBhvr>
                                        <p:cTn id="55" dur="500"/>
                                        <p:tgtEl>
                                          <p:spTgt spid="54"/>
                                        </p:tgtEl>
                                      </p:cBhvr>
                                    </p:animEffec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par>
                          <p:cTn id="56" fill="hold">
                            <p:stCondLst>
                              <p:cond delay="6000"/>
                            </p:stCondLst>
                            <p:childTnLst>
                              <p:par>
                                <p:cTn id="57" presetID="21" presetClass="exit" presetSubtype="8" fill="hold" grpId="0" nodeType="afterEffect">
                                  <p:stCondLst>
                                    <p:cond delay="0"/>
                                  </p:stCondLst>
                                  <p:childTnLst>
                                    <p:animEffect transition="out" filter="wheel(8)">
                                      <p:cBhvr>
                                        <p:cTn id="58" dur="500"/>
                                        <p:tgtEl>
                                          <p:spTgt spid="54"/>
                                        </p:tgtEl>
                                      </p:cBhvr>
                                    </p:animEffect>
                                    <p:set>
                                      <p:cBhvr>
                                        <p:cTn id="59" dur="1" fill="hold">
                                          <p:stCondLst>
                                            <p:cond delay="499"/>
                                          </p:stCondLst>
                                        </p:cTn>
                                        <p:tgtEl>
                                          <p:spTgt spid="54"/>
                                        </p:tgtEl>
                                        <p:attrNameLst>
                                          <p:attrName>style.visibility</p:attrName>
                                        </p:attrNameLst>
                                      </p:cBhvr>
                                      <p:to>
                                        <p:strVal val="hidden"/>
                                      </p:to>
                                    </p:set>
                                  </p:childTnLst>
                                </p:cTn>
                              </p:par>
                            </p:childTnLst>
                          </p:cTn>
                        </p:par>
                        <p:par>
                          <p:cTn id="60" fill="hold">
                            <p:stCondLst>
                              <p:cond delay="6500"/>
                            </p:stCondLst>
                            <p:childTnLst>
                              <p:par>
                                <p:cTn id="61" presetID="20" presetClass="entr" presetSubtype="0" fill="hold" grpId="1"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wedge">
                                      <p:cBhvr>
                                        <p:cTn id="63" dur="500"/>
                                        <p:tgtEl>
                                          <p:spTgt spid="53"/>
                                        </p:tgtEl>
                                      </p:cBhvr>
                                    </p:animEffec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par>
                          <p:cTn id="64" fill="hold">
                            <p:stCondLst>
                              <p:cond delay="7000"/>
                            </p:stCondLst>
                            <p:childTnLst>
                              <p:par>
                                <p:cTn id="65" presetID="21" presetClass="exit" presetSubtype="8" fill="hold" grpId="0" nodeType="afterEffect">
                                  <p:stCondLst>
                                    <p:cond delay="0"/>
                                  </p:stCondLst>
                                  <p:childTnLst>
                                    <p:animEffect transition="out" filter="wheel(8)">
                                      <p:cBhvr>
                                        <p:cTn id="66" dur="500"/>
                                        <p:tgtEl>
                                          <p:spTgt spid="53"/>
                                        </p:tgtEl>
                                      </p:cBhvr>
                                    </p:animEffect>
                                    <p:set>
                                      <p:cBhvr>
                                        <p:cTn id="67" dur="1" fill="hold">
                                          <p:stCondLst>
                                            <p:cond delay="499"/>
                                          </p:stCondLst>
                                        </p:cTn>
                                        <p:tgtEl>
                                          <p:spTgt spid="53"/>
                                        </p:tgtEl>
                                        <p:attrNameLst>
                                          <p:attrName>style.visibility</p:attrName>
                                        </p:attrNameLst>
                                      </p:cBhvr>
                                      <p:to>
                                        <p:strVal val="hidden"/>
                                      </p:to>
                                    </p:set>
                                  </p:childTnLst>
                                </p:cTn>
                              </p:par>
                            </p:childTnLst>
                          </p:cTn>
                        </p:par>
                        <p:par>
                          <p:cTn id="68" fill="hold">
                            <p:stCondLst>
                              <p:cond delay="7500"/>
                            </p:stCondLst>
                            <p:childTnLst>
                              <p:par>
                                <p:cTn id="69" presetID="20" presetClass="entr" presetSubtype="0" fill="hold" grpId="1" nodeType="after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wedge">
                                      <p:cBhvr>
                                        <p:cTn id="71" dur="500"/>
                                        <p:tgtEl>
                                          <p:spTgt spid="52"/>
                                        </p:tgtEl>
                                      </p:cBhvr>
                                    </p:animEffec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par>
                          <p:cTn id="72" fill="hold">
                            <p:stCondLst>
                              <p:cond delay="8000"/>
                            </p:stCondLst>
                            <p:childTnLst>
                              <p:par>
                                <p:cTn id="73" presetID="21" presetClass="exit" presetSubtype="8" fill="hold" grpId="0" nodeType="afterEffect">
                                  <p:stCondLst>
                                    <p:cond delay="0"/>
                                  </p:stCondLst>
                                  <p:childTnLst>
                                    <p:animEffect transition="out" filter="wheel(8)">
                                      <p:cBhvr>
                                        <p:cTn id="74" dur="500"/>
                                        <p:tgtEl>
                                          <p:spTgt spid="52"/>
                                        </p:tgtEl>
                                      </p:cBhvr>
                                    </p:animEffect>
                                    <p:set>
                                      <p:cBhvr>
                                        <p:cTn id="75" dur="1" fill="hold">
                                          <p:stCondLst>
                                            <p:cond delay="499"/>
                                          </p:stCondLst>
                                        </p:cTn>
                                        <p:tgtEl>
                                          <p:spTgt spid="52"/>
                                        </p:tgtEl>
                                        <p:attrNameLst>
                                          <p:attrName>style.visibility</p:attrName>
                                        </p:attrNameLst>
                                      </p:cBhvr>
                                      <p:to>
                                        <p:strVal val="hidden"/>
                                      </p:to>
                                    </p:set>
                                  </p:childTnLst>
                                </p:cTn>
                              </p:par>
                            </p:childTnLst>
                          </p:cTn>
                        </p:par>
                        <p:par>
                          <p:cTn id="76" fill="hold">
                            <p:stCondLst>
                              <p:cond delay="8500"/>
                            </p:stCondLst>
                            <p:childTnLst>
                              <p:par>
                                <p:cTn id="77" presetID="20" presetClass="entr" presetSubtype="0" fill="hold" grpId="1" nodeType="after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wedge">
                                      <p:cBhvr>
                                        <p:cTn id="79" dur="500"/>
                                        <p:tgtEl>
                                          <p:spTgt spid="51"/>
                                        </p:tgtEl>
                                      </p:cBhvr>
                                    </p:animEffec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par>
                          <p:cTn id="80" fill="hold">
                            <p:stCondLst>
                              <p:cond delay="9000"/>
                            </p:stCondLst>
                            <p:childTnLst>
                              <p:par>
                                <p:cTn id="81" presetID="21" presetClass="exit" presetSubtype="8" fill="hold" grpId="0" nodeType="afterEffect">
                                  <p:stCondLst>
                                    <p:cond delay="0"/>
                                  </p:stCondLst>
                                  <p:childTnLst>
                                    <p:animEffect transition="out" filter="wheel(8)">
                                      <p:cBhvr>
                                        <p:cTn id="82" dur="500"/>
                                        <p:tgtEl>
                                          <p:spTgt spid="51"/>
                                        </p:tgtEl>
                                      </p:cBhvr>
                                    </p:animEffect>
                                    <p:set>
                                      <p:cBhvr>
                                        <p:cTn id="83" dur="1" fill="hold">
                                          <p:stCondLst>
                                            <p:cond delay="499"/>
                                          </p:stCondLst>
                                        </p:cTn>
                                        <p:tgtEl>
                                          <p:spTgt spid="51"/>
                                        </p:tgtEl>
                                        <p:attrNameLst>
                                          <p:attrName>style.visibility</p:attrName>
                                        </p:attrNameLst>
                                      </p:cBhvr>
                                      <p:to>
                                        <p:strVal val="hidden"/>
                                      </p:to>
                                    </p:set>
                                  </p:childTnLst>
                                </p:cTn>
                              </p:par>
                            </p:childTnLst>
                          </p:cTn>
                        </p:par>
                        <p:par>
                          <p:cTn id="84" fill="hold">
                            <p:stCondLst>
                              <p:cond delay="9500"/>
                            </p:stCondLst>
                            <p:childTnLst>
                              <p:par>
                                <p:cTn id="85" presetID="20" presetClass="entr" presetSubtype="0" fill="hold" grpId="1" nodeType="after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wedge">
                                      <p:cBhvr>
                                        <p:cTn id="87" dur="500"/>
                                        <p:tgtEl>
                                          <p:spTgt spid="60"/>
                                        </p:tgtEl>
                                      </p:cBhvr>
                                    </p:animEffect>
                                  </p:childTnLst>
                                  <p:subTnLst>
                                    <p:audio>
                                      <p:cMediaNode>
                                        <p:cTn display="0" masterRel="sameClick">
                                          <p:stCondLst>
                                            <p:cond evt="begin" delay="0">
                                              <p:tn val="85"/>
                                            </p:cond>
                                          </p:stCondLst>
                                          <p:endCondLst>
                                            <p:cond evt="onStopAudio" delay="0">
                                              <p:tgtEl>
                                                <p:sldTgt/>
                                              </p:tgtEl>
                                            </p:cond>
                                          </p:endCondLst>
                                        </p:cTn>
                                        <p:tgtEl>
                                          <p:sndTgt r:embed="rId2" name="chimes.wav"/>
                                        </p:tgtEl>
                                      </p:cMediaNode>
                                    </p:audio>
                                  </p:subTnLst>
                                </p:cTn>
                              </p:par>
                            </p:childTnLst>
                          </p:cTn>
                        </p:par>
                        <p:par>
                          <p:cTn id="88" fill="hold">
                            <p:stCondLst>
                              <p:cond delay="10000"/>
                            </p:stCondLst>
                            <p:childTnLst>
                              <p:par>
                                <p:cTn id="89" presetID="21" presetClass="exit" presetSubtype="8" fill="hold" grpId="0" nodeType="afterEffect">
                                  <p:stCondLst>
                                    <p:cond delay="0"/>
                                  </p:stCondLst>
                                  <p:childTnLst>
                                    <p:animEffect transition="out" filter="wheel(8)">
                                      <p:cBhvr>
                                        <p:cTn id="90" dur="500"/>
                                        <p:tgtEl>
                                          <p:spTgt spid="60"/>
                                        </p:tgtEl>
                                      </p:cBhvr>
                                    </p:animEffect>
                                    <p:set>
                                      <p:cBhvr>
                                        <p:cTn id="91" dur="1" fill="hold">
                                          <p:stCondLst>
                                            <p:cond delay="499"/>
                                          </p:stCondLst>
                                        </p:cTn>
                                        <p:tgtEl>
                                          <p:spTgt spid="60"/>
                                        </p:tgtEl>
                                        <p:attrNameLst>
                                          <p:attrName>style.visibility</p:attrName>
                                        </p:attrNameLst>
                                      </p:cBhvr>
                                      <p:to>
                                        <p:strVal val="hidden"/>
                                      </p:to>
                                    </p:set>
                                  </p:childTnLst>
                                </p:cTn>
                              </p:par>
                            </p:childTnLst>
                          </p:cTn>
                        </p:par>
                        <p:par>
                          <p:cTn id="92" fill="hold">
                            <p:stCondLst>
                              <p:cond delay="10500"/>
                            </p:stCondLst>
                            <p:childTnLst>
                              <p:par>
                                <p:cTn id="93" presetID="20" presetClass="entr" presetSubtype="0" fill="hold" grpId="1" nodeType="after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wedge">
                                      <p:cBhvr>
                                        <p:cTn id="95" dur="500"/>
                                        <p:tgtEl>
                                          <p:spTgt spid="50"/>
                                        </p:tgtEl>
                                      </p:cBhvr>
                                    </p:animEffect>
                                  </p:childTnLst>
                                  <p:subTnLst>
                                    <p:audio>
                                      <p:cMediaNode>
                                        <p:cTn display="0" masterRel="sameClick">
                                          <p:stCondLst>
                                            <p:cond evt="begin" delay="0">
                                              <p:tn val="93"/>
                                            </p:cond>
                                          </p:stCondLst>
                                          <p:endCondLst>
                                            <p:cond evt="onStopAudio" delay="0">
                                              <p:tgtEl>
                                                <p:sldTgt/>
                                              </p:tgtEl>
                                            </p:cond>
                                          </p:endCondLst>
                                        </p:cTn>
                                        <p:tgtEl>
                                          <p:sndTgt r:embed="rId2" name="chimes.wav"/>
                                        </p:tgtEl>
                                      </p:cMediaNode>
                                    </p:audio>
                                  </p:subTnLst>
                                </p:cTn>
                              </p:par>
                            </p:childTnLst>
                          </p:cTn>
                        </p:par>
                        <p:par>
                          <p:cTn id="96" fill="hold">
                            <p:stCondLst>
                              <p:cond delay="11000"/>
                            </p:stCondLst>
                            <p:childTnLst>
                              <p:par>
                                <p:cTn id="97" presetID="21" presetClass="exit" presetSubtype="8" fill="hold" grpId="0" nodeType="afterEffect">
                                  <p:stCondLst>
                                    <p:cond delay="0"/>
                                  </p:stCondLst>
                                  <p:childTnLst>
                                    <p:animEffect transition="out" filter="wheel(8)">
                                      <p:cBhvr>
                                        <p:cTn id="98" dur="500"/>
                                        <p:tgtEl>
                                          <p:spTgt spid="50"/>
                                        </p:tgtEl>
                                      </p:cBhvr>
                                    </p:animEffect>
                                    <p:set>
                                      <p:cBhvr>
                                        <p:cTn id="99" dur="1" fill="hold">
                                          <p:stCondLst>
                                            <p:cond delay="499"/>
                                          </p:stCondLst>
                                        </p:cTn>
                                        <p:tgtEl>
                                          <p:spTgt spid="50"/>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6" presetClass="entr" presetSubtype="16" fill="hold" grpId="0" nodeType="click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circle(in)">
                                      <p:cBhvr>
                                        <p:cTn id="10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E914BC5-4125-2795-7B56-ABB5C34595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4" name="矩形 5">
            <a:extLst>
              <a:ext uri="{FF2B5EF4-FFF2-40B4-BE49-F238E27FC236}">
                <a16:creationId xmlns:a16="http://schemas.microsoft.com/office/drawing/2014/main"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a16="http://schemas.microsoft.com/office/drawing/2014/main" id="{C114561B-DD2B-6F1F-906A-248BCAAC08AE}"/>
              </a:ext>
            </a:extLst>
          </p:cNvPr>
          <p:cNvSpPr/>
          <p:nvPr/>
        </p:nvSpPr>
        <p:spPr>
          <a:xfrm>
            <a:off x="4150760" y="2262814"/>
            <a:ext cx="7261132" cy="3046988"/>
          </a:xfrm>
          <a:prstGeom prst="rect">
            <a:avLst/>
          </a:prstGeom>
        </p:spPr>
        <p:txBody>
          <a:bodyPr wrap="square">
            <a:spAutoFit/>
          </a:bodyPr>
          <a:lstStyle/>
          <a:p>
            <a:pPr lvl="0" algn="ct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Bài thơ muốn nói với chúng ta rằng mỗi người đều có mơ ước, chúng cần nuôi dưỡng những hoài bão, ước mơ đẹp đẽ đó, hướng tới những điều tốt đẹp trong cuộc sống, cho mọi người xung quanh và cho bản thân mình</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D77C322-2990-D663-CB87-AB85C584BB8E}"/>
              </a:ext>
            </a:extLst>
          </p:cNvPr>
          <p:cNvPicPr>
            <a:picLocks noChangeAspect="1"/>
          </p:cNvPicPr>
          <p:nvPr/>
        </p:nvPicPr>
        <p:blipFill>
          <a:blip r:embed="rId6"/>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40798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2297</TotalTime>
  <Words>573</Words>
  <Application>Microsoft Office PowerPoint</Application>
  <PresentationFormat>Widescreen</PresentationFormat>
  <Paragraphs>86</Paragraphs>
  <Slides>9</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vt:i4>
      </vt:variant>
    </vt:vector>
  </HeadingPairs>
  <TitlesOfParts>
    <vt:vector size="20" baseType="lpstr">
      <vt:lpstr>等线</vt:lpstr>
      <vt:lpstr>Microsoft YaHei</vt:lpstr>
      <vt:lpstr>Arial</vt:lpstr>
      <vt:lpstr>Calibri</vt:lpstr>
      <vt:lpstr>Cambria</vt:lpstr>
      <vt:lpstr>Just Another Hand</vt:lpstr>
      <vt:lpstr>Montserrat Light</vt:lpstr>
      <vt:lpstr>SVN-Newton</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Lương Thành Trung</cp:lastModifiedBy>
  <cp:revision>82</cp:revision>
  <dcterms:created xsi:type="dcterms:W3CDTF">2023-10-10T00:40:32Z</dcterms:created>
  <dcterms:modified xsi:type="dcterms:W3CDTF">2024-12-21T11:53:01Z</dcterms:modified>
</cp:coreProperties>
</file>