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38" r:id="rId2"/>
  </p:sldMasterIdLst>
  <p:notesMasterIdLst>
    <p:notesMasterId r:id="rId12"/>
  </p:notesMasterIdLst>
  <p:handoutMasterIdLst>
    <p:handoutMasterId r:id="rId13"/>
  </p:handoutMasterIdLst>
  <p:sldIdLst>
    <p:sldId id="2007577130" r:id="rId3"/>
    <p:sldId id="2007577140" r:id="rId4"/>
    <p:sldId id="2007577133" r:id="rId5"/>
    <p:sldId id="2007577134" r:id="rId6"/>
    <p:sldId id="2007577135" r:id="rId7"/>
    <p:sldId id="2007577136" r:id="rId8"/>
    <p:sldId id="2007577137" r:id="rId9"/>
    <p:sldId id="2007577132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0E5B-8B8D-4399-87BE-4477F7B95EC5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6902-BBE0-49B0-98CB-DF0DEF8B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81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015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720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840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2175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0968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50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47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30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64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47" r:id="rId14"/>
    <p:sldLayoutId id="214748374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3" r:id="rId4"/>
    <p:sldLayoutId id="2147483744" r:id="rId5"/>
    <p:sldLayoutId id="2147483745" r:id="rId6"/>
    <p:sldLayoutId id="214748374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cho bé - BÉ YÊU HÌNH HỌC - Nhạc thiếu nhi vui nhộn cho bé - POMPOM4kids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763" y="121920"/>
            <a:ext cx="11831483" cy="6434627"/>
          </a:xfrm>
        </p:spPr>
      </p:pic>
    </p:spTree>
    <p:extLst>
      <p:ext uri="{BB962C8B-B14F-4D97-AF65-F5344CB8AC3E}">
        <p14:creationId xmlns:p14="http://schemas.microsoft.com/office/powerpoint/2010/main" val="5562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2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956549" y="635539"/>
            <a:ext cx="2085522" cy="738664"/>
            <a:chOff x="2956549" y="635539"/>
            <a:chExt cx="2085522" cy="738664"/>
          </a:xfrm>
        </p:grpSpPr>
        <p:sp>
          <p:nvSpPr>
            <p:cNvPr id="59" name="Rounded Rectangle 58"/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758008" y="985395"/>
            <a:ext cx="7937535" cy="2980080"/>
            <a:chOff x="1438694" y="953286"/>
            <a:chExt cx="8781929" cy="3355545"/>
          </a:xfrm>
        </p:grpSpPr>
        <p:grpSp>
          <p:nvGrpSpPr>
            <p:cNvPr id="9" name="Group 8"/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957942" y="3865263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111696" y="438941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115476" y="488438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114811" y="537935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114811" y="587432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2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6332" y="481282"/>
            <a:ext cx="9958959" cy="1384995"/>
            <a:chOff x="857087" y="446662"/>
            <a:chExt cx="9958959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5310" y="2580409"/>
            <a:ext cx="9129470" cy="2656608"/>
            <a:chOff x="1285310" y="2580409"/>
            <a:chExt cx="9129470" cy="2656608"/>
          </a:xfrm>
        </p:grpSpPr>
        <p:grpSp>
          <p:nvGrpSpPr>
            <p:cNvPr id="10" name="Group 9"/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77014" y="4105340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7289" y="4136117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133600" y="3599045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73915" y="3599045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6824" y="3599045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251879" y="4136117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8064362" y="1863312"/>
            <a:ext cx="2044559" cy="2400301"/>
            <a:chOff x="8064362" y="1863312"/>
            <a:chExt cx="2044559" cy="2400301"/>
          </a:xfrm>
        </p:grpSpPr>
        <p:sp>
          <p:nvSpPr>
            <p:cNvPr id="17" name="Flowchart: Manual Input 15"/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49738" y="1876069"/>
            <a:ext cx="2044559" cy="2391076"/>
            <a:chOff x="6649738" y="1876069"/>
            <a:chExt cx="2044559" cy="2391076"/>
          </a:xfrm>
        </p:grpSpPr>
        <p:sp>
          <p:nvSpPr>
            <p:cNvPr id="16" name="Flowchart: Manual Input 15"/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1773056" y="2923819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70544" y="1876069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741305" y="1879545"/>
            <a:ext cx="2430463" cy="2374900"/>
            <a:chOff x="4556209" y="184898"/>
            <a:chExt cx="2430463" cy="2374900"/>
          </a:xfrm>
        </p:grpSpPr>
        <p:sp>
          <p:nvSpPr>
            <p:cNvPr id="13" name="Freeform 12"/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91923" y="1883040"/>
            <a:ext cx="2386013" cy="2403475"/>
            <a:chOff x="5162473" y="804690"/>
            <a:chExt cx="2386013" cy="2403475"/>
          </a:xfrm>
        </p:grpSpPr>
        <p:sp>
          <p:nvSpPr>
            <p:cNvPr id="14" name="Freeform 13"/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1495" y="621684"/>
            <a:ext cx="1684727" cy="658835"/>
            <a:chOff x="2956549" y="635539"/>
            <a:chExt cx="1684727" cy="658835"/>
          </a:xfrm>
        </p:grpSpPr>
        <p:sp>
          <p:nvSpPr>
            <p:cNvPr id="6" name="Rounded Rectangle 5"/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259917" y="1614459"/>
            <a:ext cx="9699028" cy="3447564"/>
            <a:chOff x="1259917" y="1614459"/>
            <a:chExt cx="9699028" cy="3447564"/>
          </a:xfrm>
        </p:grpSpPr>
        <p:grpSp>
          <p:nvGrpSpPr>
            <p:cNvPr id="22" name="Group 21"/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026440" y="4462394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76379" y="4462394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9492" y="4537979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039100" y="1876068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71897" y="4541677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6649738" y="1863312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4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/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/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26" name="Picture 2" descr="Cartoon snail Royalty Free Vector Image - Vector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6" name="TextBox 15"/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7" name="TextBox 16"/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</p:spTree>
    <p:extLst>
      <p:ext uri="{BB962C8B-B14F-4D97-AF65-F5344CB8AC3E}">
        <p14:creationId xmlns:p14="http://schemas.microsoft.com/office/powerpoint/2010/main" val="42085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6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6B3832-E6CD-A2FC-57B9-15647079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1" y="6166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191</Words>
  <Application>Microsoft Office PowerPoint</Application>
  <PresentationFormat>Widescreen</PresentationFormat>
  <Paragraphs>59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Microsoft YaHei</vt:lpstr>
      <vt:lpstr>Arial</vt:lpstr>
      <vt:lpstr>Calibri</vt:lpstr>
      <vt:lpstr>Public Sans</vt:lpstr>
      <vt:lpstr>Satisfy</vt:lpstr>
      <vt:lpstr>Times New Roman</vt:lpstr>
      <vt:lpstr>Utm AVO</vt:lpstr>
      <vt:lpstr>6_Office Theme</vt:lpstr>
      <vt:lpstr>2_Castaway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2021-07-24T01:07:49Z</dcterms:created>
  <dcterms:modified xsi:type="dcterms:W3CDTF">2024-12-17T14:09:14Z</dcterms:modified>
</cp:coreProperties>
</file>