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0" r:id="rId2"/>
    <p:sldId id="258" r:id="rId3"/>
    <p:sldId id="295" r:id="rId4"/>
    <p:sldId id="296" r:id="rId5"/>
    <p:sldId id="256" r:id="rId6"/>
    <p:sldId id="269" r:id="rId7"/>
    <p:sldId id="302" r:id="rId8"/>
    <p:sldId id="272" r:id="rId9"/>
    <p:sldId id="303" r:id="rId10"/>
    <p:sldId id="304" r:id="rId11"/>
    <p:sldId id="305" r:id="rId12"/>
    <p:sldId id="306" r:id="rId13"/>
    <p:sldId id="307" r:id="rId14"/>
    <p:sldId id="281" r:id="rId15"/>
    <p:sldId id="286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05ECF-41E8-43B1-BB20-9963C599856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E43F8-2C48-4B01-B8B4-D4589F46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5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D30177-6259-4477-BD50-BC12E4EC5770}" type="slidenum">
              <a:rPr lang="en-US" altLang="vi-VN" smtClean="0">
                <a:latin typeface="Tahoma" panose="020B0604030504040204" pitchFamily="34" charset="0"/>
              </a:rPr>
              <a:pPr/>
              <a:t>1</a:t>
            </a:fld>
            <a:endParaRPr lang="en-US" altLang="vi-VN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9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55F53-2ECF-4C21-A9CB-8DC2E22ECFE3}" type="slidenum">
              <a:rPr lang="en-US" smtClean="0">
                <a:latin typeface="Calibri" panose="020F0502020204030204" pitchFamily="34" charset="0"/>
              </a:rPr>
              <a:pPr/>
              <a:t>16</a:t>
            </a:fld>
            <a:endParaRPr 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6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6AC2E5-2945-25BB-3B6A-BC5126E06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BFFD86-D02E-54F2-6154-26910593B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2802C-CBBB-48E7-8965-27D4433A4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8CE902-4D2C-0E2C-FB52-653EB3EB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89132A-EE32-B272-F736-D40C7110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2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09207-7F31-3873-EE06-D712E2BB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05705B-972F-5BB8-A9B2-FDEFC187D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9A4B1F-D5CD-28A3-9ECC-F5BD2E72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C58F83-ECAF-0753-1366-3C8C9670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E06CEB-054A-96FB-86DD-044FD35D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645BE27-42BE-5418-D8A7-1E03C4CA7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40A24BD-BA14-93DB-1C27-33DD9148F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9F0C09-FFF5-0C6F-C911-27BD493E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B6AE20-32C9-B145-9ECE-DAED822F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9F6A4D-6528-9181-55C4-2190BC0C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3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E63C75-71C8-2E5F-B7C2-EA2B0F8F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BB22EE-E026-74DA-AE1E-E43F36FCD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1A39E0-68D4-F323-5F11-67E81A80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9DD5CC-7404-5408-4172-D617E9AD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040BBE-0DBF-2DE1-CE1F-A74F501D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6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141D6D-C951-0E5E-4420-D1188586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3E20AF-01B9-528E-F4C3-2163F464E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4E4127-83B3-2B55-BA12-38BD7D4C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5EEECD-8606-59EA-1B9C-739970E9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9021CA-83C0-3E05-07AE-C4877284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623464-2CB5-B1FA-D19C-6B0B81872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E07B24-86F8-A41F-3BBF-B879599CB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B965DC-30D3-1CB0-AF93-9B518775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1ED4D3-B387-89D9-06E8-1FAE7C8E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FC4564-F716-E637-77C5-05CE6659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45C37A-04E9-194C-FA7D-C3BB56519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B14D19-A4AE-83AD-9210-BA46D47C1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0C7E8D-8E8D-4517-29B3-05BB0CDE8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818A78-E289-23F4-708F-D69B4D62E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F4FD4B-476B-D91E-0EC5-2DAEDA367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B128C0A-07E4-A8BE-AFC6-B2381DEE8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7448E2-7582-CBA9-8E84-D9DF4FA29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B9C385-AEE8-4D14-6105-6DC12F23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AFC3DA1-B136-629C-8543-6097BBE4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8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E227C-BF9C-886F-EEC7-37F3F0C3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FD9289A-A84E-12F7-A49C-92547297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6C02139-0AEF-B00A-1200-C1502201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EC9AA9-B833-9332-C517-E81FC297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6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3483AEE-23A9-107E-D690-AB23788D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449524-E096-0B39-79A9-1C0FF0CB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6628C1-06F3-7275-8535-980FE7BC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669EF-3CFA-FEA9-7A84-AA40BB19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9EA77B-BDE3-5F11-F94E-94ABEA30A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E462254-5C64-3F66-85B6-10062D4A0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48E01B-CF63-0318-FCB2-DCF1138D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B9C0F9-68BF-C0A8-8B81-0107E09BF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E85836-98A4-D4B0-362F-FC61E3ED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7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D42794-009E-AC76-C63E-0D20A4CA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DE2EA6-DB94-857C-BAAE-F2E781F66D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460F42-5DDE-692B-A7FB-FA0FF6385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2E095C-C489-E86B-3ED9-C37991B35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F85AA4-5E74-0D76-ECB8-171CD851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B69C2F-1FF9-279C-2BFE-99D38964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8843AA3-E790-3111-C1C7-F9AA9B80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4AE45-3891-4C0A-AFAE-A7C5798B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5AEC11-DE18-C338-856D-2A5EC65C7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F36F-B0B2-450C-8922-C6367BB2CB8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03D668-34F9-4477-4324-06CBC7EE2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604D8D-F9EA-59D4-30CB-290EEE607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557D-92F6-456F-828E-EAC9E1E309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B5A1BA-B704-F914-5041-7640F5341B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69" y="681037"/>
            <a:ext cx="12352467" cy="77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8" descr="C:\Users\Administrator\Pictures\hinh-nen-powerpoint-don-gian-20-458x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505200" y="1371600"/>
            <a:ext cx="5257800" cy="4171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300" kern="1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12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371600"/>
            <a:ext cx="16764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54238"/>
            <a:ext cx="1600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4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29150"/>
            <a:ext cx="144621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548188"/>
            <a:ext cx="14478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2638425" y="685800"/>
            <a:ext cx="7953375" cy="58467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12" name="WordArt 25"/>
          <p:cNvSpPr>
            <a:spLocks noChangeArrowheads="1" noChangeShapeType="1" noTextEdit="1"/>
          </p:cNvSpPr>
          <p:nvPr/>
        </p:nvSpPr>
        <p:spPr bwMode="auto">
          <a:xfrm>
            <a:off x="3048000" y="1752600"/>
            <a:ext cx="6600825" cy="1514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26"/>
          <p:cNvSpPr>
            <a:spLocks noChangeArrowheads="1" noChangeShapeType="1" noTextEdit="1"/>
          </p:cNvSpPr>
          <p:nvPr/>
        </p:nvSpPr>
        <p:spPr bwMode="auto">
          <a:xfrm>
            <a:off x="4724400" y="3352800"/>
            <a:ext cx="3086100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3048000" y="4724400"/>
            <a:ext cx="546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1978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3124200" y="4140200"/>
            <a:ext cx="698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Phương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2895600" y="5257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.VnAristote" pitchFamily="3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utoUpdateAnimBg="0"/>
      <p:bldP spid="15" grpId="0"/>
      <p:bldP spid="1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AF0A3D-5E44-E623-F1AC-EBF72554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29B2ACC-D183-8678-789B-297A32B707DB}"/>
              </a:ext>
            </a:extLst>
          </p:cNvPr>
          <p:cNvSpPr/>
          <p:nvPr/>
        </p:nvSpPr>
        <p:spPr>
          <a:xfrm>
            <a:off x="7086972" y="2747987"/>
            <a:ext cx="4747065" cy="154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330200">
              <a:schemeClr val="accent1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gỏ lời">
            <a:hlinkClick r:id="" action="ppaction://media"/>
            <a:extLst>
              <a:ext uri="{FF2B5EF4-FFF2-40B4-BE49-F238E27FC236}">
                <a16:creationId xmlns:a16="http://schemas.microsoft.com/office/drawing/2014/main" xmlns="" id="{DB711C4C-EBE9-978E-663D-84C2B7082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124" y="268766"/>
            <a:ext cx="6839847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AF0A3D-5E44-E623-F1AC-EBF72554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29B2ACC-D183-8678-789B-297A32B707DB}"/>
              </a:ext>
            </a:extLst>
          </p:cNvPr>
          <p:cNvSpPr/>
          <p:nvPr/>
        </p:nvSpPr>
        <p:spPr>
          <a:xfrm>
            <a:off x="7086972" y="2747987"/>
            <a:ext cx="4747065" cy="154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330200">
              <a:schemeClr val="accent1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ương nhau">
            <a:hlinkClick r:id="" action="ppaction://media"/>
            <a:extLst>
              <a:ext uri="{FF2B5EF4-FFF2-40B4-BE49-F238E27FC236}">
                <a16:creationId xmlns:a16="http://schemas.microsoft.com/office/drawing/2014/main" xmlns="" id="{2373C9DD-681D-525D-C05E-A878A4569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28" y="1085110"/>
            <a:ext cx="6745886" cy="48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3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AF0A3D-5E44-E623-F1AC-EBF72554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29B2ACC-D183-8678-789B-297A32B707DB}"/>
              </a:ext>
            </a:extLst>
          </p:cNvPr>
          <p:cNvSpPr/>
          <p:nvPr/>
        </p:nvSpPr>
        <p:spPr>
          <a:xfrm>
            <a:off x="7086972" y="2747987"/>
            <a:ext cx="4747065" cy="154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330200">
              <a:schemeClr val="accent1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ã bạn">
            <a:hlinkClick r:id="" action="ppaction://media"/>
            <a:extLst>
              <a:ext uri="{FF2B5EF4-FFF2-40B4-BE49-F238E27FC236}">
                <a16:creationId xmlns:a16="http://schemas.microsoft.com/office/drawing/2014/main" xmlns="" id="{C4C02A22-A27E-8888-C4AC-9711C110EC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88" y="627322"/>
            <a:ext cx="6616893" cy="50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6B6080-8667-60CF-DD45-679FCD8E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6F68A74E-32BA-A8BD-1A0E-4EA68B80A603}"/>
              </a:ext>
            </a:extLst>
          </p:cNvPr>
          <p:cNvSpPr/>
          <p:nvPr/>
        </p:nvSpPr>
        <p:spPr>
          <a:xfrm>
            <a:off x="112294" y="236621"/>
            <a:ext cx="11967411" cy="6384758"/>
          </a:xfrm>
          <a:prstGeom prst="roundRect">
            <a:avLst>
              <a:gd name="adj" fmla="val 99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3433EF-44EB-870A-89DC-382E06ED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9" y="265851"/>
            <a:ext cx="10039419" cy="6349932"/>
          </a:xfrm>
          <a:prstGeom prst="rect">
            <a:avLst/>
          </a:prstGeom>
        </p:spPr>
      </p:pic>
      <p:pic>
        <p:nvPicPr>
          <p:cNvPr id="4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xmlns="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2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913EEA-6E4A-245F-5BD2-8F8C098EA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585DD1F-5158-96E5-5B00-E6C082835DE0}"/>
              </a:ext>
            </a:extLst>
          </p:cNvPr>
          <p:cNvGrpSpPr/>
          <p:nvPr/>
        </p:nvGrpSpPr>
        <p:grpSpPr>
          <a:xfrm>
            <a:off x="257278" y="287740"/>
            <a:ext cx="9375290" cy="1138772"/>
            <a:chOff x="767622" y="303870"/>
            <a:chExt cx="964639" cy="373363"/>
          </a:xfrm>
        </p:grpSpPr>
        <p:sp>
          <p:nvSpPr>
            <p:cNvPr id="5" name="Rounded Rectangle 13">
              <a:extLst>
                <a:ext uri="{FF2B5EF4-FFF2-40B4-BE49-F238E27FC236}">
                  <a16:creationId xmlns="" xmlns:a16="http://schemas.microsoft.com/office/drawing/2014/main" id="{DE5B0619-66E7-27C7-1A8B-E1518736C3FB}"/>
                </a:ext>
              </a:extLst>
            </p:cNvPr>
            <p:cNvSpPr/>
            <p:nvPr/>
          </p:nvSpPr>
          <p:spPr>
            <a:xfrm>
              <a:off x="767622" y="303870"/>
              <a:ext cx="964639" cy="3531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FE70986-B7FA-4B0C-AB1C-A51C2334311B}"/>
                </a:ext>
              </a:extLst>
            </p:cNvPr>
            <p:cNvSpPr txBox="1"/>
            <p:nvPr/>
          </p:nvSpPr>
          <p:spPr>
            <a:xfrm>
              <a:off x="794389" y="303870"/>
              <a:ext cx="903690" cy="37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	4</a:t>
              </a:r>
              <a:r>
                <a:rPr 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 </a:t>
              </a:r>
              <a:r>
                <a:rPr lang="vi-VN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Những chi tiết dưới dây giúp em hiểu điều gì về nhân vật “tôi”?</a:t>
              </a:r>
              <a:endPara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CF6A145-D638-9835-93EF-4DFFDDDCC8EC}"/>
              </a:ext>
            </a:extLst>
          </p:cNvPr>
          <p:cNvGrpSpPr/>
          <p:nvPr/>
        </p:nvGrpSpPr>
        <p:grpSpPr>
          <a:xfrm>
            <a:off x="257278" y="1552762"/>
            <a:ext cx="11934722" cy="1735870"/>
            <a:chOff x="257278" y="1552762"/>
            <a:chExt cx="11934722" cy="173587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40E596A-47B7-DA1F-468A-A7BBBB37F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" t="6549" r="9474" b="60936"/>
            <a:stretch/>
          </p:blipFill>
          <p:spPr>
            <a:xfrm>
              <a:off x="257278" y="1552762"/>
              <a:ext cx="11934722" cy="173587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CCA1C5A-7BA0-7838-8FF2-014B658764BD}"/>
                </a:ext>
              </a:extLst>
            </p:cNvPr>
            <p:cNvSpPr txBox="1"/>
            <p:nvPr/>
          </p:nvSpPr>
          <p:spPr>
            <a:xfrm>
              <a:off x="565551" y="1798329"/>
              <a:ext cx="108577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	</a:t>
              </a:r>
              <a:r>
                <a:rPr lang="vi-VN" sz="3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Ngày </a:t>
              </a:r>
              <a:r>
                <a:rPr lang="vi-VN" sz="3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nào cũng đến nhà bà Trưởng nghe các liền chị tập hát quan họ.</a:t>
              </a:r>
              <a:endPara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F03D19B-8B48-A1F6-51FC-732EB230CBF1}"/>
              </a:ext>
            </a:extLst>
          </p:cNvPr>
          <p:cNvGrpSpPr/>
          <p:nvPr/>
        </p:nvGrpSpPr>
        <p:grpSpPr>
          <a:xfrm>
            <a:off x="257278" y="3105524"/>
            <a:ext cx="11934722" cy="1735870"/>
            <a:chOff x="257278" y="1552762"/>
            <a:chExt cx="11934722" cy="173587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9B38B6C-1874-502A-D76B-B2556B85E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" t="6549" r="9474" b="60936"/>
            <a:stretch/>
          </p:blipFill>
          <p:spPr>
            <a:xfrm>
              <a:off x="257278" y="1552762"/>
              <a:ext cx="11934722" cy="173587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2F69B31-173A-8B06-842F-A3AB6164FE72}"/>
                </a:ext>
              </a:extLst>
            </p:cNvPr>
            <p:cNvSpPr txBox="1"/>
            <p:nvPr/>
          </p:nvSpPr>
          <p:spPr>
            <a:xfrm>
              <a:off x="582196" y="2011624"/>
              <a:ext cx="108577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	</a:t>
              </a:r>
              <a:r>
                <a:rPr lang="vi-VN" sz="3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Ngân </a:t>
              </a:r>
              <a:r>
                <a:rPr lang="vi-VN" sz="3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nga mãi điệp khúc của điệu Giã bạn trong tâm trí.</a:t>
              </a:r>
              <a:endPara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FAFA7C7-4A85-60E9-7841-25FECA0D1145}"/>
              </a:ext>
            </a:extLst>
          </p:cNvPr>
          <p:cNvGrpSpPr/>
          <p:nvPr/>
        </p:nvGrpSpPr>
        <p:grpSpPr>
          <a:xfrm>
            <a:off x="273924" y="4658286"/>
            <a:ext cx="11934722" cy="1735870"/>
            <a:chOff x="257278" y="1552762"/>
            <a:chExt cx="11934722" cy="173587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C9A626-8E8B-54CC-4D9D-8D70773A8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" t="6549" r="9474" b="60936"/>
            <a:stretch/>
          </p:blipFill>
          <p:spPr>
            <a:xfrm>
              <a:off x="257278" y="1552762"/>
              <a:ext cx="11934722" cy="17358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200F8A7-FE5B-27AF-7520-10AAEDAE58DB}"/>
                </a:ext>
              </a:extLst>
            </p:cNvPr>
            <p:cNvSpPr txBox="1"/>
            <p:nvPr/>
          </p:nvSpPr>
          <p:spPr>
            <a:xfrm>
              <a:off x="566901" y="1840501"/>
              <a:ext cx="108577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	</a:t>
              </a:r>
              <a:r>
                <a:rPr lang="vi-VN" sz="34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Mong </a:t>
              </a:r>
              <a:r>
                <a:rPr lang="vi-VN" sz="3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ngóng đến ngày chính mình </a:t>
              </a:r>
              <a:r>
                <a:rPr lang="en-US" sz="3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3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ược hát các giai điệu đó.</a:t>
              </a:r>
              <a:endPara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6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6B6080-8667-60CF-DD45-679FCD8E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6F68A74E-32BA-A8BD-1A0E-4EA68B80A603}"/>
              </a:ext>
            </a:extLst>
          </p:cNvPr>
          <p:cNvSpPr/>
          <p:nvPr/>
        </p:nvSpPr>
        <p:spPr>
          <a:xfrm>
            <a:off x="112294" y="236621"/>
            <a:ext cx="11967411" cy="6384758"/>
          </a:xfrm>
          <a:prstGeom prst="roundRect">
            <a:avLst>
              <a:gd name="adj" fmla="val 99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3433EF-44EB-870A-89DC-382E06ED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9" y="265851"/>
            <a:ext cx="10039419" cy="6349932"/>
          </a:xfrm>
          <a:prstGeom prst="rect">
            <a:avLst/>
          </a:prstGeom>
        </p:spPr>
      </p:pic>
      <p:pic>
        <p:nvPicPr>
          <p:cNvPr id="4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xmlns="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35E354-02E4-6478-4F12-BFC48969DF19}"/>
              </a:ext>
            </a:extLst>
          </p:cNvPr>
          <p:cNvSpPr txBox="1"/>
          <p:nvPr/>
        </p:nvSpPr>
        <p:spPr>
          <a:xfrm>
            <a:off x="747778" y="1727445"/>
            <a:ext cx="103703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GB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vi-VN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alt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gfg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49"/>
            <a:ext cx="11963400" cy="86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colorfw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93938"/>
            <a:ext cx="1706563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752600" y="1524000"/>
            <a:ext cx="8915400" cy="25574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CÁM ƠN QUÝ THẦY CÔ,</a:t>
            </a:r>
          </a:p>
          <a:p>
            <a:pPr algn="ctr"/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CÁC EM HỌC SINH.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5AF0A3D-5E44-E623-F1AC-EBF72554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29B2ACC-D183-8678-789B-297A32B707DB}"/>
              </a:ext>
            </a:extLst>
          </p:cNvPr>
          <p:cNvSpPr/>
          <p:nvPr/>
        </p:nvSpPr>
        <p:spPr>
          <a:xfrm>
            <a:off x="6956723" y="3000376"/>
            <a:ext cx="4747065" cy="15377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330200">
              <a:schemeClr val="accent1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 LƯƠNG</a:t>
            </a:r>
          </a:p>
        </p:txBody>
      </p:sp>
      <p:pic>
        <p:nvPicPr>
          <p:cNvPr id="3" name="6130449819917">
            <a:hlinkClick r:id="" action="ppaction://media"/>
            <a:extLst>
              <a:ext uri="{FF2B5EF4-FFF2-40B4-BE49-F238E27FC236}">
                <a16:creationId xmlns="" xmlns:a16="http://schemas.microsoft.com/office/drawing/2014/main" id="{D8AB51CB-B1AB-5EE5-1477-742C6AA88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418" y="187617"/>
            <a:ext cx="6317845" cy="643129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7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5AF0A3D-5E44-E623-F1AC-EBF72554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29B2ACC-D183-8678-789B-297A32B707DB}"/>
              </a:ext>
            </a:extLst>
          </p:cNvPr>
          <p:cNvSpPr/>
          <p:nvPr/>
        </p:nvSpPr>
        <p:spPr>
          <a:xfrm>
            <a:off x="7086972" y="2747987"/>
            <a:ext cx="4747065" cy="154395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330200">
              <a:schemeClr val="accent1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 TRÙ</a:t>
            </a:r>
          </a:p>
        </p:txBody>
      </p:sp>
      <p:pic>
        <p:nvPicPr>
          <p:cNvPr id="3" name="ca trù">
            <a:hlinkClick r:id="" action="ppaction://media"/>
            <a:extLst>
              <a:ext uri="{FF2B5EF4-FFF2-40B4-BE49-F238E27FC236}">
                <a16:creationId xmlns="" xmlns:a16="http://schemas.microsoft.com/office/drawing/2014/main" id="{E893CFFD-9230-405E-8C7A-A5D57FBBD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63" y="531628"/>
            <a:ext cx="6354725" cy="553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8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5AF0A3D-5E44-E623-F1AC-EBF72554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29B2ACC-D183-8678-789B-297A32B707DB}"/>
              </a:ext>
            </a:extLst>
          </p:cNvPr>
          <p:cNvSpPr/>
          <p:nvPr/>
        </p:nvSpPr>
        <p:spPr>
          <a:xfrm>
            <a:off x="3386842" y="5730949"/>
            <a:ext cx="5778423" cy="9320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glow rad="330200">
              <a:schemeClr val="accent1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QUAN HỌ</a:t>
            </a:r>
          </a:p>
        </p:txBody>
      </p:sp>
      <p:pic>
        <p:nvPicPr>
          <p:cNvPr id="2" name="quan họ">
            <a:hlinkClick r:id="" action="ppaction://media"/>
            <a:extLst>
              <a:ext uri="{FF2B5EF4-FFF2-40B4-BE49-F238E27FC236}">
                <a16:creationId xmlns="" xmlns:a16="http://schemas.microsoft.com/office/drawing/2014/main" id="{9BD91FD2-1A40-6829-D482-5054CD4E04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53" y="0"/>
            <a:ext cx="11929731" cy="54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670B86-4431-6B57-C6D6-CD7A37730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18720" cy="68621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4E95B15-8904-73C5-92C8-EC13F5E74C36}"/>
              </a:ext>
            </a:extLst>
          </p:cNvPr>
          <p:cNvSpPr txBox="1"/>
          <p:nvPr/>
        </p:nvSpPr>
        <p:spPr>
          <a:xfrm>
            <a:off x="6453963" y="3057571"/>
            <a:ext cx="3051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551EA06-AC12-1E0E-44B8-42C90F53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B0588816-0D93-27C0-448F-ADD255EDC72D}"/>
              </a:ext>
            </a:extLst>
          </p:cNvPr>
          <p:cNvSpPr/>
          <p:nvPr/>
        </p:nvSpPr>
        <p:spPr>
          <a:xfrm>
            <a:off x="112294" y="309935"/>
            <a:ext cx="11967411" cy="6384758"/>
          </a:xfrm>
          <a:prstGeom prst="roundRect">
            <a:avLst>
              <a:gd name="adj" fmla="val 99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78C1D8-6F30-9E3B-C1FA-C03CC45C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74" y="163306"/>
            <a:ext cx="4868882" cy="955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5F12C09-1EB0-A4B8-1B2C-A5A2AEF1A4F8}"/>
              </a:ext>
            </a:extLst>
          </p:cNvPr>
          <p:cNvSpPr txBox="1"/>
          <p:nvPr/>
        </p:nvSpPr>
        <p:spPr>
          <a:xfrm>
            <a:off x="327836" y="1660060"/>
            <a:ext cx="11536325" cy="3785652"/>
          </a:xfrm>
          <a:custGeom>
            <a:avLst/>
            <a:gdLst>
              <a:gd name="connsiteX0" fmla="*/ 0 w 11536325"/>
              <a:gd name="connsiteY0" fmla="*/ 0 h 3785652"/>
              <a:gd name="connsiteX1" fmla="*/ 3114808 w 11536325"/>
              <a:gd name="connsiteY1" fmla="*/ 0 h 3785652"/>
              <a:gd name="connsiteX2" fmla="*/ 6114249 w 11536325"/>
              <a:gd name="connsiteY2" fmla="*/ 0 h 3785652"/>
              <a:gd name="connsiteX3" fmla="*/ 8767607 w 11536325"/>
              <a:gd name="connsiteY3" fmla="*/ 0 h 3785652"/>
              <a:gd name="connsiteX4" fmla="*/ 11536325 w 11536325"/>
              <a:gd name="connsiteY4" fmla="*/ 0 h 3785652"/>
              <a:gd name="connsiteX5" fmla="*/ 11536325 w 11536325"/>
              <a:gd name="connsiteY5" fmla="*/ 1968539 h 3785652"/>
              <a:gd name="connsiteX6" fmla="*/ 11536325 w 11536325"/>
              <a:gd name="connsiteY6" fmla="*/ 3785652 h 3785652"/>
              <a:gd name="connsiteX7" fmla="*/ 8652245 w 11536325"/>
              <a:gd name="connsiteY7" fmla="*/ 3785652 h 3785652"/>
              <a:gd name="connsiteX8" fmla="*/ 6114249 w 11536325"/>
              <a:gd name="connsiteY8" fmla="*/ 3785652 h 3785652"/>
              <a:gd name="connsiteX9" fmla="*/ 3114808 w 11536325"/>
              <a:gd name="connsiteY9" fmla="*/ 3785652 h 3785652"/>
              <a:gd name="connsiteX10" fmla="*/ 0 w 11536325"/>
              <a:gd name="connsiteY10" fmla="*/ 3785652 h 3785652"/>
              <a:gd name="connsiteX11" fmla="*/ 0 w 11536325"/>
              <a:gd name="connsiteY11" fmla="*/ 2006394 h 3785652"/>
              <a:gd name="connsiteX12" fmla="*/ 0 w 11536325"/>
              <a:gd name="connsiteY12" fmla="*/ 0 h 3785652"/>
              <a:gd name="connsiteX0" fmla="*/ 0 w 11536325"/>
              <a:gd name="connsiteY0" fmla="*/ 0 h 3785652"/>
              <a:gd name="connsiteX1" fmla="*/ 2884083 w 11536325"/>
              <a:gd name="connsiteY1" fmla="*/ 0 h 3785652"/>
              <a:gd name="connsiteX2" fmla="*/ 5537436 w 11536325"/>
              <a:gd name="connsiteY2" fmla="*/ 0 h 3785652"/>
              <a:gd name="connsiteX3" fmla="*/ 8536878 w 11536325"/>
              <a:gd name="connsiteY3" fmla="*/ 0 h 3785652"/>
              <a:gd name="connsiteX4" fmla="*/ 11536325 w 11536325"/>
              <a:gd name="connsiteY4" fmla="*/ 0 h 3785652"/>
              <a:gd name="connsiteX5" fmla="*/ 11536325 w 11536325"/>
              <a:gd name="connsiteY5" fmla="*/ 1930680 h 3785652"/>
              <a:gd name="connsiteX6" fmla="*/ 11536325 w 11536325"/>
              <a:gd name="connsiteY6" fmla="*/ 3785652 h 3785652"/>
              <a:gd name="connsiteX7" fmla="*/ 8767607 w 11536325"/>
              <a:gd name="connsiteY7" fmla="*/ 3785652 h 3785652"/>
              <a:gd name="connsiteX8" fmla="*/ 5768162 w 11536325"/>
              <a:gd name="connsiteY8" fmla="*/ 3785652 h 3785652"/>
              <a:gd name="connsiteX9" fmla="*/ 3114808 w 11536325"/>
              <a:gd name="connsiteY9" fmla="*/ 3785652 h 3785652"/>
              <a:gd name="connsiteX10" fmla="*/ 0 w 11536325"/>
              <a:gd name="connsiteY10" fmla="*/ 3785652 h 3785652"/>
              <a:gd name="connsiteX11" fmla="*/ 0 w 11536325"/>
              <a:gd name="connsiteY11" fmla="*/ 1892826 h 3785652"/>
              <a:gd name="connsiteX12" fmla="*/ 0 w 11536325"/>
              <a:gd name="connsiteY12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36325" h="3785652" fill="none" extrusionOk="0">
                <a:moveTo>
                  <a:pt x="0" y="0"/>
                </a:moveTo>
                <a:cubicBezTo>
                  <a:pt x="966039" y="-18575"/>
                  <a:pt x="1811443" y="114669"/>
                  <a:pt x="3114808" y="0"/>
                </a:cubicBezTo>
                <a:cubicBezTo>
                  <a:pt x="4470271" y="492104"/>
                  <a:pt x="5384526" y="-123307"/>
                  <a:pt x="6114249" y="0"/>
                </a:cubicBezTo>
                <a:cubicBezTo>
                  <a:pt x="6842733" y="-63910"/>
                  <a:pt x="7945485" y="-61585"/>
                  <a:pt x="8767607" y="0"/>
                </a:cubicBezTo>
                <a:cubicBezTo>
                  <a:pt x="9316130" y="116653"/>
                  <a:pt x="10302412" y="-49869"/>
                  <a:pt x="11536325" y="0"/>
                </a:cubicBezTo>
                <a:cubicBezTo>
                  <a:pt x="11516919" y="932423"/>
                  <a:pt x="11650847" y="1124244"/>
                  <a:pt x="11536325" y="1968539"/>
                </a:cubicBezTo>
                <a:cubicBezTo>
                  <a:pt x="11384019" y="2804605"/>
                  <a:pt x="11485515" y="3358676"/>
                  <a:pt x="11536325" y="3785652"/>
                </a:cubicBezTo>
                <a:cubicBezTo>
                  <a:pt x="10843828" y="3829753"/>
                  <a:pt x="9331263" y="3820012"/>
                  <a:pt x="8652245" y="3785652"/>
                </a:cubicBezTo>
                <a:cubicBezTo>
                  <a:pt x="7876398" y="3878464"/>
                  <a:pt x="6847713" y="4083669"/>
                  <a:pt x="6114249" y="3785652"/>
                </a:cubicBezTo>
                <a:cubicBezTo>
                  <a:pt x="5208961" y="3513360"/>
                  <a:pt x="4498142" y="4153386"/>
                  <a:pt x="3114808" y="3785652"/>
                </a:cubicBezTo>
                <a:cubicBezTo>
                  <a:pt x="1746443" y="3912610"/>
                  <a:pt x="1097959" y="4076852"/>
                  <a:pt x="0" y="3785652"/>
                </a:cubicBezTo>
                <a:cubicBezTo>
                  <a:pt x="-127890" y="3459153"/>
                  <a:pt x="-50538" y="2952181"/>
                  <a:pt x="0" y="2006394"/>
                </a:cubicBezTo>
                <a:cubicBezTo>
                  <a:pt x="-38912" y="952262"/>
                  <a:pt x="-183617" y="649888"/>
                  <a:pt x="0" y="0"/>
                </a:cubicBezTo>
                <a:close/>
              </a:path>
              <a:path w="11536325" h="3785652" stroke="0" extrusionOk="0">
                <a:moveTo>
                  <a:pt x="0" y="0"/>
                </a:moveTo>
                <a:cubicBezTo>
                  <a:pt x="1142113" y="-62754"/>
                  <a:pt x="1704526" y="7522"/>
                  <a:pt x="2884083" y="0"/>
                </a:cubicBezTo>
                <a:cubicBezTo>
                  <a:pt x="4124708" y="-205118"/>
                  <a:pt x="4855315" y="195737"/>
                  <a:pt x="5537436" y="0"/>
                </a:cubicBezTo>
                <a:cubicBezTo>
                  <a:pt x="6321421" y="450654"/>
                  <a:pt x="7129967" y="45849"/>
                  <a:pt x="8536878" y="0"/>
                </a:cubicBezTo>
                <a:cubicBezTo>
                  <a:pt x="9796232" y="-41272"/>
                  <a:pt x="10376124" y="-46523"/>
                  <a:pt x="11536325" y="0"/>
                </a:cubicBezTo>
                <a:cubicBezTo>
                  <a:pt x="11385707" y="480250"/>
                  <a:pt x="11539852" y="986164"/>
                  <a:pt x="11536325" y="1930680"/>
                </a:cubicBezTo>
                <a:cubicBezTo>
                  <a:pt x="11675284" y="2685178"/>
                  <a:pt x="11552622" y="3339583"/>
                  <a:pt x="11536325" y="3785652"/>
                </a:cubicBezTo>
                <a:cubicBezTo>
                  <a:pt x="10482112" y="3861169"/>
                  <a:pt x="9928733" y="3526215"/>
                  <a:pt x="8767607" y="3785652"/>
                </a:cubicBezTo>
                <a:cubicBezTo>
                  <a:pt x="7490603" y="4052208"/>
                  <a:pt x="6286027" y="3793489"/>
                  <a:pt x="5768162" y="3785652"/>
                </a:cubicBezTo>
                <a:cubicBezTo>
                  <a:pt x="4715989" y="3867334"/>
                  <a:pt x="4265811" y="3555246"/>
                  <a:pt x="3114808" y="3785652"/>
                </a:cubicBezTo>
                <a:cubicBezTo>
                  <a:pt x="1967448" y="4062529"/>
                  <a:pt x="853349" y="3623140"/>
                  <a:pt x="0" y="3785652"/>
                </a:cubicBezTo>
                <a:cubicBezTo>
                  <a:pt x="-24505" y="3082106"/>
                  <a:pt x="97208" y="2698405"/>
                  <a:pt x="0" y="1892826"/>
                </a:cubicBezTo>
                <a:cubicBezTo>
                  <a:pt x="-131275" y="1229366"/>
                  <a:pt x="151602" y="48586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11123916"/>
                      <a:gd name="connsiteY0" fmla="*/ 0 h 2308324"/>
                      <a:gd name="connsiteX1" fmla="*/ 3003458 w 11123916"/>
                      <a:gd name="connsiteY1" fmla="*/ 0 h 2308324"/>
                      <a:gd name="connsiteX2" fmla="*/ 5895673 w 11123916"/>
                      <a:gd name="connsiteY2" fmla="*/ 0 h 2308324"/>
                      <a:gd name="connsiteX3" fmla="*/ 8454177 w 11123916"/>
                      <a:gd name="connsiteY3" fmla="*/ 0 h 2308324"/>
                      <a:gd name="connsiteX4" fmla="*/ 11123916 w 11123916"/>
                      <a:gd name="connsiteY4" fmla="*/ 0 h 2308324"/>
                      <a:gd name="connsiteX5" fmla="*/ 11123916 w 11123916"/>
                      <a:gd name="connsiteY5" fmla="*/ 1200329 h 2308324"/>
                      <a:gd name="connsiteX6" fmla="*/ 11123916 w 11123916"/>
                      <a:gd name="connsiteY6" fmla="*/ 2308324 h 2308324"/>
                      <a:gd name="connsiteX7" fmla="*/ 8342939 w 11123916"/>
                      <a:gd name="connsiteY7" fmla="*/ 2308324 h 2308324"/>
                      <a:gd name="connsiteX8" fmla="*/ 5895673 w 11123916"/>
                      <a:gd name="connsiteY8" fmla="*/ 2308324 h 2308324"/>
                      <a:gd name="connsiteX9" fmla="*/ 3003458 w 11123916"/>
                      <a:gd name="connsiteY9" fmla="*/ 2308324 h 2308324"/>
                      <a:gd name="connsiteX10" fmla="*/ 0 w 11123916"/>
                      <a:gd name="connsiteY10" fmla="*/ 2308324 h 2308324"/>
                      <a:gd name="connsiteX11" fmla="*/ 0 w 11123916"/>
                      <a:gd name="connsiteY11" fmla="*/ 1223411 h 2308324"/>
                      <a:gd name="connsiteX12" fmla="*/ 0 w 11123916"/>
                      <a:gd name="connsiteY12" fmla="*/ 0 h 2308324"/>
                      <a:gd name="connsiteX0" fmla="*/ 0 w 11123916"/>
                      <a:gd name="connsiteY0" fmla="*/ 0 h 2308324"/>
                      <a:gd name="connsiteX1" fmla="*/ 2780981 w 11123916"/>
                      <a:gd name="connsiteY1" fmla="*/ 0 h 2308324"/>
                      <a:gd name="connsiteX2" fmla="*/ 5339480 w 11123916"/>
                      <a:gd name="connsiteY2" fmla="*/ 0 h 2308324"/>
                      <a:gd name="connsiteX3" fmla="*/ 8231696 w 11123916"/>
                      <a:gd name="connsiteY3" fmla="*/ 0 h 2308324"/>
                      <a:gd name="connsiteX4" fmla="*/ 11123916 w 11123916"/>
                      <a:gd name="connsiteY4" fmla="*/ 0 h 2308324"/>
                      <a:gd name="connsiteX5" fmla="*/ 11123916 w 11123916"/>
                      <a:gd name="connsiteY5" fmla="*/ 1177244 h 2308324"/>
                      <a:gd name="connsiteX6" fmla="*/ 11123916 w 11123916"/>
                      <a:gd name="connsiteY6" fmla="*/ 2308324 h 2308324"/>
                      <a:gd name="connsiteX7" fmla="*/ 8454177 w 11123916"/>
                      <a:gd name="connsiteY7" fmla="*/ 2308324 h 2308324"/>
                      <a:gd name="connsiteX8" fmla="*/ 5561958 w 11123916"/>
                      <a:gd name="connsiteY8" fmla="*/ 2308324 h 2308324"/>
                      <a:gd name="connsiteX9" fmla="*/ 3003458 w 11123916"/>
                      <a:gd name="connsiteY9" fmla="*/ 2308324 h 2308324"/>
                      <a:gd name="connsiteX10" fmla="*/ 0 w 11123916"/>
                      <a:gd name="connsiteY10" fmla="*/ 2308324 h 2308324"/>
                      <a:gd name="connsiteX11" fmla="*/ 0 w 11123916"/>
                      <a:gd name="connsiteY11" fmla="*/ 1154162 h 2308324"/>
                      <a:gd name="connsiteX12" fmla="*/ 0 w 11123916"/>
                      <a:gd name="connsiteY12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123916" h="2308324" fill="none" extrusionOk="0">
                        <a:moveTo>
                          <a:pt x="0" y="0"/>
                        </a:moveTo>
                        <a:cubicBezTo>
                          <a:pt x="836347" y="-4688"/>
                          <a:pt x="1752275" y="56253"/>
                          <a:pt x="3003458" y="0"/>
                        </a:cubicBezTo>
                        <a:cubicBezTo>
                          <a:pt x="4274549" y="236938"/>
                          <a:pt x="5112641" y="-53903"/>
                          <a:pt x="5895673" y="0"/>
                        </a:cubicBezTo>
                        <a:cubicBezTo>
                          <a:pt x="6644597" y="-25795"/>
                          <a:pt x="7700056" y="-17140"/>
                          <a:pt x="8454177" y="0"/>
                        </a:cubicBezTo>
                        <a:cubicBezTo>
                          <a:pt x="9049804" y="31323"/>
                          <a:pt x="10154255" y="14850"/>
                          <a:pt x="11123916" y="0"/>
                        </a:cubicBezTo>
                        <a:cubicBezTo>
                          <a:pt x="11100486" y="564086"/>
                          <a:pt x="11208663" y="701926"/>
                          <a:pt x="11123916" y="1200329"/>
                        </a:cubicBezTo>
                        <a:cubicBezTo>
                          <a:pt x="11011481" y="1700809"/>
                          <a:pt x="11071684" y="2031719"/>
                          <a:pt x="11123916" y="2308324"/>
                        </a:cubicBezTo>
                        <a:cubicBezTo>
                          <a:pt x="10373591" y="2346857"/>
                          <a:pt x="9118381" y="2306600"/>
                          <a:pt x="8342939" y="2308324"/>
                        </a:cubicBezTo>
                        <a:cubicBezTo>
                          <a:pt x="7496950" y="2345592"/>
                          <a:pt x="6629595" y="2458017"/>
                          <a:pt x="5895673" y="2308324"/>
                        </a:cubicBezTo>
                        <a:cubicBezTo>
                          <a:pt x="5062520" y="2206040"/>
                          <a:pt x="4338511" y="2504113"/>
                          <a:pt x="3003458" y="2308324"/>
                        </a:cubicBezTo>
                        <a:cubicBezTo>
                          <a:pt x="1666287" y="2288937"/>
                          <a:pt x="1045335" y="2428548"/>
                          <a:pt x="0" y="2308324"/>
                        </a:cubicBezTo>
                        <a:cubicBezTo>
                          <a:pt x="-102695" y="2081624"/>
                          <a:pt x="-26953" y="1788254"/>
                          <a:pt x="0" y="1223411"/>
                        </a:cubicBezTo>
                        <a:cubicBezTo>
                          <a:pt x="-17652" y="628894"/>
                          <a:pt x="-127701" y="397942"/>
                          <a:pt x="0" y="0"/>
                        </a:cubicBezTo>
                        <a:close/>
                      </a:path>
                      <a:path w="11123916" h="2308324" stroke="0" extrusionOk="0">
                        <a:moveTo>
                          <a:pt x="0" y="0"/>
                        </a:moveTo>
                        <a:cubicBezTo>
                          <a:pt x="1070132" y="-39997"/>
                          <a:pt x="1604435" y="16001"/>
                          <a:pt x="2780981" y="0"/>
                        </a:cubicBezTo>
                        <a:cubicBezTo>
                          <a:pt x="3993736" y="-97964"/>
                          <a:pt x="4652867" y="47504"/>
                          <a:pt x="5339480" y="0"/>
                        </a:cubicBezTo>
                        <a:cubicBezTo>
                          <a:pt x="6063375" y="145571"/>
                          <a:pt x="6974999" y="-33727"/>
                          <a:pt x="8231696" y="0"/>
                        </a:cubicBezTo>
                        <a:cubicBezTo>
                          <a:pt x="9453817" y="12636"/>
                          <a:pt x="10105335" y="-4266"/>
                          <a:pt x="11123916" y="0"/>
                        </a:cubicBezTo>
                        <a:cubicBezTo>
                          <a:pt x="11057780" y="306101"/>
                          <a:pt x="11082516" y="646055"/>
                          <a:pt x="11123916" y="1177244"/>
                        </a:cubicBezTo>
                        <a:cubicBezTo>
                          <a:pt x="11239438" y="1640654"/>
                          <a:pt x="11129544" y="2044071"/>
                          <a:pt x="11123916" y="2308324"/>
                        </a:cubicBezTo>
                        <a:cubicBezTo>
                          <a:pt x="10046923" y="2313318"/>
                          <a:pt x="9516992" y="2193494"/>
                          <a:pt x="8454177" y="2308324"/>
                        </a:cubicBezTo>
                        <a:cubicBezTo>
                          <a:pt x="7333611" y="2427563"/>
                          <a:pt x="6159375" y="2303198"/>
                          <a:pt x="5561958" y="2308324"/>
                        </a:cubicBezTo>
                        <a:cubicBezTo>
                          <a:pt x="4605891" y="2355546"/>
                          <a:pt x="4109795" y="2187608"/>
                          <a:pt x="3003458" y="2308324"/>
                        </a:cubicBezTo>
                        <a:cubicBezTo>
                          <a:pt x="1906998" y="2360290"/>
                          <a:pt x="809880" y="2251314"/>
                          <a:pt x="0" y="2308324"/>
                        </a:cubicBezTo>
                        <a:cubicBezTo>
                          <a:pt x="44697" y="1892954"/>
                          <a:pt x="71691" y="1624138"/>
                          <a:pt x="0" y="1154162"/>
                        </a:cubicBezTo>
                        <a:cubicBezTo>
                          <a:pt x="-47329" y="738998"/>
                          <a:pt x="70118" y="2865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24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6B6080-8667-60CF-DD45-679FCD8E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6F68A74E-32BA-A8BD-1A0E-4EA68B80A603}"/>
              </a:ext>
            </a:extLst>
          </p:cNvPr>
          <p:cNvSpPr/>
          <p:nvPr/>
        </p:nvSpPr>
        <p:spPr>
          <a:xfrm>
            <a:off x="112294" y="236621"/>
            <a:ext cx="11967411" cy="6384758"/>
          </a:xfrm>
          <a:prstGeom prst="roundRect">
            <a:avLst>
              <a:gd name="adj" fmla="val 99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3433EF-44EB-870A-89DC-382E06ED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9" y="265851"/>
            <a:ext cx="10039419" cy="6349932"/>
          </a:xfrm>
          <a:prstGeom prst="rect">
            <a:avLst/>
          </a:prstGeom>
        </p:spPr>
      </p:pic>
      <p:pic>
        <p:nvPicPr>
          <p:cNvPr id="4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xmlns="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0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7116CB-59AE-6AE3-3CC3-18331A96B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7B9B76F-85B7-A20F-76D6-EC2C1C22C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F3C610C-349B-6883-965D-FB854067A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3" r="36576"/>
          <a:stretch/>
        </p:blipFill>
        <p:spPr>
          <a:xfrm>
            <a:off x="-64168" y="2216539"/>
            <a:ext cx="10026316" cy="46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6B6080-8667-60CF-DD45-679FCD8E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3">
            <a:extLst>
              <a:ext uri="{FF2B5EF4-FFF2-40B4-BE49-F238E27FC236}">
                <a16:creationId xmlns="" xmlns:a16="http://schemas.microsoft.com/office/drawing/2014/main" id="{6F68A74E-32BA-A8BD-1A0E-4EA68B80A603}"/>
              </a:ext>
            </a:extLst>
          </p:cNvPr>
          <p:cNvSpPr/>
          <p:nvPr/>
        </p:nvSpPr>
        <p:spPr>
          <a:xfrm>
            <a:off x="112294" y="236621"/>
            <a:ext cx="11967411" cy="6384758"/>
          </a:xfrm>
          <a:prstGeom prst="roundRect">
            <a:avLst>
              <a:gd name="adj" fmla="val 990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43433EF-44EB-870A-89DC-382E06ED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9" y="265851"/>
            <a:ext cx="10039419" cy="6349932"/>
          </a:xfrm>
          <a:prstGeom prst="rect">
            <a:avLst/>
          </a:prstGeom>
        </p:spPr>
      </p:pic>
      <p:pic>
        <p:nvPicPr>
          <p:cNvPr id="4" name="Picture 2" descr="100 + MẪU BẢNG XANH - Nền bảng xanh có dòng kẻ - SÁCH, TÀI LIỆU GIÁO DỤC -  Yopo.Vn - DIỄN ĐÀN TÀI LIỆU - GIÁO ÁN">
            <a:extLst>
              <a:ext uri="{FF2B5EF4-FFF2-40B4-BE49-F238E27FC236}">
                <a16:creationId xmlns:a16="http://schemas.microsoft.com/office/drawing/2014/main" xmlns="" id="{82C279E0-9A36-4514-B734-55776BEC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8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81</Words>
  <Application>Microsoft Office PowerPoint</Application>
  <PresentationFormat>Widescreen</PresentationFormat>
  <Paragraphs>29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.VnAristote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HP</cp:lastModifiedBy>
  <cp:revision>31</cp:revision>
  <dcterms:created xsi:type="dcterms:W3CDTF">2024-10-30T10:06:25Z</dcterms:created>
  <dcterms:modified xsi:type="dcterms:W3CDTF">2024-12-15T12:52:46Z</dcterms:modified>
</cp:coreProperties>
</file>