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57" r:id="rId4"/>
    <p:sldId id="258" r:id="rId5"/>
    <p:sldId id="259" r:id="rId6"/>
    <p:sldId id="260" r:id="rId7"/>
    <p:sldId id="261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E86030"/>
    <a:srgbClr val="EA6F44"/>
    <a:srgbClr val="CCFF99"/>
    <a:srgbClr val="CEECFE"/>
    <a:srgbClr val="A9DDFD"/>
    <a:srgbClr val="FFD88B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102" autoAdjust="0"/>
  </p:normalViewPr>
  <p:slideViewPr>
    <p:cSldViewPr showGuides="1">
      <p:cViewPr varScale="1">
        <p:scale>
          <a:sx n="113" d="100"/>
          <a:sy n="113" d="100"/>
        </p:scale>
        <p:origin x="51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hyperlink" Target="file:///E:\Local%20Settings\Temp\Local%20Settings\Luan\PW%20HAI%20PHONG\5%20-%20The%20gioi%20quanh%20be%20-CHUAN\CACFILE\chua%20dung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5.wdp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9.wdp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686175"/>
            <a:ext cx="75723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5" y="3720704"/>
            <a:ext cx="75604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roses_swaying_back_an_a_mc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54" y="3696891"/>
            <a:ext cx="75604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10" y="727472"/>
            <a:ext cx="409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0" descr="431605qghrko74a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727472"/>
            <a:ext cx="40838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8"/>
          <p:cNvSpPr/>
          <p:nvPr/>
        </p:nvSpPr>
        <p:spPr>
          <a:xfrm>
            <a:off x="1983995" y="1345711"/>
            <a:ext cx="5148792" cy="95821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15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CHÀO MỪNG QUÝ THẦY CÔ </a:t>
            </a:r>
            <a:endParaRPr lang="en-US" sz="2815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defRPr/>
            </a:pPr>
            <a:r>
              <a:rPr lang="en-US" sz="2815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VỀ DỰ GIỜ THĂM LỚP</a:t>
            </a:r>
            <a:endParaRPr lang="en-US" sz="2815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80" name="Hộp Văn bản 3"/>
          <p:cNvSpPr txBox="1">
            <a:spLocks noChangeArrowheads="1"/>
          </p:cNvSpPr>
          <p:nvPr/>
        </p:nvSpPr>
        <p:spPr bwMode="auto">
          <a:xfrm>
            <a:off x="2978944" y="2558654"/>
            <a:ext cx="3429000" cy="71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25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MÔN: Toán 1</a:t>
            </a:r>
            <a:endParaRPr lang="en-US" altLang="en-US" sz="4050" dirty="0">
              <a:latin typeface=".VnAvant" panose="020B7200000000000000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25" b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altLang="en-US" sz="2025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Son</a:t>
            </a:r>
            <a:endParaRPr lang="en-US" altLang="en-US" sz="2025" b="1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41073" r="19527" b="36040"/>
          <a:stretch>
            <a:fillRect/>
          </a:stretch>
        </p:blipFill>
        <p:spPr>
          <a:xfrm>
            <a:off x="1115616" y="123478"/>
            <a:ext cx="7128792" cy="423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4299942"/>
            <a:ext cx="4545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4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06" t="70703" r="17752" b="6411"/>
          <a:stretch>
            <a:fillRect/>
          </a:stretch>
        </p:blipFill>
        <p:spPr>
          <a:xfrm>
            <a:off x="795172" y="195486"/>
            <a:ext cx="7632848" cy="4129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3061" y="4178573"/>
            <a:ext cx="49552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44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10899" r="14862" b="68871"/>
          <a:stretch>
            <a:fillRect/>
          </a:stretch>
        </p:blipFill>
        <p:spPr>
          <a:xfrm>
            <a:off x="107504" y="699542"/>
            <a:ext cx="8856984" cy="3168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31640" y="3291830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24128" y="3302427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54" t="32694" r="13013" b="46667"/>
          <a:stretch>
            <a:fillRect/>
          </a:stretch>
        </p:blipFill>
        <p:spPr>
          <a:xfrm>
            <a:off x="179512" y="555526"/>
            <a:ext cx="8595323" cy="316835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9672" y="300379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35896" y="3003798"/>
            <a:ext cx="720080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4" t="56194" r="5087" b="13563"/>
          <a:stretch>
            <a:fillRect/>
          </a:stretch>
        </p:blipFill>
        <p:spPr>
          <a:xfrm>
            <a:off x="251520" y="123478"/>
            <a:ext cx="8726586" cy="4248472"/>
          </a:xfrm>
          <a:prstGeom prst="rect">
            <a:avLst/>
          </a:prstGeom>
        </p:spPr>
      </p:pic>
      <p:cxnSp>
        <p:nvCxnSpPr>
          <p:cNvPr id="4" name="Curved Connector 3"/>
          <p:cNvCxnSpPr/>
          <p:nvPr/>
        </p:nvCxnSpPr>
        <p:spPr>
          <a:xfrm>
            <a:off x="3851920" y="2067694"/>
            <a:ext cx="2808312" cy="1584176"/>
          </a:xfrm>
          <a:prstGeom prst="curvedConnector3">
            <a:avLst>
              <a:gd name="adj1" fmla="val 2455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0800000" flipV="1">
            <a:off x="3347864" y="2499742"/>
            <a:ext cx="2304256" cy="1152128"/>
          </a:xfrm>
          <a:prstGeom prst="curvedConnector3">
            <a:avLst>
              <a:gd name="adj1" fmla="val 7554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5400000">
            <a:off x="6588224" y="2355726"/>
            <a:ext cx="1440160" cy="1296144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178573"/>
            <a:ext cx="8640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2800" b="1" dirty="0" smtClean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b="1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bfn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273844"/>
            <a:ext cx="7886700" cy="428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166" y="3643313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04" y="3643313"/>
            <a:ext cx="803672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gray">
          <a:xfrm>
            <a:off x="2128838" y="1328738"/>
            <a:ext cx="4757738" cy="15001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040" b="1" kern="1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CẢM ƠN THẦY CÔ</a:t>
            </a:r>
            <a:endParaRPr lang="vi-VN" sz="3040" b="1" kern="1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vi-VN" sz="3040" b="1" kern="10">
                <a:ln w="3175">
                  <a:solidFill>
                    <a:srgbClr val="CC0099"/>
                  </a:solidFill>
                  <a:rou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VÀ CÁC EM HỌC SINH</a:t>
            </a:r>
            <a:endParaRPr lang="en-US" sz="3040" b="1" kern="10">
              <a:ln w="3175">
                <a:solidFill>
                  <a:srgbClr val="CC0099"/>
                </a:solidFill>
                <a:rou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 rot="494338">
            <a:off x="6228161" y="3771900"/>
            <a:ext cx="829865" cy="795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025" kern="10">
                <a:ln w="9525">
                  <a:solidFill>
                    <a:srgbClr val="800080"/>
                  </a:solidFill>
                  <a:round/>
                </a:ln>
                <a:solidFill>
                  <a:srgbClr val="C40091"/>
                </a:solidFill>
                <a:latin typeface="VNI-Brush" pitchFamily="2" charset="0"/>
              </a:rPr>
              <a:t>The end</a:t>
            </a:r>
            <a:endParaRPr lang="en-US" sz="2025" kern="10">
              <a:ln w="9525">
                <a:solidFill>
                  <a:srgbClr val="800080"/>
                </a:solidFill>
                <a:round/>
              </a:ln>
              <a:solidFill>
                <a:srgbClr val="C40091"/>
              </a:solidFill>
              <a:latin typeface="VNI-Brush" pitchFamily="2" charset="0"/>
            </a:endParaRPr>
          </a:p>
        </p:txBody>
      </p:sp>
      <p:pic>
        <p:nvPicPr>
          <p:cNvPr id="16393" name="Picture 9" descr="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343276"/>
            <a:ext cx="1114425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1757363"/>
            <a:ext cx="739379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328738"/>
            <a:ext cx="739379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73" y="2443163"/>
            <a:ext cx="739378" cy="65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657476"/>
            <a:ext cx="1328738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985838"/>
            <a:ext cx="51435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15" descr="gman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043238"/>
            <a:ext cx="4286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gman0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828925"/>
            <a:ext cx="6858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247</Words>
  <Application>WPS Presentation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SimSun</vt:lpstr>
      <vt:lpstr>Wingdings</vt:lpstr>
      <vt:lpstr>Wingdings 2</vt:lpstr>
      <vt:lpstr>Cambria</vt:lpstr>
      <vt:lpstr>Arial Black</vt:lpstr>
      <vt:lpstr>Perpetua</vt:lpstr>
      <vt:lpstr>Microsoft YaHei</vt:lpstr>
      <vt:lpstr>Arial Unicode MS</vt:lpstr>
      <vt:lpstr>Franklin Gothic Book</vt:lpstr>
      <vt:lpstr>Calibri</vt:lpstr>
      <vt:lpstr>Times New Roman</vt:lpstr>
      <vt:lpstr>.VnAvant</vt:lpstr>
      <vt:lpstr>Segoe Print</vt:lpstr>
      <vt:lpstr>Verdana</vt:lpstr>
      <vt:lpstr>VNI-Brush</vt:lpstr>
      <vt:lpstr>Equity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92</cp:revision>
  <dcterms:created xsi:type="dcterms:W3CDTF">2020-08-13T02:48:00Z</dcterms:created>
  <dcterms:modified xsi:type="dcterms:W3CDTF">2024-12-21T07:01:38Z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5C3BBC69D658404DB198F614ED1CFE15_12</vt:lpwstr>
  </property>
  <property fmtid="{D5CDD505-2E9C-101B-9397-08002B2CF9AE}" pid="3" name="KSOProductBuildVer">
    <vt:lpwstr>1033-12.2.0.19307</vt:lpwstr>
  </property>
</Properties>
</file>