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11"/>
  </p:notesMasterIdLst>
  <p:sldIdLst>
    <p:sldId id="7211" r:id="rId3"/>
    <p:sldId id="7171" r:id="rId4"/>
    <p:sldId id="7206" r:id="rId5"/>
    <p:sldId id="7180" r:id="rId6"/>
    <p:sldId id="7198" r:id="rId7"/>
    <p:sldId id="7210" r:id="rId8"/>
    <p:sldId id="7209" r:id="rId9"/>
    <p:sldId id="720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BDBC"/>
    <a:srgbClr val="FDFDFD"/>
    <a:srgbClr val="FEE1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6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9C260-CAFC-44F6-A860-1F82814C9E09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96599D-3D72-4C67-AAEA-20731E0A8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15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988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08408041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3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007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238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062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6885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501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2278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3503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244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039C98-D6D1-B5F4-B53E-251C24768654}"/>
              </a:ext>
            </a:extLst>
          </p:cNvPr>
          <p:cNvSpPr/>
          <p:nvPr userDrawn="1"/>
        </p:nvSpPr>
        <p:spPr>
          <a:xfrm>
            <a:off x="211015" y="257908"/>
            <a:ext cx="11699631" cy="637735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66137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64122958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0893949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10030684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42878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029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047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6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Relationship Id="rId14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841CDF8D-CF10-E2E7-BA65-BC8F480399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421E49E-44F5-32BD-23CA-0590454D8FBC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D406B4C-28EA-DD22-C204-E44F41F98E4C}"/>
              </a:ext>
            </a:extLst>
          </p:cNvPr>
          <p:cNvSpPr txBox="1">
            <a:spLocks/>
          </p:cNvSpPr>
          <p:nvPr userDrawn="1"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615E72-C121-CAA3-CCFF-B861D55194F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8E19BD-0DA2-89A9-8592-1C03F7A8FF8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41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717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2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32.sv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8922A00-40F9-4DF0-B483-88A561317B59}"/>
              </a:ext>
            </a:extLst>
          </p:cNvPr>
          <p:cNvGrpSpPr/>
          <p:nvPr/>
        </p:nvGrpSpPr>
        <p:grpSpPr>
          <a:xfrm>
            <a:off x="-8120" y="-238622"/>
            <a:ext cx="12200120" cy="7100409"/>
            <a:chOff x="-7776" y="-161446"/>
            <a:chExt cx="12200120" cy="7100409"/>
          </a:xfrm>
        </p:grpSpPr>
        <p:pic>
          <p:nvPicPr>
            <p:cNvPr id="4" name="图片 1076">
              <a:extLst>
                <a:ext uri="{FF2B5EF4-FFF2-40B4-BE49-F238E27FC236}">
                  <a16:creationId xmlns:a16="http://schemas.microsoft.com/office/drawing/2014/main" id="{BA65DE93-38FD-4825-96C9-BC40516A6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776" y="-7767"/>
              <a:ext cx="12191067" cy="6946730"/>
            </a:xfrm>
            <a:prstGeom prst="rect">
              <a:avLst/>
            </a:prstGeom>
          </p:spPr>
        </p:pic>
        <p:pic>
          <p:nvPicPr>
            <p:cNvPr id="5" name="Picture 94">
              <a:extLst>
                <a:ext uri="{FF2B5EF4-FFF2-40B4-BE49-F238E27FC236}">
                  <a16:creationId xmlns:a16="http://schemas.microsoft.com/office/drawing/2014/main" id="{89836C99-04E0-4749-A849-E962CBD3B1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97"/>
              <a:ext cx="1562874" cy="1903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8">
              <a:extLst>
                <a:ext uri="{FF2B5EF4-FFF2-40B4-BE49-F238E27FC236}">
                  <a16:creationId xmlns:a16="http://schemas.microsoft.com/office/drawing/2014/main" id="{42BEB2FB-F1EE-4793-967F-8D24605536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0262" y="-7767"/>
              <a:ext cx="2102082" cy="1760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5">
              <a:extLst>
                <a:ext uri="{FF2B5EF4-FFF2-40B4-BE49-F238E27FC236}">
                  <a16:creationId xmlns:a16="http://schemas.microsoft.com/office/drawing/2014/main" id="{E60BA592-BC77-4D2A-A898-68BB651906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504" y="-161446"/>
              <a:ext cx="1237578" cy="1237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2379ACB-E1F4-403B-B004-3DF1726D12DE}"/>
              </a:ext>
            </a:extLst>
          </p:cNvPr>
          <p:cNvSpPr txBox="1"/>
          <p:nvPr/>
        </p:nvSpPr>
        <p:spPr>
          <a:xfrm>
            <a:off x="1189747" y="67508"/>
            <a:ext cx="9614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HUYỆN TIÊN LÃNG</a:t>
            </a:r>
          </a:p>
          <a:p>
            <a:pPr algn="ctr" defTabSz="609630"/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 THI GIÁO VIÊN DẠY GIỎI CẤP HUYỆN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372EBE4-0164-4439-B441-8714F9A3456D}"/>
              </a:ext>
            </a:extLst>
          </p:cNvPr>
          <p:cNvCxnSpPr/>
          <p:nvPr/>
        </p:nvCxnSpPr>
        <p:spPr>
          <a:xfrm>
            <a:off x="4439187" y="852736"/>
            <a:ext cx="311600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17">
            <a:extLst>
              <a:ext uri="{FF2B5EF4-FFF2-40B4-BE49-F238E27FC236}">
                <a16:creationId xmlns:a16="http://schemas.microsoft.com/office/drawing/2014/main" id="{A77B2816-6873-1A5F-C8C5-A5733C1283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363" y="5062655"/>
            <a:ext cx="3172463" cy="1968331"/>
          </a:xfrm>
          <a:prstGeom prst="rect">
            <a:avLst/>
          </a:prstGeom>
        </p:spPr>
      </p:pic>
      <p:pic>
        <p:nvPicPr>
          <p:cNvPr id="11" name="Picture 10" descr="A picture containing toy&#10;&#10;Description automatically generated">
            <a:extLst>
              <a:ext uri="{FF2B5EF4-FFF2-40B4-BE49-F238E27FC236}">
                <a16:creationId xmlns:a16="http://schemas.microsoft.com/office/drawing/2014/main" id="{09511DEE-9B62-5A4A-B456-74EAE7DF96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" t="13143" r="50366" b="11809"/>
          <a:stretch/>
        </p:blipFill>
        <p:spPr>
          <a:xfrm>
            <a:off x="9561805" y="4373643"/>
            <a:ext cx="2831296" cy="265734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51635" y="1298402"/>
            <a:ext cx="1048932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GIÁO 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HỘI THI GIÁO VIÊN DẠY GIỎI CẤP HUYỆN 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2024-2025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CBC033-6064-596F-3392-7D9F4F0DE621}"/>
              </a:ext>
            </a:extLst>
          </p:cNvPr>
          <p:cNvSpPr txBox="1"/>
          <p:nvPr/>
        </p:nvSpPr>
        <p:spPr>
          <a:xfrm>
            <a:off x="2193178" y="3596724"/>
            <a:ext cx="9607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endParaRPr lang="en-US" sz="36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endParaRPr lang="en-US" sz="36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35BD9A-714B-0DEE-D080-E82BB999B950}"/>
              </a:ext>
            </a:extLst>
          </p:cNvPr>
          <p:cNvSpPr txBox="1"/>
          <p:nvPr/>
        </p:nvSpPr>
        <p:spPr>
          <a:xfrm>
            <a:off x="4318833" y="5922210"/>
            <a:ext cx="64727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5030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054152A-77FD-0A2B-5C1F-0F0CFEC5A2D7}"/>
              </a:ext>
            </a:extLst>
          </p:cNvPr>
          <p:cNvGrpSpPr/>
          <p:nvPr/>
        </p:nvGrpSpPr>
        <p:grpSpPr>
          <a:xfrm>
            <a:off x="2052245" y="824869"/>
            <a:ext cx="8087509" cy="5167092"/>
            <a:chOff x="2052245" y="824869"/>
            <a:chExt cx="8087509" cy="5167092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2052245" y="824869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C47F4C0-0BC8-C838-B39C-5DA362DF9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83440" y="1218379"/>
              <a:ext cx="5950212" cy="4773582"/>
            </a:xfrm>
            <a:prstGeom prst="rect">
              <a:avLst/>
            </a:prstGeom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98316FFE-DB23-0F11-283C-96E86C591892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CC3910-0BF2-0E5F-98AD-F4CD2869E8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623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00407762751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735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43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185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Á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851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9" y="271464"/>
            <a:ext cx="11630024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59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2343150"/>
            <a:ext cx="1219200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1518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95483">
            <a:off x="7254028" y="4715325"/>
            <a:ext cx="7172217" cy="4395971"/>
          </a:xfrm>
          <a:custGeom>
            <a:avLst/>
            <a:gdLst/>
            <a:ahLst/>
            <a:cxnLst/>
            <a:rect l="l" t="t" r="r" b="b"/>
            <a:pathLst>
              <a:path w="10758326" h="6593957">
                <a:moveTo>
                  <a:pt x="0" y="0"/>
                </a:moveTo>
                <a:lnTo>
                  <a:pt x="10758326" y="0"/>
                </a:lnTo>
                <a:lnTo>
                  <a:pt x="10758326" y="6593957"/>
                </a:lnTo>
                <a:lnTo>
                  <a:pt x="0" y="65939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677806" y="4114800"/>
            <a:ext cx="4941649" cy="494164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E8D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24235" tIns="24235" rIns="24235" bIns="24235" rtlCol="0" anchor="ctr"/>
            <a:lstStyle/>
            <a:p>
              <a:pPr algn="ctr" defTabSz="609630">
                <a:lnSpc>
                  <a:spcPts val="113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-1454617" y="1"/>
            <a:ext cx="7172217" cy="4395971"/>
          </a:xfrm>
          <a:custGeom>
            <a:avLst/>
            <a:gdLst/>
            <a:ahLst/>
            <a:cxnLst/>
            <a:rect l="l" t="t" r="r" b="b"/>
            <a:pathLst>
              <a:path w="10758326" h="6593957">
                <a:moveTo>
                  <a:pt x="10758326" y="0"/>
                </a:moveTo>
                <a:lnTo>
                  <a:pt x="0" y="0"/>
                </a:lnTo>
                <a:lnTo>
                  <a:pt x="0" y="6593957"/>
                </a:lnTo>
                <a:lnTo>
                  <a:pt x="10758326" y="6593957"/>
                </a:lnTo>
                <a:lnTo>
                  <a:pt x="10758326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0" y="1289398"/>
            <a:ext cx="3326130" cy="5486400"/>
          </a:xfrm>
          <a:custGeom>
            <a:avLst/>
            <a:gdLst/>
            <a:ahLst/>
            <a:cxnLst/>
            <a:rect l="l" t="t" r="r" b="b"/>
            <a:pathLst>
              <a:path w="4989195" h="8229600">
                <a:moveTo>
                  <a:pt x="0" y="0"/>
                </a:moveTo>
                <a:lnTo>
                  <a:pt x="4989195" y="0"/>
                </a:lnTo>
                <a:lnTo>
                  <a:pt x="49891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3757170" y="685800"/>
            <a:ext cx="254760" cy="380338"/>
          </a:xfrm>
          <a:custGeom>
            <a:avLst/>
            <a:gdLst/>
            <a:ahLst/>
            <a:cxnLst/>
            <a:rect l="l" t="t" r="r" b="b"/>
            <a:pathLst>
              <a:path w="382140" h="570507">
                <a:moveTo>
                  <a:pt x="0" y="0"/>
                </a:moveTo>
                <a:lnTo>
                  <a:pt x="382140" y="0"/>
                </a:lnTo>
                <a:lnTo>
                  <a:pt x="382140" y="570507"/>
                </a:lnTo>
                <a:lnTo>
                  <a:pt x="0" y="5705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t="-176364" r="-368675" b="-7315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1149840" y="1617309"/>
            <a:ext cx="2605594" cy="260559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E8D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24235" tIns="24235" rIns="24235" bIns="24235" rtlCol="0" anchor="ctr"/>
            <a:lstStyle/>
            <a:p>
              <a:pPr algn="ctr" defTabSz="609630">
                <a:lnSpc>
                  <a:spcPts val="113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10946939" y="2953375"/>
            <a:ext cx="356360" cy="532019"/>
          </a:xfrm>
          <a:custGeom>
            <a:avLst/>
            <a:gdLst/>
            <a:ahLst/>
            <a:cxnLst/>
            <a:rect l="l" t="t" r="r" b="b"/>
            <a:pathLst>
              <a:path w="534540" h="798029">
                <a:moveTo>
                  <a:pt x="534540" y="0"/>
                </a:moveTo>
                <a:lnTo>
                  <a:pt x="0" y="0"/>
                </a:lnTo>
                <a:lnTo>
                  <a:pt x="0" y="798029"/>
                </a:lnTo>
                <a:lnTo>
                  <a:pt x="534540" y="798029"/>
                </a:lnTo>
                <a:lnTo>
                  <a:pt x="53454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t="-176364" r="-368675" b="-7315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oup 13"/>
          <p:cNvGrpSpPr/>
          <p:nvPr/>
        </p:nvGrpSpPr>
        <p:grpSpPr>
          <a:xfrm rot="-5400000">
            <a:off x="4959849" y="6172200"/>
            <a:ext cx="1515503" cy="1515503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6695E">
                    <a:alpha val="10000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4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9593097" y="-524186"/>
            <a:ext cx="1000051" cy="1000051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6695E">
                    <a:alpha val="10000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4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 rot="2084200">
            <a:off x="8259773" y="5585603"/>
            <a:ext cx="555435" cy="586597"/>
          </a:xfrm>
          <a:custGeom>
            <a:avLst/>
            <a:gdLst/>
            <a:ahLst/>
            <a:cxnLst/>
            <a:rect l="l" t="t" r="r" b="b"/>
            <a:pathLst>
              <a:path w="833152" h="879896">
                <a:moveTo>
                  <a:pt x="0" y="0"/>
                </a:moveTo>
                <a:lnTo>
                  <a:pt x="833152" y="0"/>
                </a:lnTo>
                <a:lnTo>
                  <a:pt x="833152" y="879896"/>
                </a:lnTo>
                <a:lnTo>
                  <a:pt x="0" y="879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 rot="1368682">
            <a:off x="233946" y="994600"/>
            <a:ext cx="574901" cy="303260"/>
          </a:xfrm>
          <a:custGeom>
            <a:avLst/>
            <a:gdLst/>
            <a:ahLst/>
            <a:cxnLst/>
            <a:rect l="l" t="t" r="r" b="b"/>
            <a:pathLst>
              <a:path w="862351" h="454890">
                <a:moveTo>
                  <a:pt x="0" y="0"/>
                </a:moveTo>
                <a:lnTo>
                  <a:pt x="862350" y="0"/>
                </a:lnTo>
                <a:lnTo>
                  <a:pt x="862350" y="454890"/>
                </a:lnTo>
                <a:lnTo>
                  <a:pt x="0" y="4548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0637643" y="503888"/>
            <a:ext cx="404987" cy="372081"/>
          </a:xfrm>
          <a:custGeom>
            <a:avLst/>
            <a:gdLst/>
            <a:ahLst/>
            <a:cxnLst/>
            <a:rect l="l" t="t" r="r" b="b"/>
            <a:pathLst>
              <a:path w="607480" h="558122">
                <a:moveTo>
                  <a:pt x="0" y="0"/>
                </a:moveTo>
                <a:lnTo>
                  <a:pt x="607480" y="0"/>
                </a:lnTo>
                <a:lnTo>
                  <a:pt x="607480" y="558122"/>
                </a:lnTo>
                <a:lnTo>
                  <a:pt x="0" y="5581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3326130" y="747268"/>
            <a:ext cx="7585021" cy="4514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774"/>
              </a:lnSpc>
            </a:pPr>
            <a:r>
              <a:rPr lang="en-US" sz="8200" b="1" spc="328" dirty="0" err="1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Cảm</a:t>
            </a:r>
            <a:r>
              <a:rPr lang="en-US" sz="8200" b="1" spc="328" dirty="0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200" b="1" spc="328" dirty="0" err="1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ơn</a:t>
            </a:r>
            <a:r>
              <a:rPr lang="en-US" sz="8200" b="1" spc="328" dirty="0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200" b="1" spc="328" dirty="0" err="1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quý</a:t>
            </a:r>
            <a:r>
              <a:rPr lang="en-US" sz="8200" b="1" spc="328" dirty="0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200" b="1" spc="328" dirty="0" err="1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thầy</a:t>
            </a:r>
            <a:r>
              <a:rPr lang="en-US" sz="8200" b="1" spc="328" dirty="0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200" b="1" spc="328" dirty="0" err="1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cô</a:t>
            </a:r>
            <a:r>
              <a:rPr lang="en-US" sz="8200" b="1" spc="328" dirty="0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200" b="1" spc="328" dirty="0" err="1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và</a:t>
            </a:r>
            <a:r>
              <a:rPr lang="en-US" sz="8200" b="1" spc="328" dirty="0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200" b="1" spc="328" dirty="0" err="1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các</a:t>
            </a:r>
            <a:r>
              <a:rPr lang="en-US" sz="8200" b="1" spc="328" dirty="0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200" b="1" spc="328" dirty="0" err="1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em</a:t>
            </a:r>
            <a:r>
              <a:rPr lang="en-US" sz="8200" b="1" spc="328" dirty="0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200" b="1" spc="328" dirty="0" err="1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học</a:t>
            </a:r>
            <a:r>
              <a:rPr lang="en-US" sz="8200" b="1" spc="328" dirty="0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200" b="1" spc="328" dirty="0" err="1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sinh</a:t>
            </a:r>
            <a:endParaRPr lang="en-US" sz="8200" b="1" spc="328" dirty="0">
              <a:solidFill>
                <a:srgbClr val="E6695E"/>
              </a:solidFill>
              <a:latin typeface="Faustina Bold"/>
              <a:ea typeface="Faustina Bold"/>
              <a:cs typeface="Faustina Bold"/>
              <a:sym typeface="Faustina Bold"/>
            </a:endParaRPr>
          </a:p>
        </p:txBody>
      </p:sp>
      <p:sp>
        <p:nvSpPr>
          <p:cNvPr id="24" name="Freeform 24"/>
          <p:cNvSpPr/>
          <p:nvPr/>
        </p:nvSpPr>
        <p:spPr>
          <a:xfrm rot="-1687577" flipH="1">
            <a:off x="9473120" y="5108543"/>
            <a:ext cx="3348873" cy="1300460"/>
          </a:xfrm>
          <a:custGeom>
            <a:avLst/>
            <a:gdLst/>
            <a:ahLst/>
            <a:cxnLst/>
            <a:rect l="l" t="t" r="r" b="b"/>
            <a:pathLst>
              <a:path w="5023309" h="1950690">
                <a:moveTo>
                  <a:pt x="5023310" y="0"/>
                </a:moveTo>
                <a:lnTo>
                  <a:pt x="0" y="0"/>
                </a:lnTo>
                <a:lnTo>
                  <a:pt x="0" y="1950690"/>
                </a:lnTo>
                <a:lnTo>
                  <a:pt x="5023310" y="1950690"/>
                </a:lnTo>
                <a:lnTo>
                  <a:pt x="502331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6787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77</Words>
  <Application>Microsoft Office PowerPoint</Application>
  <PresentationFormat>Widescreen</PresentationFormat>
  <Paragraphs>12</Paragraphs>
  <Slides>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20" baseType="lpstr">
      <vt:lpstr>微软雅黑</vt:lpstr>
      <vt:lpstr>#9Slide07 HoneyCream</vt:lpstr>
      <vt:lpstr>Aptos</vt:lpstr>
      <vt:lpstr>Arial</vt:lpstr>
      <vt:lpstr>Calibri</vt:lpstr>
      <vt:lpstr>Faustina Bold</vt:lpstr>
      <vt:lpstr>SVN-Newton</vt:lpstr>
      <vt:lpstr>SVN-Ready</vt:lpstr>
      <vt:lpstr>Times New Roman</vt:lpstr>
      <vt:lpstr>思源黑体 CN Medium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Kỳ Duyên Đỗ</dc:creator>
  <cp:lastModifiedBy>Admin</cp:lastModifiedBy>
  <cp:revision>22</cp:revision>
  <dcterms:created xsi:type="dcterms:W3CDTF">2024-10-23T03:52:12Z</dcterms:created>
  <dcterms:modified xsi:type="dcterms:W3CDTF">2024-12-16T14:04:06Z</dcterms:modified>
</cp:coreProperties>
</file>