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5"/>
  </p:notesMasterIdLst>
  <p:sldIdLst>
    <p:sldId id="449" r:id="rId2"/>
    <p:sldId id="450" r:id="rId3"/>
    <p:sldId id="454" r:id="rId4"/>
    <p:sldId id="370" r:id="rId5"/>
    <p:sldId id="443" r:id="rId6"/>
    <p:sldId id="416" r:id="rId7"/>
    <p:sldId id="417" r:id="rId8"/>
    <p:sldId id="422" r:id="rId9"/>
    <p:sldId id="423" r:id="rId10"/>
    <p:sldId id="456" r:id="rId11"/>
    <p:sldId id="398" r:id="rId12"/>
    <p:sldId id="451" r:id="rId13"/>
    <p:sldId id="453" r:id="rId14"/>
  </p:sldIdLst>
  <p:sldSz cx="9144000" cy="5143500" type="screen16x9"/>
  <p:notesSz cx="6858000" cy="9144000"/>
  <p:embeddedFontLst>
    <p:embeddedFont>
      <p:font typeface="Vni 20 University" pitchFamily="2" charset="2"/>
      <p:regular r:id="rId16"/>
    </p:embeddedFont>
    <p:embeddedFont>
      <p:font typeface="Arvo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Amazone" pitchFamily="66" charset="-93"/>
      <p:regular r:id="rId25"/>
    </p:embeddedFont>
    <p:embeddedFont>
      <p:font typeface="Iskoola Pota" pitchFamily="34" charset="0"/>
      <p:regular r:id="rId26"/>
      <p:bold r:id="rId27"/>
    </p:embeddedFont>
    <p:embeddedFont>
      <p:font typeface="Encode Sans" charset="-93"/>
      <p:regular r:id="rId28"/>
      <p:bold r:id="rId29"/>
    </p:embeddedFont>
    <p:embeddedFont>
      <p:font typeface=".VnTime" pitchFamily="34" charset="0"/>
      <p:regular r:id="rId30"/>
      <p:bold r:id="rId31"/>
      <p:italic r:id="rId32"/>
      <p:boldItalic r:id="rId33"/>
    </p:embeddedFont>
    <p:embeddedFont>
      <p:font typeface="Kirang Haerang" charset="0"/>
      <p:regular r:id="rId34"/>
    </p:embeddedFont>
    <p:embeddedFont>
      <p:font typeface="Comic Sans MS" pitchFamily="66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F4C"/>
    <a:srgbClr val="FDF7E4"/>
    <a:srgbClr val="ED4F4E"/>
    <a:srgbClr val="356284"/>
    <a:srgbClr val="F0F0F0"/>
    <a:srgbClr val="CD6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84317" autoAdjust="0"/>
  </p:normalViewPr>
  <p:slideViewPr>
    <p:cSldViewPr>
      <p:cViewPr varScale="1">
        <p:scale>
          <a:sx n="100" d="100"/>
          <a:sy n="100" d="100"/>
        </p:scale>
        <p:origin x="-60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0733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8141602F-E902-4788-A210-6C3976A7D5A9}" type="slidenum">
              <a:rPr lang="en-US" smtClean="0">
                <a:latin typeface="Calibri" pitchFamily="34" charset="0"/>
              </a:rPr>
              <a:pPr/>
              <a:t>1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7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Divide the class into 3 teams.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from each team choose a number (or throw sticky ball on the grid to choose the number), then have 2 pupils from each team ask and answer with the picture in that number. 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or teacher clicks on the month to reveal the icons indicating the points for that team.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After 9 numbers, the team with the most points is the winner.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8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4" y="3235502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2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2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4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0" y="3675769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7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5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3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199" y="2351159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5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6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3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7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5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39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1" y="3868179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867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5" y="2578314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8613324" y="160773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8430498" y="179420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8784199" y="146295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8259960" y="194636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5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812081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0" y="122949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7985660" y="236219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4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7858845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5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7769204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8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7698182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8" y="94265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7628677" y="3241367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7" y="91015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7595065" y="3470192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8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7567476" y="3730804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4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3746016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4748443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4172941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40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F3DD6343-2CCA-43B7-AA3C-3D5BA79CC6B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61" r:id="rId4"/>
    <p:sldLayoutId id="2147483677" r:id="rId5"/>
    <p:sldLayoutId id="2147483696" r:id="rId6"/>
    <p:sldLayoutId id="214748369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audio" Target="../media/audio1.wav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2"/>
            <a:ext cx="9163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086" y="1333501"/>
            <a:ext cx="9010650" cy="14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5" rIns="68571" bIns="3428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4600"/>
              </a:lnSpc>
              <a:spcBef>
                <a:spcPts val="1200"/>
              </a:spcBef>
              <a:buFontTx/>
              <a:buNone/>
              <a:defRPr/>
            </a:pPr>
            <a:r>
              <a:rPr lang="en-US" altLang="vi-VN" sz="6000" b="1" smtClean="0">
                <a:solidFill>
                  <a:srgbClr val="FF0000"/>
                </a:solidFill>
                <a:latin typeface="Vni 20 University" pitchFamily="2" charset="2"/>
              </a:rPr>
              <a:t>We warmly welcome all the teachers </a:t>
            </a:r>
          </a:p>
          <a:p>
            <a:pPr algn="ctr">
              <a:lnSpc>
                <a:spcPts val="4600"/>
              </a:lnSpc>
              <a:spcBef>
                <a:spcPts val="1200"/>
              </a:spcBef>
              <a:buFontTx/>
              <a:buNone/>
              <a:defRPr/>
            </a:pPr>
            <a:r>
              <a:rPr lang="en-US" altLang="vi-VN" sz="6000" b="1" smtClean="0">
                <a:solidFill>
                  <a:srgbClr val="FF0000"/>
                </a:solidFill>
                <a:latin typeface="Vni 20 University" pitchFamily="2" charset="2"/>
              </a:rPr>
              <a:t>to join our class 4D!</a:t>
            </a:r>
            <a:endParaRPr lang="en-US" altLang="vi-VN" sz="6000" b="1" dirty="0">
              <a:solidFill>
                <a:srgbClr val="FF0000"/>
              </a:solidFill>
              <a:latin typeface="Vni 20 University" pitchFamily="2" charset="2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6005016" y="918202"/>
            <a:ext cx="4572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68571" tIns="34285" rIns="68571" bIns="34285"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7086601" y="342900"/>
            <a:ext cx="457200" cy="3429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68571" tIns="34285" rIns="68571" bIns="34285"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4343400" y="800101"/>
            <a:ext cx="628650" cy="51435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68571" tIns="34285" rIns="68571" bIns="34285"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1828801" y="285750"/>
            <a:ext cx="514350" cy="5715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68571" tIns="34285" rIns="68571" bIns="34285"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3086100" y="914400"/>
            <a:ext cx="4572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68571" tIns="34285" rIns="68571" bIns="34285"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463403" y="3337693"/>
            <a:ext cx="3880247" cy="791766"/>
          </a:xfrm>
          <a:prstGeom prst="rect">
            <a:avLst/>
          </a:prstGeom>
        </p:spPr>
        <p:txBody>
          <a:bodyPr wrap="none" lIns="68571" tIns="34285" rIns="68571" bIns="34285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43101" y="514351"/>
            <a:ext cx="5372100" cy="1828800"/>
          </a:xfrm>
          <a:prstGeom prst="rect">
            <a:avLst/>
          </a:prstGeom>
        </p:spPr>
        <p:txBody>
          <a:bodyPr spcFirstLastPara="1" wrap="none" lIns="68571" tIns="34285" rIns="68571" bIns="34285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462" y="0"/>
            <a:ext cx="33004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670" y="0"/>
            <a:ext cx="36385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568" y="2735270"/>
            <a:ext cx="8549914" cy="151578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5400" b="1" smtClean="0">
                <a:latin typeface="Amazone" pitchFamily="66" charset="-93"/>
                <a:cs typeface="Iskoola Pota" pitchFamily="34" charset="0"/>
              </a:rPr>
              <a:t>       Teacher</a:t>
            </a:r>
            <a:r>
              <a:rPr lang="en-US" sz="5400" b="1" smtClean="0">
                <a:latin typeface="Amazone" pitchFamily="66" charset="-93"/>
                <a:cs typeface="Iskoola Pota" pitchFamily="34" charset="0"/>
              </a:rPr>
              <a:t>: Trịnh Thị </a:t>
            </a:r>
            <a:r>
              <a:rPr lang="en-US" sz="5400" b="1" smtClean="0">
                <a:latin typeface="Amazone" pitchFamily="66" charset="-93"/>
                <a:cs typeface="Iskoola Pota" pitchFamily="34" charset="0"/>
              </a:rPr>
              <a:t>Thoa</a:t>
            </a:r>
          </a:p>
          <a:p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    School: Hung Thang Primary School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5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8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09306C-8739-45B4-9537-B09FBE90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09817"/>
            <a:ext cx="9144000" cy="42238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4110AC7E-C815-4D15-B799-D7EBB0E8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506 Rock Paper Scissors Illustrations &amp; Clip Art - iStock">
            <a:extLst>
              <a:ext uri="{FF2B5EF4-FFF2-40B4-BE49-F238E27FC236}">
                <a16:creationId xmlns:a16="http://schemas.microsoft.com/office/drawing/2014/main" xmlns="" id="{8EAC05AB-CEA4-4D82-9E63-B9F61367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89" y="1930400"/>
            <a:ext cx="1424937" cy="1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459;p29">
            <a:extLst>
              <a:ext uri="{FF2B5EF4-FFF2-40B4-BE49-F238E27FC236}">
                <a16:creationId xmlns:a16="http://schemas.microsoft.com/office/drawing/2014/main" xmlns="" id="{A83F10B4-C895-4CCA-8552-E817D08F89AD}"/>
              </a:ext>
            </a:extLst>
          </p:cNvPr>
          <p:cNvSpPr/>
          <p:nvPr/>
        </p:nvSpPr>
        <p:spPr>
          <a:xfrm>
            <a:off x="110585" y="499475"/>
            <a:ext cx="3430108" cy="4227300"/>
          </a:xfrm>
          <a:prstGeom prst="roundRect">
            <a:avLst>
              <a:gd name="adj" fmla="val 55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E6301B2-B0A8-4A37-839A-145DD5849D6B}"/>
              </a:ext>
            </a:extLst>
          </p:cNvPr>
          <p:cNvCxnSpPr>
            <a:cxnSpLocks/>
          </p:cNvCxnSpPr>
          <p:nvPr/>
        </p:nvCxnSpPr>
        <p:spPr>
          <a:xfrm>
            <a:off x="3760319" y="1930400"/>
            <a:ext cx="513588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2CD6665-FE7A-4DA5-8FCE-28AA4E19A3EA}"/>
              </a:ext>
            </a:extLst>
          </p:cNvPr>
          <p:cNvCxnSpPr>
            <a:cxnSpLocks/>
          </p:cNvCxnSpPr>
          <p:nvPr/>
        </p:nvCxnSpPr>
        <p:spPr>
          <a:xfrm>
            <a:off x="3760319" y="3329317"/>
            <a:ext cx="513588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2E2A8608-46CE-4B52-83E3-FB898721E42E}"/>
              </a:ext>
            </a:extLst>
          </p:cNvPr>
          <p:cNvCxnSpPr>
            <a:cxnSpLocks/>
          </p:cNvCxnSpPr>
          <p:nvPr/>
        </p:nvCxnSpPr>
        <p:spPr>
          <a:xfrm>
            <a:off x="5413859" y="497840"/>
            <a:ext cx="0" cy="419862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FA262C76-090F-43D5-BDEA-8807B9157988}"/>
              </a:ext>
            </a:extLst>
          </p:cNvPr>
          <p:cNvCxnSpPr>
            <a:cxnSpLocks/>
          </p:cNvCxnSpPr>
          <p:nvPr/>
        </p:nvCxnSpPr>
        <p:spPr>
          <a:xfrm>
            <a:off x="7184239" y="497840"/>
            <a:ext cx="0" cy="419862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25B27DD-AEBE-4D61-A8A2-EE55192A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819" y="3400390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xmlns="" id="{62251A77-77CA-4A5E-849C-0C57AB9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85" y="67691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xmlns="" id="{F4B46AC8-1B63-41D7-9E10-B55A4CC5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05" y="99695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E62A2B9C-2778-48B3-90D5-5F8450E3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96" y="3533741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xmlns="" id="{8668ECB6-3E38-481F-918C-F3570B76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116" y="3853781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xmlns="" id="{9C69DCFF-B40A-484F-A579-4D45251F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48" y="794868"/>
            <a:ext cx="669582" cy="7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xmlns="" id="{044677CA-F77C-45E7-903C-DE2C9FAC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79" y="3458212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xmlns="" id="{977EC404-90F4-46BB-B881-85A037F1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56" y="3591563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xmlns="" id="{0B154130-2D52-47DE-BA1F-6114F5D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76" y="3911603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xmlns="" id="{F3F0722E-FF39-4F0F-9A69-FE74A9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62" y="1922564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xmlns="" id="{7EDB1E34-AED1-4995-A0DD-6B067CD5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16" y="421643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6 Rock Paper Scissors Illustrations &amp; Clip Art - iStock">
            <a:extLst>
              <a:ext uri="{FF2B5EF4-FFF2-40B4-BE49-F238E27FC236}">
                <a16:creationId xmlns:a16="http://schemas.microsoft.com/office/drawing/2014/main" xmlns="" id="{ED1A7782-C7E7-4268-8349-1B615C44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087" y="1975453"/>
            <a:ext cx="1424937" cy="1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xmlns="" id="{2CF6502F-56B6-4ABB-ABB4-2830045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20" y="3492498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xmlns="" id="{4004CEAC-321B-4919-BBCC-43152563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40" y="3812538"/>
            <a:ext cx="653654" cy="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vn">
            <a:extLst>
              <a:ext uri="{FF2B5EF4-FFF2-40B4-BE49-F238E27FC236}">
                <a16:creationId xmlns:a16="http://schemas.microsoft.com/office/drawing/2014/main" xmlns="" id="{FBC2A67E-63A5-431E-8632-63B899B9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3802443" y="672944"/>
            <a:ext cx="1482704" cy="1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xmlns="" id="{2C9F066F-3BD0-40B2-A0F6-CDD60DB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764559" y="2109983"/>
            <a:ext cx="1448561" cy="110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xmlns="" id="{6DE6D16A-6EA7-4E53-BE6D-A60A178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7272811" y="692901"/>
            <a:ext cx="1468869" cy="10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xmlns="" id="{888D3C2B-B979-4BC7-838E-3E791A3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7803" y="3453025"/>
            <a:ext cx="1485442" cy="11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xmlns="" id="{291D585E-8DCC-4F6A-BB3D-740B5709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557629" y="711911"/>
            <a:ext cx="1465293" cy="11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xmlns="" id="{323FDC86-6D9D-41B7-B4EB-C6F8011F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7332213" y="2061174"/>
            <a:ext cx="1496239" cy="11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xmlns="" id="{A4E682AB-E8B0-4272-BFBC-2893E036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7262325" y="3483955"/>
            <a:ext cx="1455401" cy="109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xmlns="" id="{0CEFCDAD-B15A-4F47-9AEB-DFAAE2D3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549881" y="3473872"/>
            <a:ext cx="1458249" cy="10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xmlns="" id="{49D12488-4A6A-4C84-BC53-C122C3FF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/>
        </p:blipFill>
        <p:spPr bwMode="auto">
          <a:xfrm>
            <a:off x="5552670" y="2121726"/>
            <a:ext cx="1453840" cy="109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2AFA0D5-D27F-4B46-8E2F-A2788B2819E1}"/>
              </a:ext>
            </a:extLst>
          </p:cNvPr>
          <p:cNvSpPr/>
          <p:nvPr/>
        </p:nvSpPr>
        <p:spPr>
          <a:xfrm>
            <a:off x="3826225" y="572695"/>
            <a:ext cx="1582509" cy="134735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7A0226E4-2946-4DC4-8FBF-4A78EBBFE2D6}"/>
              </a:ext>
            </a:extLst>
          </p:cNvPr>
          <p:cNvSpPr/>
          <p:nvPr/>
        </p:nvSpPr>
        <p:spPr>
          <a:xfrm>
            <a:off x="3786296" y="1981671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647B3B90-A932-426A-A78E-7D8EC28DE1C9}"/>
              </a:ext>
            </a:extLst>
          </p:cNvPr>
          <p:cNvSpPr/>
          <p:nvPr/>
        </p:nvSpPr>
        <p:spPr>
          <a:xfrm>
            <a:off x="3787887" y="3352605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D36ABDB1-1B71-4062-8AA9-4985AA7AA521}"/>
              </a:ext>
            </a:extLst>
          </p:cNvPr>
          <p:cNvSpPr/>
          <p:nvPr/>
        </p:nvSpPr>
        <p:spPr>
          <a:xfrm>
            <a:off x="5472404" y="583050"/>
            <a:ext cx="1644481" cy="134735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150E5B87-6852-4FF1-8CD0-4BAFC49A3043}"/>
              </a:ext>
            </a:extLst>
          </p:cNvPr>
          <p:cNvSpPr/>
          <p:nvPr/>
        </p:nvSpPr>
        <p:spPr>
          <a:xfrm>
            <a:off x="5491566" y="1981671"/>
            <a:ext cx="1644481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AF10840E-C4B2-45CC-9A61-9D4689C3737C}"/>
              </a:ext>
            </a:extLst>
          </p:cNvPr>
          <p:cNvSpPr/>
          <p:nvPr/>
        </p:nvSpPr>
        <p:spPr>
          <a:xfrm>
            <a:off x="5487906" y="3371089"/>
            <a:ext cx="1644481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59762EC3-1D52-400B-AB78-4825836A5BEB}"/>
              </a:ext>
            </a:extLst>
          </p:cNvPr>
          <p:cNvSpPr/>
          <p:nvPr/>
        </p:nvSpPr>
        <p:spPr>
          <a:xfrm>
            <a:off x="7237458" y="580944"/>
            <a:ext cx="1582509" cy="134735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xmlns="" id="{521EDF6C-8025-4B43-BBDB-E6910D7F114A}"/>
              </a:ext>
            </a:extLst>
          </p:cNvPr>
          <p:cNvSpPr/>
          <p:nvPr/>
        </p:nvSpPr>
        <p:spPr>
          <a:xfrm>
            <a:off x="7243884" y="1984982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DC9F72BD-39EF-4876-AF48-B021BBD4F0F3}"/>
              </a:ext>
            </a:extLst>
          </p:cNvPr>
          <p:cNvSpPr/>
          <p:nvPr/>
        </p:nvSpPr>
        <p:spPr>
          <a:xfrm>
            <a:off x="7253778" y="3360854"/>
            <a:ext cx="1582509" cy="1306723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9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xmlns="" id="{F9B6C3A5-FABB-4928-8D90-AB443D38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3" y="942690"/>
            <a:ext cx="669582" cy="7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xmlns="" id="{BB35F2CD-E9D9-486D-872B-5B83899B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" y="1566548"/>
            <a:ext cx="1424938" cy="14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506 Rock Paper Scissors Illustrations &amp; Clip Art - iStock">
            <a:extLst>
              <a:ext uri="{FF2B5EF4-FFF2-40B4-BE49-F238E27FC236}">
                <a16:creationId xmlns:a16="http://schemas.microsoft.com/office/drawing/2014/main" xmlns="" id="{134ED4EC-FD6D-43E8-B4E4-0ECD6BA5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" y="2801717"/>
            <a:ext cx="1424937" cy="1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2662;p63">
            <a:extLst>
              <a:ext uri="{FF2B5EF4-FFF2-40B4-BE49-F238E27FC236}">
                <a16:creationId xmlns:a16="http://schemas.microsoft.com/office/drawing/2014/main" xmlns="" id="{3AD8B60A-4834-4ECC-AF5C-CAE4759ADB6B}"/>
              </a:ext>
            </a:extLst>
          </p:cNvPr>
          <p:cNvSpPr txBox="1">
            <a:spLocks/>
          </p:cNvSpPr>
          <p:nvPr/>
        </p:nvSpPr>
        <p:spPr>
          <a:xfrm>
            <a:off x="1185235" y="1044319"/>
            <a:ext cx="1757979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latin typeface="Comic Sans MS" panose="030F0702030302020204" pitchFamily="66" charset="0"/>
              </a:rPr>
              <a:t>= +1 point</a:t>
            </a:r>
          </a:p>
        </p:txBody>
      </p:sp>
      <p:sp>
        <p:nvSpPr>
          <p:cNvPr id="46" name="Google Shape;2662;p63">
            <a:extLst>
              <a:ext uri="{FF2B5EF4-FFF2-40B4-BE49-F238E27FC236}">
                <a16:creationId xmlns:a16="http://schemas.microsoft.com/office/drawing/2014/main" xmlns="" id="{CCC44461-8495-4940-BFD8-CB5476F66BA6}"/>
              </a:ext>
            </a:extLst>
          </p:cNvPr>
          <p:cNvSpPr txBox="1">
            <a:spLocks/>
          </p:cNvSpPr>
          <p:nvPr/>
        </p:nvSpPr>
        <p:spPr>
          <a:xfrm>
            <a:off x="1071099" y="2204555"/>
            <a:ext cx="2455143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latin typeface="Comic Sans MS" panose="030F0702030302020204" pitchFamily="66" charset="0"/>
              </a:rPr>
              <a:t>= lose 2 points</a:t>
            </a:r>
          </a:p>
        </p:txBody>
      </p:sp>
      <p:sp>
        <p:nvSpPr>
          <p:cNvPr id="47" name="Google Shape;2662;p63">
            <a:extLst>
              <a:ext uri="{FF2B5EF4-FFF2-40B4-BE49-F238E27FC236}">
                <a16:creationId xmlns:a16="http://schemas.microsoft.com/office/drawing/2014/main" xmlns="" id="{EC492D36-FFE7-43A2-9934-EDC9BBDEC189}"/>
              </a:ext>
            </a:extLst>
          </p:cNvPr>
          <p:cNvSpPr txBox="1">
            <a:spLocks/>
          </p:cNvSpPr>
          <p:nvPr/>
        </p:nvSpPr>
        <p:spPr>
          <a:xfrm>
            <a:off x="945672" y="3194744"/>
            <a:ext cx="2646654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= rock, paper</a:t>
            </a:r>
            <a:r>
              <a:rPr lang="en-US" sz="2400" b="1">
                <a:latin typeface="Comic Sans MS" panose="030F0702030302020204" pitchFamily="66" charset="0"/>
              </a:rPr>
              <a:t>, </a:t>
            </a:r>
            <a:r>
              <a:rPr lang="en-US" sz="2400" b="1" smtClean="0">
                <a:latin typeface="Comic Sans MS" panose="030F0702030302020204" pitchFamily="66" charset="0"/>
              </a:rPr>
              <a:t>scissors</a:t>
            </a:r>
          </a:p>
          <a:p>
            <a:pPr algn="ctr"/>
            <a:r>
              <a:rPr lang="en-US" sz="2400" b="1" smtClean="0">
                <a:latin typeface="Comic Sans MS" panose="030F0702030302020204" pitchFamily="66" charset="0"/>
              </a:rPr>
              <a:t>(winner </a:t>
            </a:r>
            <a:r>
              <a:rPr lang="en-US" sz="2400" b="1">
                <a:latin typeface="Comic Sans MS" panose="030F0702030302020204" pitchFamily="66" charset="0"/>
              </a:rPr>
              <a:t>takes </a:t>
            </a:r>
            <a:r>
              <a:rPr lang="en-US" sz="2400" b="1" smtClean="0">
                <a:latin typeface="Comic Sans MS" panose="030F0702030302020204" pitchFamily="66" charset="0"/>
              </a:rPr>
              <a:t>2 points)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230031"/>
      </p:ext>
    </p:extLst>
  </p:cSld>
  <p:clrMapOvr>
    <a:masterClrMapping/>
  </p:clrMapOvr>
  <p:transition advClick="0">
    <p:dissolve/>
    <p:sndAc>
      <p:stSnd>
        <p:snd r:embed="rId3" name="smb3_stage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2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1143001" y="457200"/>
            <a:ext cx="7162800" cy="3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latin typeface=".VnTime" pitchFamily="34" charset="0"/>
              <a:cs typeface="Arial" charset="0"/>
            </a:endParaRP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2667000" y="21717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1" tIns="46031" rIns="92061" bIns="46031"/>
          <a:lstStyle/>
          <a:p>
            <a:pPr marL="2301510" indent="-2301510">
              <a:spcBef>
                <a:spcPct val="20000"/>
              </a:spcBef>
              <a:buFontTx/>
              <a:buChar char="•"/>
              <a:tabLst>
                <a:tab pos="4444297" algn="ctr"/>
              </a:tabLst>
            </a:pPr>
            <a:endParaRPr lang="vi-VN" sz="2800"/>
          </a:p>
        </p:txBody>
      </p:sp>
      <p:pic>
        <p:nvPicPr>
          <p:cNvPr id="211972" name="Picture 4" descr="cap_dipl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600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1"/>
            <a:ext cx="9144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450976"/>
            <a:ext cx="909638" cy="26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3027364"/>
            <a:ext cx="9906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027364"/>
            <a:ext cx="9906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3048002"/>
            <a:ext cx="99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3027364"/>
            <a:ext cx="9906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80" name="WordArt 12"/>
          <p:cNvSpPr>
            <a:spLocks noChangeArrowheads="1" noChangeShapeType="1" noTextEdit="1"/>
          </p:cNvSpPr>
          <p:nvPr/>
        </p:nvSpPr>
        <p:spPr bwMode="auto">
          <a:xfrm>
            <a:off x="304800" y="1371601"/>
            <a:ext cx="8534400" cy="1419225"/>
          </a:xfrm>
          <a:prstGeom prst="rect">
            <a:avLst/>
          </a:prstGeom>
        </p:spPr>
        <p:txBody>
          <a:bodyPr wrap="none" lIns="91425" tIns="45713" rIns="91425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participation</a:t>
            </a:r>
            <a:endParaRPr lang="en-US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1516" name="Picture 17" descr="blumen-pflanzen11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963" y="3597275"/>
            <a:ext cx="18288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7" descr="blumen-pflanzen11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80263" y="3667125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379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  <p:bldP spid="211971" grpId="0"/>
      <p:bldP spid="2119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1332909588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3351"/>
            <a:ext cx="8686800" cy="48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6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7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F1FCC4-C3AE-4472-A47D-935C11627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77"/>
          <a:stretch/>
        </p:blipFill>
        <p:spPr>
          <a:xfrm>
            <a:off x="304800" y="133350"/>
            <a:ext cx="861765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1FEB85-F0F4-47FC-BA0B-58F30EF9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/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F0A40D-3350-1897-1E48-6FEC7B94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77"/>
          <a:stretch/>
        </p:blipFill>
        <p:spPr>
          <a:xfrm>
            <a:off x="304800" y="1276350"/>
            <a:ext cx="8617655" cy="3429000"/>
          </a:xfrm>
          <a:prstGeom prst="rect">
            <a:avLst/>
          </a:prstGeom>
        </p:spPr>
      </p:pic>
      <p:pic>
        <p:nvPicPr>
          <p:cNvPr id="5" name="Track 91">
            <a:hlinkClick r:id="" action="ppaction://media"/>
            <a:extLst>
              <a:ext uri="{FF2B5EF4-FFF2-40B4-BE49-F238E27FC236}">
                <a16:creationId xmlns:a16="http://schemas.microsoft.com/office/drawing/2014/main" xmlns="" id="{608D8279-3B94-4425-A1A5-D3F237B8E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6600" y="537438"/>
            <a:ext cx="609600" cy="609600"/>
          </a:xfrm>
          <a:prstGeom prst="rect">
            <a:avLst/>
          </a:prstGeom>
        </p:spPr>
      </p:pic>
      <p:pic>
        <p:nvPicPr>
          <p:cNvPr id="4" name="613329095884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9588" y="2428875"/>
            <a:ext cx="504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0CBF25A3-F91F-4A2E-A65A-10558CAA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950"/>
            <a:ext cx="7704000" cy="572700"/>
          </a:xfrm>
        </p:spPr>
        <p:txBody>
          <a:bodyPr/>
          <a:lstStyle/>
          <a:p>
            <a:pPr algn="ctr"/>
            <a:r>
              <a:rPr lang="en-US" sz="3600" dirty="0"/>
              <a:t>Work in pairs. </a:t>
            </a:r>
            <a:r>
              <a:rPr lang="en-US" sz="3600" dirty="0" err="1"/>
              <a:t>Practise</a:t>
            </a:r>
            <a:r>
              <a:rPr lang="en-US" sz="3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CDA2FB-CF5D-6CEA-FC89-EF3DE8CE4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77"/>
          <a:stretch/>
        </p:blipFill>
        <p:spPr>
          <a:xfrm>
            <a:off x="304800" y="1123950"/>
            <a:ext cx="861765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1015288" y="809572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501;p59">
            <a:extLst>
              <a:ext uri="{FF2B5EF4-FFF2-40B4-BE49-F238E27FC236}">
                <a16:creationId xmlns:a16="http://schemas.microsoft.com/office/drawing/2014/main" xmlns="" id="{E48B4BE3-106B-44AD-A7CA-D1375B831BDA}"/>
              </a:ext>
            </a:extLst>
          </p:cNvPr>
          <p:cNvSpPr txBox="1">
            <a:spLocks/>
          </p:cNvSpPr>
          <p:nvPr/>
        </p:nvSpPr>
        <p:spPr>
          <a:xfrm flipH="1">
            <a:off x="3352798" y="1131744"/>
            <a:ext cx="4800601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7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5400"/>
              <a:t>Activity 2</a:t>
            </a:r>
          </a:p>
        </p:txBody>
      </p:sp>
      <p:sp>
        <p:nvSpPr>
          <p:cNvPr id="97" name="Google Shape;1503;p59">
            <a:extLst>
              <a:ext uri="{FF2B5EF4-FFF2-40B4-BE49-F238E27FC236}">
                <a16:creationId xmlns:a16="http://schemas.microsoft.com/office/drawing/2014/main" xmlns="" id="{9503865A-BA4A-4465-B65B-45439F079424}"/>
              </a:ext>
            </a:extLst>
          </p:cNvPr>
          <p:cNvSpPr txBox="1">
            <a:spLocks/>
          </p:cNvSpPr>
          <p:nvPr/>
        </p:nvSpPr>
        <p:spPr>
          <a:xfrm flipH="1">
            <a:off x="3414415" y="612772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 sz="12000" b="1">
              <a:solidFill>
                <a:schemeClr val="accent3"/>
              </a:solidFill>
              <a:sym typeface="Arvo"/>
            </a:endParaRPr>
          </a:p>
        </p:txBody>
      </p:sp>
      <p:sp>
        <p:nvSpPr>
          <p:cNvPr id="98" name="Google Shape;737;p40">
            <a:extLst>
              <a:ext uri="{FF2B5EF4-FFF2-40B4-BE49-F238E27FC236}">
                <a16:creationId xmlns:a16="http://schemas.microsoft.com/office/drawing/2014/main" xmlns="" id="{AD4AF96F-B58C-4B48-93E4-9F8CF90FEC6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11083" y="2103085"/>
            <a:ext cx="7025127" cy="522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 smtClean="0"/>
              <a:t>   Listen</a:t>
            </a:r>
            <a:r>
              <a:rPr lang="en-US" sz="5000"/>
              <a:t>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416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CE631D-ED55-43B0-B2ED-4935952127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596" y="1047750"/>
            <a:ext cx="8504807" cy="3435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CDCD0F02-BF73-454A-8982-350806B6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52" y="-19050"/>
            <a:ext cx="7704000" cy="5727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ea typeface="Kirang Haerang"/>
                <a:cs typeface="Kirang Haerang"/>
                <a:sym typeface="Kirang Haerang"/>
              </a:rPr>
              <a:t>Listen, point and say.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EBD33910-5287-4A49-AF94-130388E9D9B4}"/>
              </a:ext>
            </a:extLst>
          </p:cNvPr>
          <p:cNvSpPr txBox="1">
            <a:spLocks/>
          </p:cNvSpPr>
          <p:nvPr/>
        </p:nvSpPr>
        <p:spPr>
          <a:xfrm>
            <a:off x="1091353" y="0"/>
            <a:ext cx="74745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Work in pairs.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</a:rPr>
              <a:t>Practise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" name="Track 92">
            <a:hlinkClick r:id="" action="ppaction://media"/>
            <a:extLst>
              <a:ext uri="{FF2B5EF4-FFF2-40B4-BE49-F238E27FC236}">
                <a16:creationId xmlns:a16="http://schemas.microsoft.com/office/drawing/2014/main" xmlns="" id="{A0BAACAD-9852-C906-0428-CF25DEC3E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8790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457199" y="1271511"/>
            <a:ext cx="4419599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Activity 3</a:t>
            </a:r>
            <a:endParaRPr sz="6000"/>
          </a:p>
        </p:txBody>
      </p:sp>
      <p:sp>
        <p:nvSpPr>
          <p:cNvPr id="1502" name="Google Shape;1502;p59"/>
          <p:cNvSpPr txBox="1">
            <a:spLocks noGrp="1"/>
          </p:cNvSpPr>
          <p:nvPr>
            <p:ph type="subTitle" idx="1"/>
          </p:nvPr>
        </p:nvSpPr>
        <p:spPr>
          <a:xfrm flipH="1">
            <a:off x="457200" y="2173011"/>
            <a:ext cx="4499702" cy="564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6000"/>
              <a:t>Let's talk.</a:t>
            </a:r>
            <a:endParaRPr sz="600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9042</TotalTime>
  <Words>187</Words>
  <Application>Microsoft Office PowerPoint</Application>
  <PresentationFormat>On-screen Show (16:9)</PresentationFormat>
  <Paragraphs>32</Paragraphs>
  <Slides>13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Vni 20 University</vt:lpstr>
      <vt:lpstr>Arvo</vt:lpstr>
      <vt:lpstr>Calibri</vt:lpstr>
      <vt:lpstr>Amazone</vt:lpstr>
      <vt:lpstr>Iskoola Pota</vt:lpstr>
      <vt:lpstr>Encode Sans</vt:lpstr>
      <vt:lpstr>Times New Roman</vt:lpstr>
      <vt:lpstr>.VnTime</vt:lpstr>
      <vt:lpstr>Kirang Haerang</vt:lpstr>
      <vt:lpstr>Comic Sans MS</vt:lpstr>
      <vt:lpstr>Community, Family &amp; Personal Services Major for College: Physical Education by Slidesgo</vt:lpstr>
      <vt:lpstr>PowerPoint Presentation</vt:lpstr>
      <vt:lpstr>PowerPoint Presentation</vt:lpstr>
      <vt:lpstr>PowerPoint Presentation</vt:lpstr>
      <vt:lpstr>PowerPoint Presentation</vt:lpstr>
      <vt:lpstr>Look, listen and repeat.</vt:lpstr>
      <vt:lpstr>Work in pairs. Practise.</vt:lpstr>
      <vt:lpstr>PowerPoint Presentation</vt:lpstr>
      <vt:lpstr>Listen, point and say.</vt:lpstr>
      <vt:lpstr>Activity 3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21AK22</cp:lastModifiedBy>
  <cp:revision>35</cp:revision>
  <dcterms:modified xsi:type="dcterms:W3CDTF">2024-12-16T07:45:04Z</dcterms:modified>
  <cp:category>9Slide.vn</cp:category>
</cp:coreProperties>
</file>