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4" r:id="rId4"/>
    <p:sldId id="270" r:id="rId5"/>
    <p:sldId id="272" r:id="rId6"/>
    <p:sldId id="276" r:id="rId7"/>
    <p:sldId id="277" r:id="rId8"/>
    <p:sldId id="279" r:id="rId9"/>
    <p:sldId id="268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62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823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4.pptx" TargetMode="External"/><Relationship Id="rId13" Type="http://schemas.openxmlformats.org/officeDocument/2006/relationships/image" Target="../media/image15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12" Type="http://schemas.openxmlformats.org/officeDocument/2006/relationships/hyperlink" Target="Cau%20hoi/Cau%201.pptx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Cau%20hoi/Cau%203.pptx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hyperlink" Target="Cau%20hoi/Cau%202.pptx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HÙNG THẮNG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204119" y="4343401"/>
            <a:ext cx="1356360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38: BIỂU THỨC SỐ. TÍNH GIÁ TRỊ CỦA BIỂU THỨC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116" y="689447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4A63B3-9A38-3E34-2E24-51B23CC55696}"/>
              </a:ext>
            </a:extLst>
          </p:cNvPr>
          <p:cNvSpPr txBox="1"/>
          <p:nvPr/>
        </p:nvSpPr>
        <p:spPr>
          <a:xfrm>
            <a:off x="3678728" y="7391400"/>
            <a:ext cx="362139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Vũ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Thoan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3C</a:t>
            </a:r>
            <a:endParaRPr 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3649405" y="1164913"/>
            <a:ext cx="890851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EM YÊU CHUYỆN CỔ NƯỚC MÌNH</a:t>
            </a:r>
          </a:p>
        </p:txBody>
      </p:sp>
      <p:pic>
        <p:nvPicPr>
          <p:cNvPr id="4" name="Picture 6" descr="Top 18 Câu chuyện cổ tích Việt Nam hay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69" y="2406702"/>
            <a:ext cx="3106850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ấm Cám - Truyện Cổ Tích Việt Nam Đặc Sắc - Mua Sách Online giá r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b="16526"/>
          <a:stretch/>
        </p:blipFill>
        <p:spPr bwMode="auto">
          <a:xfrm>
            <a:off x="12329318" y="2397852"/>
            <a:ext cx="3106851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ruyện Cổ Tích Việt Nam - Chú Cuội Cung Trăng | Kể Chuyện Bé Nghe - YouTub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5"/>
          <a:stretch/>
        </p:blipFill>
        <p:spPr bwMode="auto">
          <a:xfrm>
            <a:off x="975519" y="5530903"/>
            <a:ext cx="2988573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ự Tích Con Muỗi - Phim Cổ Tích Việt Nam Hay [HD 1080p] - YouTu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99" y="5530904"/>
            <a:ext cx="3106850" cy="201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ruyện Cổ Tích Việt Nam - Sự Tích Chim Quốc - Truyện Hay Cho Bé - YouTube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1" b="12280"/>
          <a:stretch/>
        </p:blipFill>
        <p:spPr bwMode="auto">
          <a:xfrm>
            <a:off x="4650469" y="5530902"/>
            <a:ext cx="3106850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ổ tích Việt Nam cho bé mẫu giáo - Sự tích dưa hấu – Nhà xuất bản Kim Đồ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6502"/>
          <a:stretch/>
        </p:blipFill>
        <p:spPr bwMode="auto">
          <a:xfrm>
            <a:off x="12329319" y="5502830"/>
            <a:ext cx="3106851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Kể tóm tắt truyện Sọ Dừa | Văn mẫu lớp 6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800" y="2406702"/>
            <a:ext cx="3106850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Kho Tàng Truyện Cổ Tích Việt Nam - Cây Khế | Tiki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3" t="20000" r="15455" b="13263"/>
          <a:stretch/>
        </p:blipFill>
        <p:spPr bwMode="auto">
          <a:xfrm>
            <a:off x="965361" y="2406702"/>
            <a:ext cx="3145480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771910" y="1634382"/>
            <a:ext cx="136176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lphaLcParenR"/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4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8" t="44360" r="14237" b="40833"/>
          <a:stretch/>
        </p:blipFill>
        <p:spPr>
          <a:xfrm>
            <a:off x="1771910" y="2930782"/>
            <a:ext cx="13106400" cy="50702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39806" y="8001000"/>
            <a:ext cx="1397091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+ 5; 24 – 7;5 x 2;8:2; 5 + 5 +8; 5 x 2 + 8;18 : 3 – 2;…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75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939806" y="1978746"/>
            <a:ext cx="13617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66119" y="3048000"/>
            <a:ext cx="8652410" cy="25545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35 + 8 – 10.</a:t>
            </a:r>
          </a:p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35 + 8 – 10 = 43 – 10</a:t>
            </a:r>
          </a:p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=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33.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 + 8 – 10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33.</a:t>
            </a:r>
          </a:p>
        </p:txBody>
      </p:sp>
    </p:spTree>
    <p:extLst>
      <p:ext uri="{BB962C8B-B14F-4D97-AF65-F5344CB8AC3E}">
        <p14:creationId xmlns:p14="http://schemas.microsoft.com/office/powerpoint/2010/main" val="207635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0819" y="1752600"/>
            <a:ext cx="8645402" cy="681454"/>
            <a:chOff x="1470819" y="1943100"/>
            <a:chExt cx="8645402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997702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2018635" y="2573622"/>
            <a:ext cx="6272084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45 – 15 + 10 = 30 + 10</a:t>
            </a:r>
          </a:p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=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890919" y="2354826"/>
            <a:ext cx="4294571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42950" indent="-742950">
              <a:buAutoNum type="alphaLcParenR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– 7 + 30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60 + 50 – 20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9 x 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80519" y="4352020"/>
            <a:ext cx="6627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27 – 7 + 30 = 50</a:t>
            </a:r>
          </a:p>
          <a:p>
            <a:pPr algn="just"/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 – 7 + 30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50.</a:t>
            </a:r>
            <a:endParaRPr lang="en-US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80519" y="5597289"/>
            <a:ext cx="81375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60 + 50 – 20 = 90</a:t>
            </a:r>
          </a:p>
          <a:p>
            <a:pPr algn="just"/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60 +50 – 20  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90.</a:t>
            </a:r>
            <a:endParaRPr lang="en-US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99851" y="7026618"/>
            <a:ext cx="81375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9 x 4 = 36</a:t>
            </a:r>
          </a:p>
          <a:p>
            <a:pPr algn="just"/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x 4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36.</a:t>
            </a:r>
            <a:endParaRPr lang="en-US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56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5" grpId="0" animBg="1"/>
      <p:bldP spid="13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0819" y="1752600"/>
            <a:ext cx="8361671" cy="681454"/>
            <a:chOff x="1470819" y="1943100"/>
            <a:chExt cx="83616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7139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026" name="Picture 2" descr="Toán lớp 3 trang 104, 105, 106, 107, 108 Bài 38: Biểu thức số. Tính giá trị của biểu thức số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599" y="2573622"/>
            <a:ext cx="12081720" cy="611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63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0819" y="1752600"/>
            <a:ext cx="8361671" cy="681454"/>
            <a:chOff x="1470819" y="1943100"/>
            <a:chExt cx="83616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7139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145225" y="2578538"/>
            <a:ext cx="942209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 algn="just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+ 8 – 18 = 22</a:t>
            </a:r>
          </a:p>
          <a:p>
            <a:pPr algn="just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× 8 = 48</a:t>
            </a:r>
          </a:p>
          <a:p>
            <a:pPr algn="just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– 40 + 10 = 50</a:t>
            </a:r>
          </a:p>
          <a:p>
            <a:pPr algn="just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: 9 + 10 = 15</a:t>
            </a:r>
            <a:endParaRPr lang="en-US" sz="4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34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0819" y="1752600"/>
            <a:ext cx="8361671" cy="681454"/>
            <a:chOff x="1470819" y="1943100"/>
            <a:chExt cx="83616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7139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2050" name="Picture 2" descr="Toán lớp 3 trang 104, 105, 106, 107, 108 Bài 38: Biểu thức số. Tính giá trị của biểu thức số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811" y="2414388"/>
            <a:ext cx="12885507" cy="619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72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098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331</Words>
  <Application>Microsoft Office PowerPoint</Application>
  <PresentationFormat>Custom</PresentationFormat>
  <Paragraphs>43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</cp:lastModifiedBy>
  <cp:revision>133</cp:revision>
  <dcterms:created xsi:type="dcterms:W3CDTF">2022-07-10T01:37:20Z</dcterms:created>
  <dcterms:modified xsi:type="dcterms:W3CDTF">2024-12-18T15:41:45Z</dcterms:modified>
</cp:coreProperties>
</file>