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5143500" type="screen16x9"/>
  <p:notesSz cx="6858000" cy="9144000"/>
  <p:embeddedFontLst>
    <p:embeddedFont>
      <p:font typeface="Barlow" panose="00000500000000000000" pitchFamily="2" charset="0"/>
      <p:regular r:id="rId25"/>
      <p:bold r:id="rId26"/>
      <p:italic r:id="rId27"/>
      <p:boldItalic r:id="rId28"/>
    </p:embeddedFont>
    <p:embeddedFont>
      <p:font typeface="Comic Sans MS" panose="030F0702030302020204" pitchFamily="66" charset="0"/>
      <p:regular r:id="rId29"/>
      <p:bold r:id="rId30"/>
      <p:italic r:id="rId31"/>
      <p:boldItalic r:id="rId32"/>
    </p:embeddedFont>
    <p:embeddedFont>
      <p:font typeface="Hind" panose="02000000000000000000" pitchFamily="2" charset="0"/>
      <p:regular r:id="rId33"/>
    </p:embeddedFont>
    <p:embeddedFont>
      <p:font typeface="Montserrat" panose="00000500000000000000" pitchFamily="2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8" roundtripDataSignature="AMtx7mjd4XebL+xXHd3Uvw6woui0jzkE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65ADD77-B1FD-4946-85D3-713330C9E5E8}">
  <a:tblStyle styleId="{A65ADD77-B1FD-4946-85D3-713330C9E5E8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EF5E9"/>
          </a:solidFill>
        </a:fill>
      </a:tcStyle>
    </a:wholeTbl>
    <a:band1H>
      <a:tcTxStyle/>
      <a:tcStyle>
        <a:tcBdr/>
        <a:fill>
          <a:solidFill>
            <a:srgbClr val="FEEAC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EEAC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366" y="1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5" name="Google Shape;44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7" name="Google Shape;45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0" name="Google Shape;47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2" name="Google Shape;48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3" name="Google Shape;493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9" name="Google Shape;49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2" name="Google Shape;5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8" name="Google Shape;52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7" name="Google Shape;54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9" name="Google Shape;55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5" name="Google Shape;56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Game: </a:t>
            </a:r>
            <a:r>
              <a:rPr lang="en-US" sz="11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Lucky number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Divide the class into groups of 2 (boys and girls).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Each team then chooses a pair of number and letter. </a:t>
            </a:r>
            <a:endParaRPr/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example: </a:t>
            </a:r>
            <a:r>
              <a:rPr lang="en-US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 A</a:t>
            </a: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Then they must identify the picture </a:t>
            </a:r>
            <a:r>
              <a:rPr lang="en-US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number 1</a:t>
            </a: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and </a:t>
            </a:r>
            <a:r>
              <a:rPr lang="en-US" sz="11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color A</a:t>
            </a: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Two students in the team will have a dialog “what color are the notebooks?” and the answer must be “they are pink”. </a:t>
            </a:r>
            <a:endParaRPr/>
          </a:p>
          <a:p>
            <a: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group with more points at the end of the game will be the winner.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6" name="Google Shape;35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3" name="Google Shape;38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7" name="Google Shape;39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1" name="Google Shape;42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3" name="Google Shape;43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6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6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6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6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6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6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6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6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6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6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6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6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6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6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6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6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6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6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4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35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138" name="Google Shape;138;p35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35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35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35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" name="Google Shape;142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3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5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35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6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36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6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36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36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36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36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36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" name="Google Shape;156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6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6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36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36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7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37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37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37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37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37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37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37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2" name="Google Shape;172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37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37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37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37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 3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38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38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38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38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4" name="Google Shape;184;p38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38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38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38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" name="Google Shape;188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8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38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38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38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9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96" name="Google Shape;196;p39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7" name="Google Shape;197;p39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39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39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39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39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39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39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39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39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39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p39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8" name="Google Shape;208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2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40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12" name="Google Shape;212;p40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13" name="Google Shape;213;p40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40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40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40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40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40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40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40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40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40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40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Google Shape;224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3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1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28" name="Google Shape;228;p41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29" name="Google Shape;229;p41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41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41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41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41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41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41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1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1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1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1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0" name="Google Shape;240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 4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2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44" name="Google Shape;244;p42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45" name="Google Shape;245;p42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42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42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42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42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42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42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42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42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42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42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3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43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61" name="Google Shape;261;p43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62" name="Google Shape;262;p43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43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43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43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43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43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43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9" name="Google Shape;269;p43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43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43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43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43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43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43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43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43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43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9" name="Google Shape;279;p43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80" name="Google Shape;280;p43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43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2" name="Google Shape;282;p43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3" name="Google Shape;283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" name="Google Shape;287;p44"/>
          <p:cNvGrpSpPr/>
          <p:nvPr/>
        </p:nvGrpSpPr>
        <p:grpSpPr>
          <a:xfrm rot="5400000">
            <a:off x="2381395" y="-1400389"/>
            <a:ext cx="4250546" cy="8335771"/>
            <a:chOff x="872085" y="-1565025"/>
            <a:chExt cx="3255129" cy="6383651"/>
          </a:xfrm>
        </p:grpSpPr>
        <p:sp>
          <p:nvSpPr>
            <p:cNvPr id="288" name="Google Shape;288;p44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44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44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44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44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44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44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44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6" name="Google Shape;296;p44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44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44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44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0" name="Google Shape;300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7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27"/>
          <p:cNvSpPr txBox="1">
            <a:spLocks noGrp="1"/>
          </p:cNvSpPr>
          <p:nvPr>
            <p:ph type="title" idx="2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7"/>
          <p:cNvSpPr/>
          <p:nvPr/>
        </p:nvSpPr>
        <p:spPr>
          <a:xfrm flipH="1">
            <a:off x="2894668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27"/>
          <p:cNvSpPr/>
          <p:nvPr/>
        </p:nvSpPr>
        <p:spPr>
          <a:xfrm flipH="1">
            <a:off x="60439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27"/>
          <p:cNvSpPr/>
          <p:nvPr/>
        </p:nvSpPr>
        <p:spPr>
          <a:xfrm rot="-5400000" flipH="1">
            <a:off x="1750747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7"/>
          <p:cNvSpPr/>
          <p:nvPr/>
        </p:nvSpPr>
        <p:spPr>
          <a:xfrm rot="-1747020" flipH="1">
            <a:off x="8000963" y="209706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27"/>
          <p:cNvSpPr/>
          <p:nvPr/>
        </p:nvSpPr>
        <p:spPr>
          <a:xfrm rot="-5400000" flipH="1">
            <a:off x="8363053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7"/>
          <p:cNvSpPr/>
          <p:nvPr/>
        </p:nvSpPr>
        <p:spPr>
          <a:xfrm rot="-198679" flipH="1">
            <a:off x="6576127" y="389809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27"/>
          <p:cNvSpPr/>
          <p:nvPr/>
        </p:nvSpPr>
        <p:spPr>
          <a:xfrm rot="-684224" flipH="1">
            <a:off x="3229850" y="41493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27"/>
          <p:cNvSpPr/>
          <p:nvPr/>
        </p:nvSpPr>
        <p:spPr>
          <a:xfrm rot="-5400000" flipH="1">
            <a:off x="8181217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27"/>
          <p:cNvSpPr/>
          <p:nvPr/>
        </p:nvSpPr>
        <p:spPr>
          <a:xfrm rot="4032399" flipH="1">
            <a:off x="6670694" y="4772727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7"/>
          <p:cNvSpPr/>
          <p:nvPr/>
        </p:nvSpPr>
        <p:spPr>
          <a:xfrm flipH="1">
            <a:off x="1223074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27"/>
          <p:cNvSpPr/>
          <p:nvPr/>
        </p:nvSpPr>
        <p:spPr>
          <a:xfrm flipH="1">
            <a:off x="7580958" y="13729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27"/>
          <p:cNvSpPr/>
          <p:nvPr/>
        </p:nvSpPr>
        <p:spPr>
          <a:xfrm flipH="1">
            <a:off x="2175303" y="141983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7"/>
          <p:cNvSpPr/>
          <p:nvPr/>
        </p:nvSpPr>
        <p:spPr>
          <a:xfrm flipH="1">
            <a:off x="360003" y="1940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7"/>
          <p:cNvSpPr/>
          <p:nvPr/>
        </p:nvSpPr>
        <p:spPr>
          <a:xfrm flipH="1">
            <a:off x="931993" y="2809750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" name="Google Shape;48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6722888" y="2707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72925" y="3502325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6" name="Google Shape;306;p45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307" name="Google Shape;307;p45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45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45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45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45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45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45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4" name="Google Shape;314;p45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45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45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45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8" name="Google Shape;318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8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4" name="Google Shape;54;p28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5" name="Google Shape;55;p28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8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28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28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28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8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8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8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8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8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8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" name="Google Shape;66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29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9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9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9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5" name="Google Shape;7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2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9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0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0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0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30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30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30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30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30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9" name="Google Shape;89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30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30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30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30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8" name="Google Shape;98;p32"/>
          <p:cNvGrpSpPr/>
          <p:nvPr/>
        </p:nvGrpSpPr>
        <p:grpSpPr>
          <a:xfrm rot="-5400000" flipH="1">
            <a:off x="2449767" y="-1400389"/>
            <a:ext cx="4250547" cy="8335771"/>
            <a:chOff x="872085" y="-1565025"/>
            <a:chExt cx="3255129" cy="6383651"/>
          </a:xfrm>
        </p:grpSpPr>
        <p:sp>
          <p:nvSpPr>
            <p:cNvPr id="99" name="Google Shape;99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32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" name="Google Shape;107;p32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32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Google Shape;111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2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33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116" name="Google Shape;116;p33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33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33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33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" name="Google Shape;120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3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3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33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 3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3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127" name="Google Shape;127;p3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3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3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3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3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3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2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25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2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5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4.png"/><Relationship Id="rId4" Type="http://schemas.openxmlformats.org/officeDocument/2006/relationships/image" Target="../media/image11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gif"/><Relationship Id="rId18" Type="http://schemas.openxmlformats.org/officeDocument/2006/relationships/image" Target="../media/image60.png"/><Relationship Id="rId3" Type="http://schemas.openxmlformats.org/officeDocument/2006/relationships/image" Target="../media/image45.png"/><Relationship Id="rId21" Type="http://schemas.openxmlformats.org/officeDocument/2006/relationships/image" Target="../media/image63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58.png"/><Relationship Id="rId20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3.gif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gif"/><Relationship Id="rId19" Type="http://schemas.openxmlformats.org/officeDocument/2006/relationships/image" Target="../media/image61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Relationship Id="rId22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4" name="Google Shape;334;p2"/>
          <p:cNvPicPr preferRelativeResize="0"/>
          <p:nvPr/>
        </p:nvPicPr>
        <p:blipFill rotWithShape="1">
          <a:blip r:embed="rId3">
            <a:alphaModFix/>
          </a:blip>
          <a:srcRect b="25000"/>
          <a:stretch/>
        </p:blipFill>
        <p:spPr>
          <a:xfrm>
            <a:off x="0" y="0"/>
            <a:ext cx="617495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"/>
          <p:cNvPicPr preferRelativeResize="0"/>
          <p:nvPr/>
        </p:nvPicPr>
        <p:blipFill rotWithShape="1">
          <a:blip r:embed="rId4">
            <a:alphaModFix/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8747" y="156349"/>
            <a:ext cx="707396" cy="359903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2"/>
          <p:cNvSpPr txBox="1"/>
          <p:nvPr/>
        </p:nvSpPr>
        <p:spPr>
          <a:xfrm>
            <a:off x="391397" y="341108"/>
            <a:ext cx="69162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en-US" sz="8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9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8" name="Google Shape;338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68027" y="2826760"/>
            <a:ext cx="3205546" cy="79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669602">
            <a:off x="4147878" y="1786151"/>
            <a:ext cx="6395630" cy="3019979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p2"/>
          <p:cNvSpPr txBox="1"/>
          <p:nvPr/>
        </p:nvSpPr>
        <p:spPr>
          <a:xfrm>
            <a:off x="1841520" y="2862676"/>
            <a:ext cx="231484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LESSON 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2"/>
          <p:cNvSpPr txBox="1"/>
          <p:nvPr/>
        </p:nvSpPr>
        <p:spPr>
          <a:xfrm>
            <a:off x="1307995" y="1572524"/>
            <a:ext cx="3526774" cy="120032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en-US" sz="7200" b="1" i="0" u="none" strike="noStrike" cap="none">
                <a:solidFill>
                  <a:srgbClr val="F9A128"/>
                </a:solidFill>
                <a:latin typeface="Comic Sans MS"/>
                <a:ea typeface="Comic Sans MS"/>
                <a:cs typeface="Comic Sans MS"/>
                <a:sym typeface="Comic Sans MS"/>
              </a:rPr>
              <a:t>Colours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2" name="Google Shape;34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900009">
            <a:off x="4370737" y="4162861"/>
            <a:ext cx="2958774" cy="2012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900007">
            <a:off x="8009923" y="2382937"/>
            <a:ext cx="3909678" cy="2087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786650" y="331387"/>
            <a:ext cx="1623625" cy="11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690500" y="3687238"/>
            <a:ext cx="1915550" cy="916275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2"/>
          <p:cNvSpPr txBox="1"/>
          <p:nvPr/>
        </p:nvSpPr>
        <p:spPr>
          <a:xfrm>
            <a:off x="2124508" y="3501085"/>
            <a:ext cx="180112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502484"/>
                </a:solidFill>
                <a:latin typeface="Montserrat"/>
                <a:ea typeface="Montserrat"/>
                <a:cs typeface="Montserrat"/>
                <a:sym typeface="Montserrat"/>
              </a:rPr>
              <a:t>Period 3</a:t>
            </a:r>
            <a:endParaRPr sz="2400" b="0" i="0" u="none" strike="noStrike" cap="none">
              <a:solidFill>
                <a:srgbClr val="50248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98962" y="2863089"/>
            <a:ext cx="1905266" cy="212437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48" name="Google Shape;448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284" y="2814000"/>
            <a:ext cx="1876687" cy="221963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49" name="Google Shape;449;p11"/>
          <p:cNvSpPr/>
          <p:nvPr/>
        </p:nvSpPr>
        <p:spPr>
          <a:xfrm>
            <a:off x="675861" y="347241"/>
            <a:ext cx="7808382" cy="1322533"/>
          </a:xfrm>
          <a:prstGeom prst="wedgeRoundRectCallout">
            <a:avLst>
              <a:gd name="adj1" fmla="val -37625"/>
              <a:gd name="adj2" fmla="val 135838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Do you have ......................?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11"/>
          <p:cNvSpPr/>
          <p:nvPr/>
        </p:nvSpPr>
        <p:spPr>
          <a:xfrm>
            <a:off x="2523280" y="3923818"/>
            <a:ext cx="3750198" cy="994022"/>
          </a:xfrm>
          <a:prstGeom prst="wedgeRoundRectCallout">
            <a:avLst>
              <a:gd name="adj1" fmla="val 65301"/>
              <a:gd name="adj2" fmla="val -19640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Yes, I do.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11"/>
          <p:cNvSpPr/>
          <p:nvPr/>
        </p:nvSpPr>
        <p:spPr>
          <a:xfrm>
            <a:off x="2744604" y="823603"/>
            <a:ext cx="3307550" cy="931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FD1309"/>
                </a:solidFill>
                <a:latin typeface="Arial"/>
                <a:ea typeface="Arial"/>
                <a:cs typeface="Arial"/>
                <a:sym typeface="Arial"/>
              </a:rPr>
              <a:t>erasers  </a:t>
            </a:r>
            <a:endParaRPr sz="5400" b="0" i="0" u="none" strike="noStrike" cap="none">
              <a:solidFill>
                <a:srgbClr val="FD13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609627">
            <a:off x="2922112" y="1982027"/>
            <a:ext cx="790575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609627">
            <a:off x="4235786" y="2131523"/>
            <a:ext cx="790575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609627">
            <a:off x="5549459" y="2176307"/>
            <a:ext cx="790575" cy="176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2"/>
          <p:cNvSpPr/>
          <p:nvPr/>
        </p:nvSpPr>
        <p:spPr>
          <a:xfrm>
            <a:off x="671332" y="347241"/>
            <a:ext cx="7812911" cy="1342663"/>
          </a:xfrm>
          <a:prstGeom prst="wedgeRoundRectCallout">
            <a:avLst>
              <a:gd name="adj1" fmla="val -37199"/>
              <a:gd name="adj2" fmla="val 129647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lang="en-US" sz="52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Do you have ......................?</a:t>
            </a:r>
            <a:endParaRPr sz="52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12"/>
          <p:cNvSpPr/>
          <p:nvPr/>
        </p:nvSpPr>
        <p:spPr>
          <a:xfrm>
            <a:off x="2523280" y="3923818"/>
            <a:ext cx="3750198" cy="994022"/>
          </a:xfrm>
          <a:prstGeom prst="wedgeRoundRectCallout">
            <a:avLst>
              <a:gd name="adj1" fmla="val 69513"/>
              <a:gd name="adj2" fmla="val 431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Yes, I do.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12"/>
          <p:cNvSpPr/>
          <p:nvPr/>
        </p:nvSpPr>
        <p:spPr>
          <a:xfrm>
            <a:off x="2882262" y="834328"/>
            <a:ext cx="303223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0" i="0" u="none" strike="noStrike" cap="none">
                <a:solidFill>
                  <a:srgbClr val="FD1309"/>
                </a:solidFill>
                <a:latin typeface="Arial"/>
                <a:ea typeface="Arial"/>
                <a:cs typeface="Arial"/>
                <a:sym typeface="Arial"/>
              </a:rPr>
              <a:t>pencils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FD130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5400" b="0" i="0" u="none" strike="noStrike" cap="none">
              <a:solidFill>
                <a:srgbClr val="FD13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2" name="Google Shape;462;p12" descr="CLASSROOM OBJECTS | Baambooz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98059" y="2444635"/>
            <a:ext cx="957655" cy="1108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12" descr="CLASSROOM OBJECTS | Baambooz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63315" y="2444988"/>
            <a:ext cx="957655" cy="1108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12" descr="CLASSROOM OBJECTS | Baamboozl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13939" y="2444635"/>
            <a:ext cx="957655" cy="1108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290" y="2814000"/>
            <a:ext cx="1876687" cy="221963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66" name="Google Shape;466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25020" y="2909264"/>
            <a:ext cx="1905266" cy="212437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7" name="Google Shape;467;p12" descr="Green Pencil Clip Art Free PNG Image｜Illustoon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3"/>
          <p:cNvSpPr/>
          <p:nvPr/>
        </p:nvSpPr>
        <p:spPr>
          <a:xfrm>
            <a:off x="671332" y="347241"/>
            <a:ext cx="7812911" cy="1342663"/>
          </a:xfrm>
          <a:prstGeom prst="wedgeRoundRectCallout">
            <a:avLst>
              <a:gd name="adj1" fmla="val -35603"/>
              <a:gd name="adj2" fmla="val 129647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Do you have ......................?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13"/>
          <p:cNvSpPr/>
          <p:nvPr/>
        </p:nvSpPr>
        <p:spPr>
          <a:xfrm>
            <a:off x="2523280" y="3923818"/>
            <a:ext cx="3750198" cy="994022"/>
          </a:xfrm>
          <a:prstGeom prst="wedgeRoundRectCallout">
            <a:avLst>
              <a:gd name="adj1" fmla="val 66410"/>
              <a:gd name="adj2" fmla="val -32184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Yes, I do.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4" name="Google Shape;474;p13" descr="Pen Vector Clipart - Clipart Sugge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23418" y="2215159"/>
            <a:ext cx="1114668" cy="1451768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13"/>
          <p:cNvSpPr/>
          <p:nvPr/>
        </p:nvSpPr>
        <p:spPr>
          <a:xfrm>
            <a:off x="3395036" y="896594"/>
            <a:ext cx="2353928" cy="536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FD1309"/>
                </a:solidFill>
                <a:latin typeface="Arial"/>
                <a:ea typeface="Arial"/>
                <a:cs typeface="Arial"/>
                <a:sym typeface="Arial"/>
              </a:rPr>
              <a:t>pens</a:t>
            </a:r>
            <a:endParaRPr sz="5400" b="0" i="0" u="none" strike="noStrike" cap="none">
              <a:solidFill>
                <a:srgbClr val="FD13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6" name="Google Shape;476;p13" descr="Pen Vector Clipart - Clipart Sugge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73740" y="2239257"/>
            <a:ext cx="1114668" cy="1451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13" descr="Pen Vector Clipart - Clipart Suggest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0756" y="2239257"/>
            <a:ext cx="1114668" cy="1451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938" y="2814000"/>
            <a:ext cx="1876687" cy="221963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79" name="Google Shape;479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23800" y="2941043"/>
            <a:ext cx="1905266" cy="212437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4"/>
          <p:cNvSpPr/>
          <p:nvPr/>
        </p:nvSpPr>
        <p:spPr>
          <a:xfrm>
            <a:off x="671332" y="347241"/>
            <a:ext cx="7812911" cy="1342663"/>
          </a:xfrm>
          <a:prstGeom prst="wedgeRoundRectCallout">
            <a:avLst>
              <a:gd name="adj1" fmla="val -33582"/>
              <a:gd name="adj2" fmla="val 139553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Do you have ......................?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14"/>
          <p:cNvSpPr/>
          <p:nvPr/>
        </p:nvSpPr>
        <p:spPr>
          <a:xfrm>
            <a:off x="2523280" y="3923818"/>
            <a:ext cx="3750198" cy="994022"/>
          </a:xfrm>
          <a:prstGeom prst="wedgeRoundRectCallout">
            <a:avLst>
              <a:gd name="adj1" fmla="val 69513"/>
              <a:gd name="adj2" fmla="val 431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Yes, I do.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14"/>
          <p:cNvSpPr/>
          <p:nvPr/>
        </p:nvSpPr>
        <p:spPr>
          <a:xfrm>
            <a:off x="3218871" y="895003"/>
            <a:ext cx="235901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FD1309"/>
                </a:solidFill>
                <a:latin typeface="Arial"/>
                <a:ea typeface="Arial"/>
                <a:cs typeface="Arial"/>
                <a:sym typeface="Arial"/>
              </a:rPr>
              <a:t>rulers</a:t>
            </a:r>
            <a:endParaRPr sz="5400" b="0" i="0" u="none" strike="noStrike" cap="none">
              <a:solidFill>
                <a:srgbClr val="FD130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7" name="Google Shape;487;p14" descr="vector illustration of ruler, instrument of measurement:: tasmeemME.co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4870" y="2238917"/>
            <a:ext cx="1524306" cy="151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14" descr="vector illustration of ruler, instrument of measurement:: tasmeemME.co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69647" y="2253973"/>
            <a:ext cx="1524306" cy="151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202" y="2814000"/>
            <a:ext cx="1876687" cy="221963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90" name="Google Shape;490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37934" y="2909264"/>
            <a:ext cx="1905266" cy="212437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5"/>
          <p:cNvSpPr txBox="1">
            <a:spLocks noGrp="1"/>
          </p:cNvSpPr>
          <p:nvPr>
            <p:ph type="title"/>
          </p:nvPr>
        </p:nvSpPr>
        <p:spPr>
          <a:xfrm>
            <a:off x="1643369" y="282257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DE6F64"/>
                </a:solidFill>
              </a:rPr>
              <a:t>L</a:t>
            </a:r>
            <a:r>
              <a:rPr lang="en-US">
                <a:solidFill>
                  <a:srgbClr val="8D6CD2"/>
                </a:solidFill>
              </a:rPr>
              <a:t>o</a:t>
            </a:r>
            <a:r>
              <a:rPr lang="en-US">
                <a:solidFill>
                  <a:srgbClr val="E8A46B"/>
                </a:solidFill>
              </a:rPr>
              <a:t>o</a:t>
            </a:r>
            <a:r>
              <a:rPr lang="en-US">
                <a:solidFill>
                  <a:srgbClr val="81A5E4"/>
                </a:solidFill>
              </a:rPr>
              <a:t>k</a:t>
            </a:r>
            <a:r>
              <a:rPr lang="en-US"/>
              <a:t>, </a:t>
            </a:r>
            <a:r>
              <a:rPr lang="en-US">
                <a:solidFill>
                  <a:srgbClr val="DE6F64"/>
                </a:solidFill>
              </a:rPr>
              <a:t>l</a:t>
            </a:r>
            <a:r>
              <a:rPr lang="en-US">
                <a:solidFill>
                  <a:srgbClr val="8D6CD2"/>
                </a:solidFill>
              </a:rPr>
              <a:t>i</a:t>
            </a:r>
            <a:r>
              <a:rPr lang="en-US">
                <a:solidFill>
                  <a:srgbClr val="E8A46B"/>
                </a:solidFill>
              </a:rPr>
              <a:t>s</a:t>
            </a:r>
            <a:r>
              <a:rPr lang="en-US">
                <a:solidFill>
                  <a:srgbClr val="81A5E4"/>
                </a:solidFill>
              </a:rPr>
              <a:t>t</a:t>
            </a:r>
            <a:r>
              <a:rPr lang="en-US">
                <a:solidFill>
                  <a:srgbClr val="DE6F64"/>
                </a:solidFill>
              </a:rPr>
              <a:t>e</a:t>
            </a:r>
            <a:r>
              <a:rPr lang="en-US">
                <a:solidFill>
                  <a:srgbClr val="8D6CD2"/>
                </a:solidFill>
              </a:rPr>
              <a:t>n</a:t>
            </a:r>
            <a:r>
              <a:rPr lang="en-US"/>
              <a:t> </a:t>
            </a:r>
            <a:r>
              <a:rPr lang="en-US">
                <a:solidFill>
                  <a:srgbClr val="DE6F64"/>
                </a:solidFill>
              </a:rPr>
              <a:t>a</a:t>
            </a:r>
            <a:r>
              <a:rPr lang="en-US">
                <a:solidFill>
                  <a:srgbClr val="8D6CD2"/>
                </a:solidFill>
              </a:rPr>
              <a:t>n</a:t>
            </a:r>
            <a:r>
              <a:rPr lang="en-US">
                <a:solidFill>
                  <a:srgbClr val="E8A46B"/>
                </a:solidFill>
              </a:rPr>
              <a:t>d</a:t>
            </a:r>
            <a:r>
              <a:rPr lang="en-US"/>
              <a:t> </a:t>
            </a:r>
            <a:r>
              <a:rPr lang="en-US">
                <a:solidFill>
                  <a:srgbClr val="DE6F64"/>
                </a:solidFill>
              </a:rPr>
              <a:t>r</a:t>
            </a:r>
            <a:r>
              <a:rPr lang="en-US">
                <a:solidFill>
                  <a:srgbClr val="8D6CD2"/>
                </a:solidFill>
              </a:rPr>
              <a:t>e</a:t>
            </a:r>
            <a:r>
              <a:rPr lang="en-US">
                <a:solidFill>
                  <a:srgbClr val="E8A46B"/>
                </a:solidFill>
              </a:rPr>
              <a:t>p</a:t>
            </a:r>
            <a:r>
              <a:rPr lang="en-US">
                <a:solidFill>
                  <a:srgbClr val="81A5E4"/>
                </a:solidFill>
              </a:rPr>
              <a:t>e</a:t>
            </a:r>
            <a:r>
              <a:rPr lang="en-US">
                <a:solidFill>
                  <a:srgbClr val="DE6F64"/>
                </a:solidFill>
              </a:rPr>
              <a:t>a</a:t>
            </a:r>
            <a:r>
              <a:rPr lang="en-US">
                <a:solidFill>
                  <a:srgbClr val="8D6CD2"/>
                </a:solidFill>
              </a:rPr>
              <a:t>t</a:t>
            </a:r>
            <a:r>
              <a:rPr lang="en-US">
                <a:solidFill>
                  <a:srgbClr val="81A5E4"/>
                </a:solidFill>
              </a:rPr>
              <a:t>.</a:t>
            </a:r>
            <a:r>
              <a:rPr lang="en-US"/>
              <a:t> 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496" name="Google Shape;49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88616" y="971508"/>
            <a:ext cx="1749256" cy="1489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Google Shape;50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85399" y="270628"/>
            <a:ext cx="818225" cy="44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1126" y="-386"/>
            <a:ext cx="1302874" cy="69570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16"/>
          <p:cNvSpPr/>
          <p:nvPr/>
        </p:nvSpPr>
        <p:spPr>
          <a:xfrm>
            <a:off x="8103624" y="43276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16"/>
          <p:cNvSpPr/>
          <p:nvPr/>
        </p:nvSpPr>
        <p:spPr>
          <a:xfrm>
            <a:off x="4836309" y="1894688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16"/>
          <p:cNvSpPr/>
          <p:nvPr/>
        </p:nvSpPr>
        <p:spPr>
          <a:xfrm>
            <a:off x="5695603" y="2789871"/>
            <a:ext cx="131670" cy="107637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16"/>
          <p:cNvSpPr/>
          <p:nvPr/>
        </p:nvSpPr>
        <p:spPr>
          <a:xfrm>
            <a:off x="5425897" y="2547672"/>
            <a:ext cx="269693" cy="220409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16"/>
          <p:cNvSpPr/>
          <p:nvPr/>
        </p:nvSpPr>
        <p:spPr>
          <a:xfrm rot="684164">
            <a:off x="4300122" y="25785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16"/>
          <p:cNvSpPr/>
          <p:nvPr/>
        </p:nvSpPr>
        <p:spPr>
          <a:xfrm rot="1746969">
            <a:off x="3724371" y="15292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16"/>
          <p:cNvSpPr/>
          <p:nvPr/>
        </p:nvSpPr>
        <p:spPr>
          <a:xfrm>
            <a:off x="671332" y="347242"/>
            <a:ext cx="7812911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What are these?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16"/>
          <p:cNvSpPr/>
          <p:nvPr/>
        </p:nvSpPr>
        <p:spPr>
          <a:xfrm>
            <a:off x="436421" y="3789223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They are pencils.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16"/>
          <p:cNvSpPr/>
          <p:nvPr/>
        </p:nvSpPr>
        <p:spPr>
          <a:xfrm>
            <a:off x="661662" y="338427"/>
            <a:ext cx="7812911" cy="838752"/>
          </a:xfrm>
          <a:prstGeom prst="wedgeRoundRectCallout">
            <a:avLst>
              <a:gd name="adj1" fmla="val -45694"/>
              <a:gd name="adj2" fmla="val 106134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What colour are they?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2" name="Google Shape;512;p16" descr="https://media.baamboozle.com/uploads/images/132297/1610210664_8929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065387" y="1976130"/>
            <a:ext cx="1545307" cy="1376480"/>
          </a:xfrm>
          <a:prstGeom prst="rect">
            <a:avLst/>
          </a:prstGeom>
          <a:noFill/>
          <a:ln>
            <a:noFill/>
          </a:ln>
        </p:spPr>
      </p:pic>
      <p:sp>
        <p:nvSpPr>
          <p:cNvPr id="513" name="Google Shape;513;p16"/>
          <p:cNvSpPr/>
          <p:nvPr/>
        </p:nvSpPr>
        <p:spPr>
          <a:xfrm>
            <a:off x="436420" y="3781597"/>
            <a:ext cx="7812911" cy="765340"/>
          </a:xfrm>
          <a:prstGeom prst="wedgeRoundRectCallout">
            <a:avLst>
              <a:gd name="adj1" fmla="val 43060"/>
              <a:gd name="adj2" fmla="val 74339"/>
              <a:gd name="adj3" fmla="val 16667"/>
            </a:avLst>
          </a:prstGeom>
          <a:noFill/>
          <a:ln w="25400" cap="flat" cmpd="sng">
            <a:solidFill>
              <a:srgbClr val="B78F3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en-US" sz="5400" b="0" i="0" u="none" strike="noStrike" cap="none">
                <a:solidFill>
                  <a:srgbClr val="2F0000"/>
                </a:solidFill>
                <a:latin typeface="Arial"/>
                <a:ea typeface="Arial"/>
                <a:cs typeface="Arial"/>
                <a:sym typeface="Arial"/>
              </a:rPr>
              <a:t>They are green.</a:t>
            </a:r>
            <a:endParaRPr sz="5400" b="0" i="0" u="none" strike="noStrike" cap="none">
              <a:solidFill>
                <a:srgbClr val="2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4" name="Google Shape;514;p16" descr="CLASSROOM OBJECTS | Baamboozl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68122" y="1384055"/>
            <a:ext cx="1962722" cy="237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16" descr="CLASSROOM OBJECTS | Baamboozl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33378" y="1384408"/>
            <a:ext cx="1962722" cy="2375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16" descr="CLASSROOM OBJECTS | Baamboozl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84002" y="1384055"/>
            <a:ext cx="1962722" cy="2375501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16" descr="Green Pencil Clip Art Free PNG Image｜Illustoon"/>
          <p:cNvSpPr/>
          <p:nvPr/>
        </p:nvSpPr>
        <p:spPr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8" name="Google Shape;518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67636" y="1384055"/>
            <a:ext cx="2528464" cy="2528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794687" y="1560265"/>
            <a:ext cx="2528464" cy="25284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3878" y="1162009"/>
            <a:ext cx="4027672" cy="291216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25" name="Google Shape;525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67863" y="1162009"/>
            <a:ext cx="4045405" cy="2912165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18"/>
          <p:cNvSpPr txBox="1">
            <a:spLocks noGrp="1"/>
          </p:cNvSpPr>
          <p:nvPr>
            <p:ph type="title"/>
          </p:nvPr>
        </p:nvSpPr>
        <p:spPr>
          <a:xfrm>
            <a:off x="1710290" y="301782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00B0F0"/>
                </a:solidFill>
              </a:rPr>
              <a:t>L</a:t>
            </a:r>
            <a:r>
              <a:rPr lang="en-US"/>
              <a:t>i</a:t>
            </a:r>
            <a:r>
              <a:rPr lang="en-US">
                <a:solidFill>
                  <a:srgbClr val="FD1309"/>
                </a:solidFill>
              </a:rPr>
              <a:t>s</a:t>
            </a:r>
            <a:r>
              <a:rPr lang="en-US">
                <a:solidFill>
                  <a:srgbClr val="F6A704"/>
                </a:solidFill>
              </a:rPr>
              <a:t>t</a:t>
            </a:r>
            <a:r>
              <a:rPr lang="en-US">
                <a:solidFill>
                  <a:srgbClr val="92D050"/>
                </a:solidFill>
              </a:rPr>
              <a:t>e</a:t>
            </a:r>
            <a:r>
              <a:rPr lang="en-US">
                <a:solidFill>
                  <a:srgbClr val="00B0F0"/>
                </a:solidFill>
              </a:rPr>
              <a:t>n</a:t>
            </a:r>
            <a:r>
              <a:rPr lang="en-US">
                <a:solidFill>
                  <a:srgbClr val="59B568"/>
                </a:solidFill>
              </a:rPr>
              <a:t>,</a:t>
            </a:r>
            <a:r>
              <a:rPr lang="en-US"/>
              <a:t> </a:t>
            </a:r>
            <a:r>
              <a:rPr lang="en-US">
                <a:solidFill>
                  <a:srgbClr val="00B0F0"/>
                </a:solidFill>
              </a:rPr>
              <a:t>p</a:t>
            </a:r>
            <a:r>
              <a:rPr lang="en-US"/>
              <a:t>o</a:t>
            </a:r>
            <a:r>
              <a:rPr lang="en-US">
                <a:solidFill>
                  <a:srgbClr val="FF0000"/>
                </a:solidFill>
              </a:rPr>
              <a:t>i</a:t>
            </a:r>
            <a:r>
              <a:rPr lang="en-US">
                <a:solidFill>
                  <a:srgbClr val="F6A704"/>
                </a:solidFill>
              </a:rPr>
              <a:t>n</a:t>
            </a:r>
            <a:r>
              <a:rPr lang="en-US">
                <a:solidFill>
                  <a:srgbClr val="00B0F0"/>
                </a:solidFill>
              </a:rPr>
              <a:t>t</a:t>
            </a:r>
            <a:r>
              <a:rPr lang="en-US"/>
              <a:t> </a:t>
            </a:r>
            <a:r>
              <a:rPr lang="en-US">
                <a:solidFill>
                  <a:srgbClr val="00B0F0"/>
                </a:solidFill>
              </a:rPr>
              <a:t>a</a:t>
            </a:r>
            <a:r>
              <a:rPr lang="en-US"/>
              <a:t>n</a:t>
            </a:r>
            <a:r>
              <a:rPr lang="en-US">
                <a:solidFill>
                  <a:srgbClr val="FD1309"/>
                </a:solidFill>
              </a:rPr>
              <a:t>d</a:t>
            </a:r>
            <a:r>
              <a:rPr lang="en-US"/>
              <a:t> </a:t>
            </a:r>
            <a:r>
              <a:rPr lang="en-US">
                <a:solidFill>
                  <a:srgbClr val="FFC000"/>
                </a:solidFill>
              </a:rPr>
              <a:t>s</a:t>
            </a:r>
            <a:r>
              <a:rPr lang="en-US">
                <a:solidFill>
                  <a:srgbClr val="00B0F0"/>
                </a:solidFill>
              </a:rPr>
              <a:t>a</a:t>
            </a:r>
            <a:r>
              <a:rPr lang="en-US"/>
              <a:t>y.</a:t>
            </a:r>
            <a:endParaRPr>
              <a:solidFill>
                <a:srgbClr val="00B0F0"/>
              </a:solidFill>
            </a:endParaRPr>
          </a:p>
        </p:txBody>
      </p:sp>
      <p:pic>
        <p:nvPicPr>
          <p:cNvPr id="531" name="Google Shape;531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96236" y="1687789"/>
            <a:ext cx="1796844" cy="1530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Google Shape;53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2379" y="767797"/>
            <a:ext cx="3219450" cy="20574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37" name="Google Shape;537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42889" y="956641"/>
            <a:ext cx="2238375" cy="153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912454" y="3006612"/>
            <a:ext cx="2019300" cy="120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85739" y="2815952"/>
            <a:ext cx="2295525" cy="153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21547" y="347041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19"/>
          <p:cNvSpPr txBox="1"/>
          <p:nvPr/>
        </p:nvSpPr>
        <p:spPr>
          <a:xfrm>
            <a:off x="2540276" y="2415842"/>
            <a:ext cx="139147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FD720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Orange</a:t>
            </a:r>
            <a:endParaRPr sz="2000" b="1" i="0" u="none" strike="noStrike" cap="none">
              <a:solidFill>
                <a:srgbClr val="FD720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2" name="Google Shape;542;p19"/>
          <p:cNvSpPr txBox="1"/>
          <p:nvPr/>
        </p:nvSpPr>
        <p:spPr>
          <a:xfrm>
            <a:off x="5763868" y="4409183"/>
            <a:ext cx="139147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Black</a:t>
            </a:r>
            <a:endParaRPr sz="2000" b="1" i="0" u="none" strike="noStrike" cap="non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3" name="Google Shape;543;p19"/>
          <p:cNvSpPr/>
          <p:nvPr/>
        </p:nvSpPr>
        <p:spPr>
          <a:xfrm>
            <a:off x="2540276" y="4273187"/>
            <a:ext cx="918542" cy="442674"/>
          </a:xfrm>
          <a:prstGeom prst="roundRect">
            <a:avLst>
              <a:gd name="adj" fmla="val 16667"/>
            </a:avLst>
          </a:prstGeom>
          <a:solidFill>
            <a:srgbClr val="2F00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chemeClr val="accent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White</a:t>
            </a:r>
            <a:endParaRPr sz="2000" b="1" i="0" u="none" strike="noStrike" cap="none">
              <a:solidFill>
                <a:schemeClr val="accent6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4" name="Google Shape;544;p19"/>
          <p:cNvSpPr txBox="1"/>
          <p:nvPr/>
        </p:nvSpPr>
        <p:spPr>
          <a:xfrm>
            <a:off x="5666337" y="2482857"/>
            <a:ext cx="139147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Green</a:t>
            </a:r>
            <a:endParaRPr sz="2000" b="1" i="0" u="none" strike="noStrike" cap="none">
              <a:solidFill>
                <a:srgbClr val="00B05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20"/>
          <p:cNvSpPr txBox="1">
            <a:spLocks noGrp="1"/>
          </p:cNvSpPr>
          <p:nvPr>
            <p:ph type="title"/>
          </p:nvPr>
        </p:nvSpPr>
        <p:spPr>
          <a:xfrm>
            <a:off x="1562046" y="3021982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chemeClr val="accent2"/>
                </a:solidFill>
              </a:rPr>
              <a:t>L</a:t>
            </a:r>
            <a:r>
              <a:rPr lang="en-US">
                <a:solidFill>
                  <a:srgbClr val="00B050"/>
                </a:solidFill>
              </a:rPr>
              <a:t>e</a:t>
            </a:r>
            <a:r>
              <a:rPr lang="en-US">
                <a:solidFill>
                  <a:srgbClr val="92D050"/>
                </a:solidFill>
              </a:rPr>
              <a:t>t</a:t>
            </a:r>
            <a:r>
              <a:rPr lang="en-US">
                <a:solidFill>
                  <a:schemeClr val="accent2"/>
                </a:solidFill>
              </a:rPr>
              <a:t>’</a:t>
            </a:r>
            <a:r>
              <a:rPr lang="en-US">
                <a:solidFill>
                  <a:srgbClr val="FFFF00"/>
                </a:solidFill>
              </a:rPr>
              <a:t>s</a:t>
            </a:r>
            <a:r>
              <a:rPr lang="en-US">
                <a:solidFill>
                  <a:schemeClr val="accent2"/>
                </a:solidFill>
              </a:rPr>
              <a:t> t</a:t>
            </a:r>
            <a:r>
              <a:rPr lang="en-US">
                <a:solidFill>
                  <a:srgbClr val="00B050"/>
                </a:solidFill>
              </a:rPr>
              <a:t>a</a:t>
            </a:r>
            <a:r>
              <a:rPr lang="en-US">
                <a:solidFill>
                  <a:srgbClr val="92D050"/>
                </a:solidFill>
              </a:rPr>
              <a:t>l</a:t>
            </a:r>
            <a:r>
              <a:rPr lang="en-US">
                <a:solidFill>
                  <a:srgbClr val="FFFF00"/>
                </a:solidFill>
              </a:rPr>
              <a:t>k</a:t>
            </a:r>
            <a:r>
              <a:rPr lang="en-US">
                <a:solidFill>
                  <a:schemeClr val="accent2"/>
                </a:solidFill>
              </a:rPr>
              <a:t>.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550" name="Google Shape;550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78736" y="1554408"/>
            <a:ext cx="2120620" cy="17391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"/>
          <p:cNvSpPr/>
          <p:nvPr/>
        </p:nvSpPr>
        <p:spPr>
          <a:xfrm>
            <a:off x="3805036" y="1061700"/>
            <a:ext cx="1519287" cy="1241650"/>
          </a:xfrm>
          <a:custGeom>
            <a:avLst/>
            <a:gdLst/>
            <a:ahLst/>
            <a:cxnLst/>
            <a:rect l="l" t="t" r="r" b="b"/>
            <a:pathLst>
              <a:path w="14277" h="11668" extrusionOk="0">
                <a:moveTo>
                  <a:pt x="10812" y="649"/>
                </a:moveTo>
                <a:cubicBezTo>
                  <a:pt x="10800" y="649"/>
                  <a:pt x="10800" y="661"/>
                  <a:pt x="10800" y="661"/>
                </a:cubicBezTo>
                <a:cubicBezTo>
                  <a:pt x="10800" y="649"/>
                  <a:pt x="10800" y="649"/>
                  <a:pt x="10812" y="649"/>
                </a:cubicBezTo>
                <a:close/>
                <a:moveTo>
                  <a:pt x="4096" y="684"/>
                </a:moveTo>
                <a:cubicBezTo>
                  <a:pt x="4132" y="696"/>
                  <a:pt x="4168" y="696"/>
                  <a:pt x="4180" y="696"/>
                </a:cubicBezTo>
                <a:cubicBezTo>
                  <a:pt x="4185" y="694"/>
                  <a:pt x="4188" y="693"/>
                  <a:pt x="4190" y="693"/>
                </a:cubicBezTo>
                <a:cubicBezTo>
                  <a:pt x="4199" y="693"/>
                  <a:pt x="4192" y="708"/>
                  <a:pt x="4192" y="708"/>
                </a:cubicBezTo>
                <a:cubicBezTo>
                  <a:pt x="4192" y="744"/>
                  <a:pt x="4204" y="768"/>
                  <a:pt x="4216" y="792"/>
                </a:cubicBezTo>
                <a:cubicBezTo>
                  <a:pt x="4180" y="756"/>
                  <a:pt x="4144" y="720"/>
                  <a:pt x="4096" y="684"/>
                </a:cubicBezTo>
                <a:close/>
                <a:moveTo>
                  <a:pt x="5108" y="1054"/>
                </a:moveTo>
                <a:cubicBezTo>
                  <a:pt x="5108" y="1065"/>
                  <a:pt x="5108" y="1065"/>
                  <a:pt x="5108" y="1065"/>
                </a:cubicBezTo>
                <a:cubicBezTo>
                  <a:pt x="5097" y="1065"/>
                  <a:pt x="5097" y="1077"/>
                  <a:pt x="5085" y="1077"/>
                </a:cubicBezTo>
                <a:lnTo>
                  <a:pt x="5085" y="1077"/>
                </a:lnTo>
                <a:cubicBezTo>
                  <a:pt x="5097" y="1077"/>
                  <a:pt x="5097" y="1065"/>
                  <a:pt x="5108" y="1054"/>
                </a:cubicBezTo>
                <a:close/>
                <a:moveTo>
                  <a:pt x="9097" y="1089"/>
                </a:moveTo>
                <a:cubicBezTo>
                  <a:pt x="9109" y="1089"/>
                  <a:pt x="9109" y="1089"/>
                  <a:pt x="9109" y="1101"/>
                </a:cubicBezTo>
                <a:lnTo>
                  <a:pt x="9097" y="1101"/>
                </a:lnTo>
                <a:cubicBezTo>
                  <a:pt x="9097" y="1101"/>
                  <a:pt x="9097" y="1089"/>
                  <a:pt x="9097" y="1089"/>
                </a:cubicBezTo>
                <a:close/>
                <a:moveTo>
                  <a:pt x="1965" y="1101"/>
                </a:moveTo>
                <a:cubicBezTo>
                  <a:pt x="1965" y="1113"/>
                  <a:pt x="1965" y="1125"/>
                  <a:pt x="1953" y="1125"/>
                </a:cubicBezTo>
                <a:cubicBezTo>
                  <a:pt x="1953" y="1113"/>
                  <a:pt x="1965" y="1113"/>
                  <a:pt x="1965" y="1101"/>
                </a:cubicBezTo>
                <a:close/>
                <a:moveTo>
                  <a:pt x="8930" y="1149"/>
                </a:moveTo>
                <a:cubicBezTo>
                  <a:pt x="8930" y="1161"/>
                  <a:pt x="8918" y="1161"/>
                  <a:pt x="8918" y="1173"/>
                </a:cubicBezTo>
                <a:cubicBezTo>
                  <a:pt x="8918" y="1161"/>
                  <a:pt x="8918" y="1161"/>
                  <a:pt x="8930" y="1149"/>
                </a:cubicBezTo>
                <a:close/>
                <a:moveTo>
                  <a:pt x="3799" y="1232"/>
                </a:moveTo>
                <a:cubicBezTo>
                  <a:pt x="3799" y="1244"/>
                  <a:pt x="3787" y="1244"/>
                  <a:pt x="3775" y="1244"/>
                </a:cubicBezTo>
                <a:cubicBezTo>
                  <a:pt x="3787" y="1244"/>
                  <a:pt x="3787" y="1232"/>
                  <a:pt x="3787" y="1232"/>
                </a:cubicBezTo>
                <a:close/>
                <a:moveTo>
                  <a:pt x="3971" y="1259"/>
                </a:moveTo>
                <a:cubicBezTo>
                  <a:pt x="3989" y="1259"/>
                  <a:pt x="4007" y="1262"/>
                  <a:pt x="4025" y="1268"/>
                </a:cubicBezTo>
                <a:cubicBezTo>
                  <a:pt x="4001" y="1280"/>
                  <a:pt x="3965" y="1292"/>
                  <a:pt x="3942" y="1316"/>
                </a:cubicBezTo>
                <a:cubicBezTo>
                  <a:pt x="3930" y="1304"/>
                  <a:pt x="3906" y="1292"/>
                  <a:pt x="3918" y="1268"/>
                </a:cubicBezTo>
                <a:cubicBezTo>
                  <a:pt x="3936" y="1262"/>
                  <a:pt x="3954" y="1259"/>
                  <a:pt x="3971" y="1259"/>
                </a:cubicBezTo>
                <a:close/>
                <a:moveTo>
                  <a:pt x="9359" y="1387"/>
                </a:moveTo>
                <a:cubicBezTo>
                  <a:pt x="9359" y="1387"/>
                  <a:pt x="9359" y="1387"/>
                  <a:pt x="9359" y="1399"/>
                </a:cubicBezTo>
                <a:lnTo>
                  <a:pt x="9347" y="1399"/>
                </a:lnTo>
                <a:cubicBezTo>
                  <a:pt x="9347" y="1387"/>
                  <a:pt x="9359" y="1387"/>
                  <a:pt x="9359" y="1387"/>
                </a:cubicBezTo>
                <a:close/>
                <a:moveTo>
                  <a:pt x="3870" y="1518"/>
                </a:moveTo>
                <a:cubicBezTo>
                  <a:pt x="3882" y="1530"/>
                  <a:pt x="3882" y="1530"/>
                  <a:pt x="3882" y="1530"/>
                </a:cubicBezTo>
                <a:lnTo>
                  <a:pt x="3870" y="1530"/>
                </a:lnTo>
                <a:cubicBezTo>
                  <a:pt x="3870" y="1530"/>
                  <a:pt x="3870" y="1530"/>
                  <a:pt x="3870" y="1518"/>
                </a:cubicBezTo>
                <a:close/>
                <a:moveTo>
                  <a:pt x="13800" y="1851"/>
                </a:moveTo>
                <a:cubicBezTo>
                  <a:pt x="13800" y="1863"/>
                  <a:pt x="13788" y="1863"/>
                  <a:pt x="13788" y="1863"/>
                </a:cubicBezTo>
                <a:cubicBezTo>
                  <a:pt x="13788" y="1863"/>
                  <a:pt x="13788" y="1863"/>
                  <a:pt x="13776" y="1851"/>
                </a:cubicBezTo>
                <a:close/>
                <a:moveTo>
                  <a:pt x="5489" y="1863"/>
                </a:moveTo>
                <a:cubicBezTo>
                  <a:pt x="5489" y="1875"/>
                  <a:pt x="5489" y="1875"/>
                  <a:pt x="5489" y="1875"/>
                </a:cubicBezTo>
                <a:cubicBezTo>
                  <a:pt x="5489" y="1875"/>
                  <a:pt x="5486" y="1872"/>
                  <a:pt x="5482" y="1871"/>
                </a:cubicBezTo>
                <a:lnTo>
                  <a:pt x="5482" y="1871"/>
                </a:lnTo>
                <a:cubicBezTo>
                  <a:pt x="5484" y="1869"/>
                  <a:pt x="5486" y="1866"/>
                  <a:pt x="5489" y="1863"/>
                </a:cubicBezTo>
                <a:close/>
                <a:moveTo>
                  <a:pt x="8180" y="1875"/>
                </a:moveTo>
                <a:cubicBezTo>
                  <a:pt x="8180" y="1887"/>
                  <a:pt x="8180" y="1887"/>
                  <a:pt x="8180" y="1887"/>
                </a:cubicBezTo>
                <a:cubicBezTo>
                  <a:pt x="8180" y="1887"/>
                  <a:pt x="8168" y="1887"/>
                  <a:pt x="8168" y="1875"/>
                </a:cubicBezTo>
                <a:close/>
                <a:moveTo>
                  <a:pt x="155" y="2054"/>
                </a:moveTo>
                <a:cubicBezTo>
                  <a:pt x="167" y="2078"/>
                  <a:pt x="167" y="2089"/>
                  <a:pt x="179" y="2101"/>
                </a:cubicBezTo>
                <a:cubicBezTo>
                  <a:pt x="167" y="2113"/>
                  <a:pt x="144" y="2125"/>
                  <a:pt x="120" y="2149"/>
                </a:cubicBezTo>
                <a:cubicBezTo>
                  <a:pt x="132" y="2113"/>
                  <a:pt x="144" y="2089"/>
                  <a:pt x="155" y="2054"/>
                </a:cubicBezTo>
                <a:close/>
                <a:moveTo>
                  <a:pt x="1239" y="2173"/>
                </a:moveTo>
                <a:cubicBezTo>
                  <a:pt x="1239" y="2185"/>
                  <a:pt x="1239" y="2185"/>
                  <a:pt x="1239" y="2185"/>
                </a:cubicBezTo>
                <a:lnTo>
                  <a:pt x="1227" y="2185"/>
                </a:lnTo>
                <a:cubicBezTo>
                  <a:pt x="1239" y="2185"/>
                  <a:pt x="1239" y="2185"/>
                  <a:pt x="1239" y="2173"/>
                </a:cubicBezTo>
                <a:close/>
                <a:moveTo>
                  <a:pt x="2322" y="2256"/>
                </a:moveTo>
                <a:cubicBezTo>
                  <a:pt x="2322" y="2268"/>
                  <a:pt x="2322" y="2268"/>
                  <a:pt x="2311" y="2280"/>
                </a:cubicBezTo>
                <a:cubicBezTo>
                  <a:pt x="2322" y="2268"/>
                  <a:pt x="2322" y="2256"/>
                  <a:pt x="2322" y="2256"/>
                </a:cubicBezTo>
                <a:close/>
                <a:moveTo>
                  <a:pt x="4323" y="2363"/>
                </a:moveTo>
                <a:cubicBezTo>
                  <a:pt x="4311" y="2363"/>
                  <a:pt x="4311" y="2363"/>
                  <a:pt x="4311" y="2375"/>
                </a:cubicBezTo>
                <a:cubicBezTo>
                  <a:pt x="4311" y="2363"/>
                  <a:pt x="4299" y="2363"/>
                  <a:pt x="4299" y="2363"/>
                </a:cubicBezTo>
                <a:close/>
                <a:moveTo>
                  <a:pt x="2632" y="2387"/>
                </a:moveTo>
                <a:cubicBezTo>
                  <a:pt x="2632" y="2399"/>
                  <a:pt x="2632" y="2399"/>
                  <a:pt x="2632" y="2399"/>
                </a:cubicBezTo>
                <a:cubicBezTo>
                  <a:pt x="2620" y="2399"/>
                  <a:pt x="2620" y="2399"/>
                  <a:pt x="2620" y="2387"/>
                </a:cubicBezTo>
                <a:close/>
                <a:moveTo>
                  <a:pt x="12645" y="2411"/>
                </a:moveTo>
                <a:cubicBezTo>
                  <a:pt x="12645" y="2417"/>
                  <a:pt x="12642" y="2420"/>
                  <a:pt x="12638" y="2420"/>
                </a:cubicBezTo>
                <a:cubicBezTo>
                  <a:pt x="12633" y="2420"/>
                  <a:pt x="12627" y="2417"/>
                  <a:pt x="12621" y="2411"/>
                </a:cubicBezTo>
                <a:close/>
                <a:moveTo>
                  <a:pt x="3180" y="2518"/>
                </a:moveTo>
                <a:cubicBezTo>
                  <a:pt x="3180" y="2518"/>
                  <a:pt x="3180" y="2518"/>
                  <a:pt x="3180" y="2530"/>
                </a:cubicBezTo>
                <a:cubicBezTo>
                  <a:pt x="3180" y="2518"/>
                  <a:pt x="3168" y="2518"/>
                  <a:pt x="3168" y="2518"/>
                </a:cubicBezTo>
                <a:close/>
                <a:moveTo>
                  <a:pt x="4549" y="2530"/>
                </a:moveTo>
                <a:cubicBezTo>
                  <a:pt x="4561" y="2530"/>
                  <a:pt x="4561" y="2530"/>
                  <a:pt x="4573" y="2542"/>
                </a:cubicBezTo>
                <a:cubicBezTo>
                  <a:pt x="4561" y="2542"/>
                  <a:pt x="4561" y="2530"/>
                  <a:pt x="4549" y="2530"/>
                </a:cubicBezTo>
                <a:close/>
                <a:moveTo>
                  <a:pt x="6513" y="2530"/>
                </a:moveTo>
                <a:cubicBezTo>
                  <a:pt x="6513" y="2530"/>
                  <a:pt x="6513" y="2542"/>
                  <a:pt x="6513" y="2542"/>
                </a:cubicBezTo>
                <a:lnTo>
                  <a:pt x="6502" y="2542"/>
                </a:lnTo>
                <a:cubicBezTo>
                  <a:pt x="6502" y="2542"/>
                  <a:pt x="6502" y="2530"/>
                  <a:pt x="6513" y="2530"/>
                </a:cubicBezTo>
                <a:close/>
                <a:moveTo>
                  <a:pt x="3858" y="2613"/>
                </a:moveTo>
                <a:cubicBezTo>
                  <a:pt x="3846" y="2625"/>
                  <a:pt x="3835" y="2637"/>
                  <a:pt x="3835" y="2637"/>
                </a:cubicBezTo>
                <a:cubicBezTo>
                  <a:pt x="3835" y="2637"/>
                  <a:pt x="3835" y="2625"/>
                  <a:pt x="3823" y="2625"/>
                </a:cubicBezTo>
                <a:cubicBezTo>
                  <a:pt x="3834" y="2625"/>
                  <a:pt x="3846" y="2625"/>
                  <a:pt x="3858" y="2613"/>
                </a:cubicBezTo>
                <a:close/>
                <a:moveTo>
                  <a:pt x="11990" y="2816"/>
                </a:moveTo>
                <a:cubicBezTo>
                  <a:pt x="11978" y="2828"/>
                  <a:pt x="11978" y="2828"/>
                  <a:pt x="11966" y="2840"/>
                </a:cubicBezTo>
                <a:cubicBezTo>
                  <a:pt x="11966" y="2828"/>
                  <a:pt x="11966" y="2828"/>
                  <a:pt x="11966" y="2828"/>
                </a:cubicBezTo>
                <a:cubicBezTo>
                  <a:pt x="11966" y="2816"/>
                  <a:pt x="11978" y="2816"/>
                  <a:pt x="11990" y="2816"/>
                </a:cubicBezTo>
                <a:close/>
                <a:moveTo>
                  <a:pt x="2489" y="2851"/>
                </a:moveTo>
                <a:cubicBezTo>
                  <a:pt x="2489" y="2863"/>
                  <a:pt x="2501" y="2887"/>
                  <a:pt x="2513" y="2899"/>
                </a:cubicBezTo>
                <a:cubicBezTo>
                  <a:pt x="2501" y="2899"/>
                  <a:pt x="2489" y="2887"/>
                  <a:pt x="2489" y="2875"/>
                </a:cubicBezTo>
                <a:cubicBezTo>
                  <a:pt x="2489" y="2863"/>
                  <a:pt x="2489" y="2851"/>
                  <a:pt x="2477" y="2851"/>
                </a:cubicBezTo>
                <a:close/>
                <a:moveTo>
                  <a:pt x="501" y="2947"/>
                </a:moveTo>
                <a:cubicBezTo>
                  <a:pt x="513" y="2959"/>
                  <a:pt x="513" y="2959"/>
                  <a:pt x="513" y="2959"/>
                </a:cubicBezTo>
                <a:cubicBezTo>
                  <a:pt x="513" y="2959"/>
                  <a:pt x="513" y="2970"/>
                  <a:pt x="501" y="2970"/>
                </a:cubicBezTo>
                <a:cubicBezTo>
                  <a:pt x="501" y="2959"/>
                  <a:pt x="501" y="2959"/>
                  <a:pt x="501" y="2947"/>
                </a:cubicBezTo>
                <a:close/>
                <a:moveTo>
                  <a:pt x="13229" y="2959"/>
                </a:moveTo>
                <a:cubicBezTo>
                  <a:pt x="13229" y="2970"/>
                  <a:pt x="13229" y="2970"/>
                  <a:pt x="13229" y="2982"/>
                </a:cubicBezTo>
                <a:cubicBezTo>
                  <a:pt x="13217" y="2982"/>
                  <a:pt x="13205" y="2982"/>
                  <a:pt x="13193" y="2970"/>
                </a:cubicBezTo>
                <a:cubicBezTo>
                  <a:pt x="13205" y="2970"/>
                  <a:pt x="13217" y="2970"/>
                  <a:pt x="13229" y="2959"/>
                </a:cubicBezTo>
                <a:close/>
                <a:moveTo>
                  <a:pt x="9169" y="2982"/>
                </a:moveTo>
                <a:lnTo>
                  <a:pt x="9169" y="2982"/>
                </a:lnTo>
                <a:cubicBezTo>
                  <a:pt x="9169" y="2994"/>
                  <a:pt x="9180" y="2994"/>
                  <a:pt x="9192" y="3006"/>
                </a:cubicBezTo>
                <a:lnTo>
                  <a:pt x="9180" y="3006"/>
                </a:lnTo>
                <a:cubicBezTo>
                  <a:pt x="9169" y="2994"/>
                  <a:pt x="9169" y="2994"/>
                  <a:pt x="9169" y="2982"/>
                </a:cubicBezTo>
                <a:close/>
                <a:moveTo>
                  <a:pt x="13074" y="2970"/>
                </a:moveTo>
                <a:cubicBezTo>
                  <a:pt x="13074" y="2982"/>
                  <a:pt x="13086" y="2982"/>
                  <a:pt x="13098" y="2982"/>
                </a:cubicBezTo>
                <a:cubicBezTo>
                  <a:pt x="13086" y="2994"/>
                  <a:pt x="13086" y="3006"/>
                  <a:pt x="13086" y="3018"/>
                </a:cubicBezTo>
                <a:cubicBezTo>
                  <a:pt x="13074" y="2994"/>
                  <a:pt x="13074" y="2982"/>
                  <a:pt x="13074" y="2970"/>
                </a:cubicBezTo>
                <a:close/>
                <a:moveTo>
                  <a:pt x="3013" y="3221"/>
                </a:moveTo>
                <a:cubicBezTo>
                  <a:pt x="3013" y="3232"/>
                  <a:pt x="3001" y="3244"/>
                  <a:pt x="3001" y="3256"/>
                </a:cubicBezTo>
                <a:cubicBezTo>
                  <a:pt x="3001" y="3244"/>
                  <a:pt x="3001" y="3232"/>
                  <a:pt x="2989" y="3232"/>
                </a:cubicBezTo>
                <a:cubicBezTo>
                  <a:pt x="3001" y="3232"/>
                  <a:pt x="3013" y="3221"/>
                  <a:pt x="3013" y="3221"/>
                </a:cubicBezTo>
                <a:close/>
                <a:moveTo>
                  <a:pt x="7502" y="3328"/>
                </a:moveTo>
                <a:cubicBezTo>
                  <a:pt x="7502" y="3328"/>
                  <a:pt x="7502" y="3328"/>
                  <a:pt x="7490" y="3340"/>
                </a:cubicBezTo>
                <a:cubicBezTo>
                  <a:pt x="7502" y="3328"/>
                  <a:pt x="7490" y="3328"/>
                  <a:pt x="7502" y="3328"/>
                </a:cubicBezTo>
                <a:close/>
                <a:moveTo>
                  <a:pt x="2584" y="3494"/>
                </a:moveTo>
                <a:cubicBezTo>
                  <a:pt x="2584" y="3494"/>
                  <a:pt x="2584" y="3494"/>
                  <a:pt x="2596" y="3506"/>
                </a:cubicBezTo>
                <a:cubicBezTo>
                  <a:pt x="2584" y="3506"/>
                  <a:pt x="2584" y="3494"/>
                  <a:pt x="2584" y="3494"/>
                </a:cubicBezTo>
                <a:close/>
                <a:moveTo>
                  <a:pt x="6740" y="3518"/>
                </a:moveTo>
                <a:cubicBezTo>
                  <a:pt x="6740" y="3518"/>
                  <a:pt x="6740" y="3518"/>
                  <a:pt x="6752" y="3530"/>
                </a:cubicBezTo>
                <a:lnTo>
                  <a:pt x="6740" y="3530"/>
                </a:lnTo>
                <a:cubicBezTo>
                  <a:pt x="6740" y="3530"/>
                  <a:pt x="6740" y="3518"/>
                  <a:pt x="6740" y="3518"/>
                </a:cubicBezTo>
                <a:close/>
                <a:moveTo>
                  <a:pt x="3906" y="3518"/>
                </a:moveTo>
                <a:cubicBezTo>
                  <a:pt x="3906" y="3518"/>
                  <a:pt x="3918" y="3530"/>
                  <a:pt x="3918" y="3530"/>
                </a:cubicBezTo>
                <a:cubicBezTo>
                  <a:pt x="3918" y="3530"/>
                  <a:pt x="3918" y="3530"/>
                  <a:pt x="3918" y="3542"/>
                </a:cubicBezTo>
                <a:cubicBezTo>
                  <a:pt x="3918" y="3530"/>
                  <a:pt x="3906" y="3530"/>
                  <a:pt x="3906" y="3518"/>
                </a:cubicBezTo>
                <a:close/>
                <a:moveTo>
                  <a:pt x="4763" y="3602"/>
                </a:moveTo>
                <a:cubicBezTo>
                  <a:pt x="4751" y="3613"/>
                  <a:pt x="4751" y="3613"/>
                  <a:pt x="4751" y="3613"/>
                </a:cubicBezTo>
                <a:cubicBezTo>
                  <a:pt x="4751" y="3613"/>
                  <a:pt x="4751" y="3613"/>
                  <a:pt x="4751" y="3602"/>
                </a:cubicBezTo>
                <a:close/>
                <a:moveTo>
                  <a:pt x="11764" y="3697"/>
                </a:moveTo>
                <a:lnTo>
                  <a:pt x="11764" y="3697"/>
                </a:lnTo>
                <a:cubicBezTo>
                  <a:pt x="11755" y="3714"/>
                  <a:pt x="11747" y="3725"/>
                  <a:pt x="11733" y="3725"/>
                </a:cubicBezTo>
                <a:cubicBezTo>
                  <a:pt x="11728" y="3725"/>
                  <a:pt x="11723" y="3724"/>
                  <a:pt x="11716" y="3721"/>
                </a:cubicBezTo>
                <a:cubicBezTo>
                  <a:pt x="11705" y="3721"/>
                  <a:pt x="11705" y="3709"/>
                  <a:pt x="11705" y="3709"/>
                </a:cubicBezTo>
                <a:lnTo>
                  <a:pt x="11764" y="3697"/>
                </a:lnTo>
                <a:close/>
                <a:moveTo>
                  <a:pt x="9133" y="3768"/>
                </a:moveTo>
                <a:cubicBezTo>
                  <a:pt x="9133" y="3768"/>
                  <a:pt x="9133" y="3768"/>
                  <a:pt x="9145" y="3780"/>
                </a:cubicBezTo>
                <a:lnTo>
                  <a:pt x="9133" y="3780"/>
                </a:lnTo>
                <a:cubicBezTo>
                  <a:pt x="9133" y="3768"/>
                  <a:pt x="9133" y="3768"/>
                  <a:pt x="9133" y="3768"/>
                </a:cubicBezTo>
                <a:close/>
                <a:moveTo>
                  <a:pt x="12955" y="3756"/>
                </a:moveTo>
                <a:cubicBezTo>
                  <a:pt x="12955" y="3768"/>
                  <a:pt x="12967" y="3768"/>
                  <a:pt x="12967" y="3780"/>
                </a:cubicBezTo>
                <a:lnTo>
                  <a:pt x="12955" y="3780"/>
                </a:lnTo>
                <a:cubicBezTo>
                  <a:pt x="12955" y="3768"/>
                  <a:pt x="12955" y="3768"/>
                  <a:pt x="12955" y="3756"/>
                </a:cubicBezTo>
                <a:close/>
                <a:moveTo>
                  <a:pt x="1941" y="3947"/>
                </a:moveTo>
                <a:cubicBezTo>
                  <a:pt x="1953" y="3947"/>
                  <a:pt x="1953" y="3947"/>
                  <a:pt x="1965" y="3959"/>
                </a:cubicBezTo>
                <a:lnTo>
                  <a:pt x="1930" y="3959"/>
                </a:lnTo>
                <a:cubicBezTo>
                  <a:pt x="1941" y="3947"/>
                  <a:pt x="1941" y="3947"/>
                  <a:pt x="1941" y="3947"/>
                </a:cubicBezTo>
                <a:close/>
                <a:moveTo>
                  <a:pt x="1977" y="4042"/>
                </a:moveTo>
                <a:cubicBezTo>
                  <a:pt x="1977" y="4042"/>
                  <a:pt x="1977" y="4054"/>
                  <a:pt x="1977" y="4054"/>
                </a:cubicBezTo>
                <a:lnTo>
                  <a:pt x="1965" y="4054"/>
                </a:lnTo>
                <a:cubicBezTo>
                  <a:pt x="1965" y="4054"/>
                  <a:pt x="1977" y="4042"/>
                  <a:pt x="1977" y="4042"/>
                </a:cubicBezTo>
                <a:close/>
                <a:moveTo>
                  <a:pt x="11514" y="4054"/>
                </a:moveTo>
                <a:cubicBezTo>
                  <a:pt x="11490" y="4090"/>
                  <a:pt x="11478" y="4102"/>
                  <a:pt x="11466" y="4113"/>
                </a:cubicBezTo>
                <a:cubicBezTo>
                  <a:pt x="11455" y="4102"/>
                  <a:pt x="11466" y="4078"/>
                  <a:pt x="11478" y="4066"/>
                </a:cubicBezTo>
                <a:cubicBezTo>
                  <a:pt x="11502" y="4054"/>
                  <a:pt x="11502" y="4054"/>
                  <a:pt x="11514" y="4054"/>
                </a:cubicBezTo>
                <a:close/>
                <a:moveTo>
                  <a:pt x="8994" y="4088"/>
                </a:moveTo>
                <a:cubicBezTo>
                  <a:pt x="8998" y="4088"/>
                  <a:pt x="9002" y="4095"/>
                  <a:pt x="9002" y="4102"/>
                </a:cubicBezTo>
                <a:cubicBezTo>
                  <a:pt x="9002" y="4102"/>
                  <a:pt x="8990" y="4113"/>
                  <a:pt x="8978" y="4125"/>
                </a:cubicBezTo>
                <a:cubicBezTo>
                  <a:pt x="8954" y="4137"/>
                  <a:pt x="8930" y="4173"/>
                  <a:pt x="8907" y="4173"/>
                </a:cubicBezTo>
                <a:cubicBezTo>
                  <a:pt x="8942" y="4149"/>
                  <a:pt x="8966" y="4137"/>
                  <a:pt x="8990" y="4102"/>
                </a:cubicBezTo>
                <a:cubicBezTo>
                  <a:pt x="8990" y="4092"/>
                  <a:pt x="8992" y="4088"/>
                  <a:pt x="8994" y="4088"/>
                </a:cubicBezTo>
                <a:close/>
                <a:moveTo>
                  <a:pt x="3906" y="4173"/>
                </a:moveTo>
                <a:cubicBezTo>
                  <a:pt x="3894" y="4185"/>
                  <a:pt x="3894" y="4185"/>
                  <a:pt x="3894" y="4185"/>
                </a:cubicBezTo>
                <a:cubicBezTo>
                  <a:pt x="3894" y="4185"/>
                  <a:pt x="3894" y="4185"/>
                  <a:pt x="3894" y="4173"/>
                </a:cubicBezTo>
                <a:close/>
                <a:moveTo>
                  <a:pt x="10228" y="4209"/>
                </a:moveTo>
                <a:cubicBezTo>
                  <a:pt x="10228" y="4209"/>
                  <a:pt x="10216" y="4209"/>
                  <a:pt x="10216" y="4221"/>
                </a:cubicBezTo>
                <a:cubicBezTo>
                  <a:pt x="10216" y="4221"/>
                  <a:pt x="10216" y="4221"/>
                  <a:pt x="10216" y="4209"/>
                </a:cubicBezTo>
                <a:close/>
                <a:moveTo>
                  <a:pt x="4418" y="4340"/>
                </a:moveTo>
                <a:cubicBezTo>
                  <a:pt x="4412" y="4346"/>
                  <a:pt x="4406" y="4349"/>
                  <a:pt x="4400" y="4349"/>
                </a:cubicBezTo>
                <a:cubicBezTo>
                  <a:pt x="4394" y="4349"/>
                  <a:pt x="4388" y="4346"/>
                  <a:pt x="4382" y="4340"/>
                </a:cubicBezTo>
                <a:close/>
                <a:moveTo>
                  <a:pt x="11097" y="4340"/>
                </a:moveTo>
                <a:cubicBezTo>
                  <a:pt x="11121" y="4352"/>
                  <a:pt x="11133" y="4364"/>
                  <a:pt x="11145" y="4364"/>
                </a:cubicBezTo>
                <a:cubicBezTo>
                  <a:pt x="11132" y="4368"/>
                  <a:pt x="11120" y="4371"/>
                  <a:pt x="11112" y="4371"/>
                </a:cubicBezTo>
                <a:cubicBezTo>
                  <a:pt x="11097" y="4371"/>
                  <a:pt x="11090" y="4362"/>
                  <a:pt x="11097" y="4340"/>
                </a:cubicBezTo>
                <a:close/>
                <a:moveTo>
                  <a:pt x="11097" y="4435"/>
                </a:moveTo>
                <a:cubicBezTo>
                  <a:pt x="11085" y="4447"/>
                  <a:pt x="11085" y="4447"/>
                  <a:pt x="11085" y="4459"/>
                </a:cubicBezTo>
                <a:cubicBezTo>
                  <a:pt x="11085" y="4447"/>
                  <a:pt x="11074" y="4447"/>
                  <a:pt x="11085" y="4435"/>
                </a:cubicBezTo>
                <a:close/>
                <a:moveTo>
                  <a:pt x="3977" y="4518"/>
                </a:moveTo>
                <a:cubicBezTo>
                  <a:pt x="3965" y="4530"/>
                  <a:pt x="3954" y="4530"/>
                  <a:pt x="3942" y="4530"/>
                </a:cubicBezTo>
                <a:cubicBezTo>
                  <a:pt x="3954" y="4518"/>
                  <a:pt x="3965" y="4518"/>
                  <a:pt x="3977" y="4518"/>
                </a:cubicBezTo>
                <a:close/>
                <a:moveTo>
                  <a:pt x="1846" y="4578"/>
                </a:moveTo>
                <a:cubicBezTo>
                  <a:pt x="1846" y="4590"/>
                  <a:pt x="1846" y="4590"/>
                  <a:pt x="1834" y="4602"/>
                </a:cubicBezTo>
                <a:cubicBezTo>
                  <a:pt x="1834" y="4590"/>
                  <a:pt x="1834" y="4590"/>
                  <a:pt x="1834" y="4578"/>
                </a:cubicBezTo>
                <a:close/>
                <a:moveTo>
                  <a:pt x="3846" y="4590"/>
                </a:moveTo>
                <a:cubicBezTo>
                  <a:pt x="3846" y="4602"/>
                  <a:pt x="3835" y="4602"/>
                  <a:pt x="3823" y="4614"/>
                </a:cubicBezTo>
                <a:cubicBezTo>
                  <a:pt x="3835" y="4602"/>
                  <a:pt x="3835" y="4590"/>
                  <a:pt x="3835" y="4590"/>
                </a:cubicBezTo>
                <a:close/>
                <a:moveTo>
                  <a:pt x="6871" y="4709"/>
                </a:moveTo>
                <a:cubicBezTo>
                  <a:pt x="6883" y="4721"/>
                  <a:pt x="6883" y="4721"/>
                  <a:pt x="6883" y="4721"/>
                </a:cubicBezTo>
                <a:lnTo>
                  <a:pt x="6871" y="4721"/>
                </a:lnTo>
                <a:cubicBezTo>
                  <a:pt x="6871" y="4721"/>
                  <a:pt x="6871" y="4721"/>
                  <a:pt x="6871" y="4709"/>
                </a:cubicBezTo>
                <a:close/>
                <a:moveTo>
                  <a:pt x="9692" y="4756"/>
                </a:moveTo>
                <a:cubicBezTo>
                  <a:pt x="9684" y="4756"/>
                  <a:pt x="9671" y="4762"/>
                  <a:pt x="9660" y="4762"/>
                </a:cubicBezTo>
                <a:cubicBezTo>
                  <a:pt x="9654" y="4762"/>
                  <a:pt x="9649" y="4760"/>
                  <a:pt x="9645" y="4756"/>
                </a:cubicBezTo>
                <a:close/>
                <a:moveTo>
                  <a:pt x="9347" y="4768"/>
                </a:moveTo>
                <a:cubicBezTo>
                  <a:pt x="9347" y="4780"/>
                  <a:pt x="9347" y="4780"/>
                  <a:pt x="9347" y="4792"/>
                </a:cubicBezTo>
                <a:cubicBezTo>
                  <a:pt x="9335" y="4792"/>
                  <a:pt x="9335" y="4792"/>
                  <a:pt x="9323" y="4780"/>
                </a:cubicBezTo>
                <a:cubicBezTo>
                  <a:pt x="9335" y="4780"/>
                  <a:pt x="9335" y="4780"/>
                  <a:pt x="9347" y="4768"/>
                </a:cubicBezTo>
                <a:close/>
                <a:moveTo>
                  <a:pt x="9621" y="4828"/>
                </a:moveTo>
                <a:cubicBezTo>
                  <a:pt x="9621" y="4828"/>
                  <a:pt x="9621" y="4840"/>
                  <a:pt x="9621" y="4840"/>
                </a:cubicBezTo>
                <a:lnTo>
                  <a:pt x="9597" y="4840"/>
                </a:lnTo>
                <a:cubicBezTo>
                  <a:pt x="9609" y="4840"/>
                  <a:pt x="9621" y="4828"/>
                  <a:pt x="9621" y="4828"/>
                </a:cubicBezTo>
                <a:close/>
                <a:moveTo>
                  <a:pt x="4608" y="5066"/>
                </a:moveTo>
                <a:cubicBezTo>
                  <a:pt x="4608" y="5078"/>
                  <a:pt x="4608" y="5078"/>
                  <a:pt x="4608" y="5090"/>
                </a:cubicBezTo>
                <a:cubicBezTo>
                  <a:pt x="4597" y="5078"/>
                  <a:pt x="4597" y="5078"/>
                  <a:pt x="4585" y="5066"/>
                </a:cubicBezTo>
                <a:close/>
                <a:moveTo>
                  <a:pt x="3120" y="5221"/>
                </a:moveTo>
                <a:cubicBezTo>
                  <a:pt x="3120" y="5233"/>
                  <a:pt x="3120" y="5233"/>
                  <a:pt x="3108" y="5233"/>
                </a:cubicBezTo>
                <a:cubicBezTo>
                  <a:pt x="3120" y="5221"/>
                  <a:pt x="3120" y="5221"/>
                  <a:pt x="3120" y="5221"/>
                </a:cubicBezTo>
                <a:close/>
                <a:moveTo>
                  <a:pt x="10264" y="5209"/>
                </a:moveTo>
                <a:cubicBezTo>
                  <a:pt x="10252" y="5221"/>
                  <a:pt x="10228" y="5221"/>
                  <a:pt x="10216" y="5233"/>
                </a:cubicBezTo>
                <a:cubicBezTo>
                  <a:pt x="10216" y="5233"/>
                  <a:pt x="10216" y="5233"/>
                  <a:pt x="10216" y="5221"/>
                </a:cubicBezTo>
                <a:cubicBezTo>
                  <a:pt x="10216" y="5209"/>
                  <a:pt x="10240" y="5209"/>
                  <a:pt x="10252" y="5209"/>
                </a:cubicBezTo>
                <a:close/>
                <a:moveTo>
                  <a:pt x="6597" y="5483"/>
                </a:moveTo>
                <a:cubicBezTo>
                  <a:pt x="6597" y="5483"/>
                  <a:pt x="6609" y="5495"/>
                  <a:pt x="6621" y="5495"/>
                </a:cubicBezTo>
                <a:cubicBezTo>
                  <a:pt x="6621" y="5495"/>
                  <a:pt x="6621" y="5495"/>
                  <a:pt x="6621" y="5507"/>
                </a:cubicBezTo>
                <a:cubicBezTo>
                  <a:pt x="6609" y="5507"/>
                  <a:pt x="6597" y="5495"/>
                  <a:pt x="6585" y="5483"/>
                </a:cubicBezTo>
                <a:close/>
                <a:moveTo>
                  <a:pt x="9216" y="5471"/>
                </a:moveTo>
                <a:cubicBezTo>
                  <a:pt x="9216" y="5483"/>
                  <a:pt x="9228" y="5495"/>
                  <a:pt x="9228" y="5518"/>
                </a:cubicBezTo>
                <a:cubicBezTo>
                  <a:pt x="9204" y="5507"/>
                  <a:pt x="9192" y="5495"/>
                  <a:pt x="9216" y="5471"/>
                </a:cubicBezTo>
                <a:close/>
                <a:moveTo>
                  <a:pt x="7383" y="5483"/>
                </a:moveTo>
                <a:cubicBezTo>
                  <a:pt x="7394" y="5507"/>
                  <a:pt x="7406" y="5518"/>
                  <a:pt x="7430" y="5542"/>
                </a:cubicBezTo>
                <a:cubicBezTo>
                  <a:pt x="7394" y="5530"/>
                  <a:pt x="7359" y="5530"/>
                  <a:pt x="7323" y="5530"/>
                </a:cubicBezTo>
                <a:cubicBezTo>
                  <a:pt x="7335" y="5518"/>
                  <a:pt x="7359" y="5507"/>
                  <a:pt x="7383" y="5483"/>
                </a:cubicBezTo>
                <a:close/>
                <a:moveTo>
                  <a:pt x="6668" y="5578"/>
                </a:moveTo>
                <a:cubicBezTo>
                  <a:pt x="6668" y="5590"/>
                  <a:pt x="6668" y="5590"/>
                  <a:pt x="6680" y="5590"/>
                </a:cubicBezTo>
                <a:lnTo>
                  <a:pt x="6668" y="5590"/>
                </a:lnTo>
                <a:cubicBezTo>
                  <a:pt x="6668" y="5590"/>
                  <a:pt x="6668" y="5578"/>
                  <a:pt x="6668" y="5578"/>
                </a:cubicBezTo>
                <a:close/>
                <a:moveTo>
                  <a:pt x="3799" y="5709"/>
                </a:moveTo>
                <a:cubicBezTo>
                  <a:pt x="3799" y="5721"/>
                  <a:pt x="3799" y="5721"/>
                  <a:pt x="3787" y="5733"/>
                </a:cubicBezTo>
                <a:cubicBezTo>
                  <a:pt x="3787" y="5721"/>
                  <a:pt x="3799" y="5721"/>
                  <a:pt x="3799" y="5709"/>
                </a:cubicBezTo>
                <a:close/>
                <a:moveTo>
                  <a:pt x="2025" y="5721"/>
                </a:moveTo>
                <a:cubicBezTo>
                  <a:pt x="2025" y="5733"/>
                  <a:pt x="2037" y="5733"/>
                  <a:pt x="2025" y="5745"/>
                </a:cubicBezTo>
                <a:cubicBezTo>
                  <a:pt x="2025" y="5733"/>
                  <a:pt x="2025" y="5733"/>
                  <a:pt x="2025" y="5721"/>
                </a:cubicBezTo>
                <a:close/>
                <a:moveTo>
                  <a:pt x="12419" y="5757"/>
                </a:moveTo>
                <a:cubicBezTo>
                  <a:pt x="12419" y="5768"/>
                  <a:pt x="12419" y="5768"/>
                  <a:pt x="12407" y="5768"/>
                </a:cubicBezTo>
                <a:lnTo>
                  <a:pt x="12419" y="5757"/>
                </a:lnTo>
                <a:close/>
                <a:moveTo>
                  <a:pt x="6680" y="5768"/>
                </a:moveTo>
                <a:cubicBezTo>
                  <a:pt x="6668" y="5768"/>
                  <a:pt x="6668" y="5768"/>
                  <a:pt x="6668" y="5780"/>
                </a:cubicBezTo>
                <a:cubicBezTo>
                  <a:pt x="6668" y="5768"/>
                  <a:pt x="6668" y="5768"/>
                  <a:pt x="6668" y="5768"/>
                </a:cubicBezTo>
                <a:close/>
                <a:moveTo>
                  <a:pt x="8788" y="5828"/>
                </a:moveTo>
                <a:cubicBezTo>
                  <a:pt x="8776" y="5840"/>
                  <a:pt x="8776" y="5840"/>
                  <a:pt x="8776" y="5840"/>
                </a:cubicBezTo>
                <a:cubicBezTo>
                  <a:pt x="8776" y="5840"/>
                  <a:pt x="8776" y="5828"/>
                  <a:pt x="8776" y="5828"/>
                </a:cubicBezTo>
                <a:close/>
                <a:moveTo>
                  <a:pt x="12181" y="5899"/>
                </a:moveTo>
                <a:cubicBezTo>
                  <a:pt x="12169" y="5911"/>
                  <a:pt x="12169" y="5911"/>
                  <a:pt x="12169" y="5911"/>
                </a:cubicBezTo>
                <a:cubicBezTo>
                  <a:pt x="12169" y="5899"/>
                  <a:pt x="12169" y="5899"/>
                  <a:pt x="12169" y="5899"/>
                </a:cubicBezTo>
                <a:close/>
                <a:moveTo>
                  <a:pt x="3965" y="5959"/>
                </a:moveTo>
                <a:cubicBezTo>
                  <a:pt x="3977" y="5971"/>
                  <a:pt x="3965" y="5971"/>
                  <a:pt x="3965" y="5983"/>
                </a:cubicBezTo>
                <a:cubicBezTo>
                  <a:pt x="3965" y="5971"/>
                  <a:pt x="3965" y="5959"/>
                  <a:pt x="3965" y="5959"/>
                </a:cubicBezTo>
                <a:close/>
                <a:moveTo>
                  <a:pt x="3215" y="5971"/>
                </a:moveTo>
                <a:cubicBezTo>
                  <a:pt x="3215" y="5971"/>
                  <a:pt x="3227" y="5983"/>
                  <a:pt x="3227" y="5983"/>
                </a:cubicBezTo>
                <a:cubicBezTo>
                  <a:pt x="3227" y="5983"/>
                  <a:pt x="3215" y="5983"/>
                  <a:pt x="3215" y="5995"/>
                </a:cubicBezTo>
                <a:cubicBezTo>
                  <a:pt x="3215" y="5983"/>
                  <a:pt x="3215" y="5983"/>
                  <a:pt x="3215" y="5971"/>
                </a:cubicBezTo>
                <a:close/>
                <a:moveTo>
                  <a:pt x="12788" y="6054"/>
                </a:moveTo>
                <a:cubicBezTo>
                  <a:pt x="12800" y="6054"/>
                  <a:pt x="12800" y="6066"/>
                  <a:pt x="12800" y="6066"/>
                </a:cubicBezTo>
                <a:cubicBezTo>
                  <a:pt x="12788" y="6066"/>
                  <a:pt x="12788" y="6054"/>
                  <a:pt x="12776" y="6054"/>
                </a:cubicBezTo>
                <a:close/>
                <a:moveTo>
                  <a:pt x="3727" y="6185"/>
                </a:moveTo>
                <a:lnTo>
                  <a:pt x="3727" y="6185"/>
                </a:lnTo>
                <a:cubicBezTo>
                  <a:pt x="3739" y="6197"/>
                  <a:pt x="3751" y="6197"/>
                  <a:pt x="3751" y="6197"/>
                </a:cubicBezTo>
                <a:cubicBezTo>
                  <a:pt x="3739" y="6197"/>
                  <a:pt x="3739" y="6197"/>
                  <a:pt x="3727" y="6185"/>
                </a:cubicBezTo>
                <a:close/>
                <a:moveTo>
                  <a:pt x="8454" y="6376"/>
                </a:moveTo>
                <a:cubicBezTo>
                  <a:pt x="8454" y="6376"/>
                  <a:pt x="8454" y="6376"/>
                  <a:pt x="8466" y="6388"/>
                </a:cubicBezTo>
                <a:lnTo>
                  <a:pt x="8454" y="6388"/>
                </a:lnTo>
                <a:cubicBezTo>
                  <a:pt x="8454" y="6388"/>
                  <a:pt x="8454" y="6376"/>
                  <a:pt x="8454" y="6376"/>
                </a:cubicBezTo>
                <a:close/>
                <a:moveTo>
                  <a:pt x="8907" y="6399"/>
                </a:moveTo>
                <a:cubicBezTo>
                  <a:pt x="8913" y="6405"/>
                  <a:pt x="8915" y="6408"/>
                  <a:pt x="8918" y="6411"/>
                </a:cubicBezTo>
                <a:cubicBezTo>
                  <a:pt x="8907" y="6411"/>
                  <a:pt x="8918" y="6411"/>
                  <a:pt x="8907" y="6399"/>
                </a:cubicBezTo>
                <a:close/>
                <a:moveTo>
                  <a:pt x="8918" y="6411"/>
                </a:moveTo>
                <a:cubicBezTo>
                  <a:pt x="8921" y="6414"/>
                  <a:pt x="8924" y="6417"/>
                  <a:pt x="8930" y="6423"/>
                </a:cubicBezTo>
                <a:cubicBezTo>
                  <a:pt x="8918" y="6423"/>
                  <a:pt x="8918" y="6423"/>
                  <a:pt x="8918" y="6411"/>
                </a:cubicBezTo>
                <a:close/>
                <a:moveTo>
                  <a:pt x="12705" y="6495"/>
                </a:moveTo>
                <a:cubicBezTo>
                  <a:pt x="12705" y="6495"/>
                  <a:pt x="12705" y="6507"/>
                  <a:pt x="12693" y="6507"/>
                </a:cubicBezTo>
                <a:cubicBezTo>
                  <a:pt x="12693" y="6507"/>
                  <a:pt x="12693" y="6507"/>
                  <a:pt x="12693" y="6495"/>
                </a:cubicBezTo>
                <a:close/>
                <a:moveTo>
                  <a:pt x="7418" y="6614"/>
                </a:moveTo>
                <a:cubicBezTo>
                  <a:pt x="7406" y="6614"/>
                  <a:pt x="7406" y="6626"/>
                  <a:pt x="7406" y="6626"/>
                </a:cubicBezTo>
                <a:cubicBezTo>
                  <a:pt x="7406" y="6630"/>
                  <a:pt x="7406" y="6631"/>
                  <a:pt x="7406" y="6631"/>
                </a:cubicBezTo>
                <a:cubicBezTo>
                  <a:pt x="7405" y="6631"/>
                  <a:pt x="7402" y="6626"/>
                  <a:pt x="7394" y="6626"/>
                </a:cubicBezTo>
                <a:cubicBezTo>
                  <a:pt x="7394" y="6614"/>
                  <a:pt x="7406" y="6614"/>
                  <a:pt x="7418" y="6614"/>
                </a:cubicBezTo>
                <a:close/>
                <a:moveTo>
                  <a:pt x="11752" y="6626"/>
                </a:moveTo>
                <a:cubicBezTo>
                  <a:pt x="11764" y="6638"/>
                  <a:pt x="11764" y="6638"/>
                  <a:pt x="11764" y="6638"/>
                </a:cubicBezTo>
                <a:lnTo>
                  <a:pt x="11752" y="6638"/>
                </a:lnTo>
                <a:cubicBezTo>
                  <a:pt x="11752" y="6638"/>
                  <a:pt x="11752" y="6638"/>
                  <a:pt x="11752" y="6626"/>
                </a:cubicBezTo>
                <a:close/>
                <a:moveTo>
                  <a:pt x="4870" y="6650"/>
                </a:moveTo>
                <a:lnTo>
                  <a:pt x="4870" y="6661"/>
                </a:lnTo>
                <a:cubicBezTo>
                  <a:pt x="4858" y="6661"/>
                  <a:pt x="4858" y="6661"/>
                  <a:pt x="4858" y="6650"/>
                </a:cubicBezTo>
                <a:close/>
                <a:moveTo>
                  <a:pt x="8276" y="6709"/>
                </a:moveTo>
                <a:cubicBezTo>
                  <a:pt x="8276" y="6721"/>
                  <a:pt x="8276" y="6721"/>
                  <a:pt x="8264" y="6721"/>
                </a:cubicBezTo>
                <a:cubicBezTo>
                  <a:pt x="8275" y="6721"/>
                  <a:pt x="8276" y="6709"/>
                  <a:pt x="8276" y="6709"/>
                </a:cubicBezTo>
                <a:close/>
                <a:moveTo>
                  <a:pt x="2775" y="6757"/>
                </a:moveTo>
                <a:cubicBezTo>
                  <a:pt x="2775" y="6757"/>
                  <a:pt x="2770" y="6762"/>
                  <a:pt x="2766" y="6762"/>
                </a:cubicBezTo>
                <a:cubicBezTo>
                  <a:pt x="2764" y="6762"/>
                  <a:pt x="2763" y="6761"/>
                  <a:pt x="2763" y="6757"/>
                </a:cubicBezTo>
                <a:close/>
                <a:moveTo>
                  <a:pt x="2096" y="6769"/>
                </a:moveTo>
                <a:cubicBezTo>
                  <a:pt x="2108" y="6769"/>
                  <a:pt x="2108" y="6769"/>
                  <a:pt x="2120" y="6780"/>
                </a:cubicBezTo>
                <a:lnTo>
                  <a:pt x="2108" y="6780"/>
                </a:lnTo>
                <a:cubicBezTo>
                  <a:pt x="2108" y="6780"/>
                  <a:pt x="2096" y="6769"/>
                  <a:pt x="2096" y="6769"/>
                </a:cubicBezTo>
                <a:close/>
                <a:moveTo>
                  <a:pt x="4346" y="6947"/>
                </a:moveTo>
                <a:cubicBezTo>
                  <a:pt x="4346" y="6947"/>
                  <a:pt x="4346" y="6947"/>
                  <a:pt x="4346" y="6959"/>
                </a:cubicBezTo>
                <a:lnTo>
                  <a:pt x="4335" y="6959"/>
                </a:lnTo>
                <a:cubicBezTo>
                  <a:pt x="4346" y="6947"/>
                  <a:pt x="4346" y="6947"/>
                  <a:pt x="4346" y="6947"/>
                </a:cubicBezTo>
                <a:close/>
                <a:moveTo>
                  <a:pt x="12395" y="7102"/>
                </a:moveTo>
                <a:cubicBezTo>
                  <a:pt x="12395" y="7102"/>
                  <a:pt x="12395" y="7102"/>
                  <a:pt x="12395" y="7114"/>
                </a:cubicBezTo>
                <a:cubicBezTo>
                  <a:pt x="12395" y="7102"/>
                  <a:pt x="12395" y="7102"/>
                  <a:pt x="12383" y="7102"/>
                </a:cubicBezTo>
                <a:close/>
                <a:moveTo>
                  <a:pt x="7418" y="7150"/>
                </a:moveTo>
                <a:cubicBezTo>
                  <a:pt x="7418" y="7161"/>
                  <a:pt x="7418" y="7161"/>
                  <a:pt x="7418" y="7173"/>
                </a:cubicBezTo>
                <a:cubicBezTo>
                  <a:pt x="7406" y="7161"/>
                  <a:pt x="7418" y="7161"/>
                  <a:pt x="7418" y="7150"/>
                </a:cubicBezTo>
                <a:close/>
                <a:moveTo>
                  <a:pt x="2072" y="7304"/>
                </a:moveTo>
                <a:cubicBezTo>
                  <a:pt x="2072" y="7328"/>
                  <a:pt x="2072" y="7340"/>
                  <a:pt x="2072" y="7364"/>
                </a:cubicBezTo>
                <a:cubicBezTo>
                  <a:pt x="2072" y="7364"/>
                  <a:pt x="2060" y="7364"/>
                  <a:pt x="2060" y="7352"/>
                </a:cubicBezTo>
                <a:cubicBezTo>
                  <a:pt x="2060" y="7340"/>
                  <a:pt x="2072" y="7328"/>
                  <a:pt x="2072" y="7304"/>
                </a:cubicBezTo>
                <a:close/>
                <a:moveTo>
                  <a:pt x="4644" y="7340"/>
                </a:moveTo>
                <a:cubicBezTo>
                  <a:pt x="4644" y="7340"/>
                  <a:pt x="4644" y="7352"/>
                  <a:pt x="4656" y="7352"/>
                </a:cubicBezTo>
                <a:cubicBezTo>
                  <a:pt x="4656" y="7352"/>
                  <a:pt x="4656" y="7352"/>
                  <a:pt x="4656" y="7364"/>
                </a:cubicBezTo>
                <a:cubicBezTo>
                  <a:pt x="4644" y="7352"/>
                  <a:pt x="4644" y="7352"/>
                  <a:pt x="4644" y="7340"/>
                </a:cubicBezTo>
                <a:close/>
                <a:moveTo>
                  <a:pt x="7597" y="7971"/>
                </a:moveTo>
                <a:cubicBezTo>
                  <a:pt x="7585" y="7971"/>
                  <a:pt x="7585" y="7983"/>
                  <a:pt x="7573" y="7995"/>
                </a:cubicBezTo>
                <a:cubicBezTo>
                  <a:pt x="7573" y="7971"/>
                  <a:pt x="7573" y="7971"/>
                  <a:pt x="7597" y="7971"/>
                </a:cubicBezTo>
                <a:close/>
                <a:moveTo>
                  <a:pt x="10097" y="8054"/>
                </a:moveTo>
                <a:lnTo>
                  <a:pt x="10097" y="8066"/>
                </a:lnTo>
                <a:lnTo>
                  <a:pt x="10073" y="8066"/>
                </a:lnTo>
                <a:cubicBezTo>
                  <a:pt x="10085" y="8066"/>
                  <a:pt x="10085" y="8066"/>
                  <a:pt x="10097" y="8054"/>
                </a:cubicBezTo>
                <a:close/>
                <a:moveTo>
                  <a:pt x="8287" y="8173"/>
                </a:moveTo>
                <a:cubicBezTo>
                  <a:pt x="8287" y="8173"/>
                  <a:pt x="8287" y="8174"/>
                  <a:pt x="8276" y="8185"/>
                </a:cubicBezTo>
                <a:cubicBezTo>
                  <a:pt x="8276" y="8174"/>
                  <a:pt x="8287" y="8173"/>
                  <a:pt x="8287" y="8173"/>
                </a:cubicBezTo>
                <a:close/>
                <a:moveTo>
                  <a:pt x="10002" y="8316"/>
                </a:moveTo>
                <a:cubicBezTo>
                  <a:pt x="10002" y="8316"/>
                  <a:pt x="10014" y="8316"/>
                  <a:pt x="10014" y="8328"/>
                </a:cubicBezTo>
                <a:cubicBezTo>
                  <a:pt x="10014" y="8328"/>
                  <a:pt x="10002" y="8328"/>
                  <a:pt x="10002" y="8316"/>
                </a:cubicBezTo>
                <a:close/>
                <a:moveTo>
                  <a:pt x="5061" y="8459"/>
                </a:moveTo>
                <a:lnTo>
                  <a:pt x="5073" y="8471"/>
                </a:lnTo>
                <a:lnTo>
                  <a:pt x="5061" y="8471"/>
                </a:lnTo>
                <a:lnTo>
                  <a:pt x="5061" y="8459"/>
                </a:lnTo>
                <a:close/>
                <a:moveTo>
                  <a:pt x="7692" y="8721"/>
                </a:moveTo>
                <a:cubicBezTo>
                  <a:pt x="7692" y="8721"/>
                  <a:pt x="7692" y="8733"/>
                  <a:pt x="7692" y="8745"/>
                </a:cubicBezTo>
                <a:cubicBezTo>
                  <a:pt x="7680" y="8733"/>
                  <a:pt x="7680" y="8733"/>
                  <a:pt x="7692" y="8721"/>
                </a:cubicBezTo>
                <a:close/>
                <a:moveTo>
                  <a:pt x="10371" y="9031"/>
                </a:moveTo>
                <a:cubicBezTo>
                  <a:pt x="10383" y="9031"/>
                  <a:pt x="10395" y="9031"/>
                  <a:pt x="10407" y="9043"/>
                </a:cubicBezTo>
                <a:lnTo>
                  <a:pt x="10383" y="9043"/>
                </a:lnTo>
                <a:cubicBezTo>
                  <a:pt x="10371" y="9031"/>
                  <a:pt x="10371" y="9031"/>
                  <a:pt x="10371" y="9031"/>
                </a:cubicBezTo>
                <a:close/>
                <a:moveTo>
                  <a:pt x="7787" y="9090"/>
                </a:moveTo>
                <a:cubicBezTo>
                  <a:pt x="7799" y="9090"/>
                  <a:pt x="7799" y="9090"/>
                  <a:pt x="7799" y="9102"/>
                </a:cubicBezTo>
                <a:cubicBezTo>
                  <a:pt x="7799" y="9102"/>
                  <a:pt x="7799" y="9090"/>
                  <a:pt x="7787" y="9090"/>
                </a:cubicBezTo>
                <a:close/>
                <a:moveTo>
                  <a:pt x="8930" y="9257"/>
                </a:moveTo>
                <a:cubicBezTo>
                  <a:pt x="8930" y="9257"/>
                  <a:pt x="8930" y="9269"/>
                  <a:pt x="8930" y="9269"/>
                </a:cubicBezTo>
                <a:lnTo>
                  <a:pt x="8918" y="9269"/>
                </a:lnTo>
                <a:cubicBezTo>
                  <a:pt x="8918" y="9257"/>
                  <a:pt x="8918" y="9257"/>
                  <a:pt x="8930" y="9257"/>
                </a:cubicBezTo>
                <a:close/>
                <a:moveTo>
                  <a:pt x="8633" y="9293"/>
                </a:moveTo>
                <a:cubicBezTo>
                  <a:pt x="8633" y="9293"/>
                  <a:pt x="8633" y="9305"/>
                  <a:pt x="8645" y="9316"/>
                </a:cubicBezTo>
                <a:cubicBezTo>
                  <a:pt x="8633" y="9305"/>
                  <a:pt x="8633" y="9305"/>
                  <a:pt x="8621" y="9305"/>
                </a:cubicBezTo>
                <a:cubicBezTo>
                  <a:pt x="8621" y="9293"/>
                  <a:pt x="8633" y="9293"/>
                  <a:pt x="8633" y="9293"/>
                </a:cubicBezTo>
                <a:close/>
                <a:moveTo>
                  <a:pt x="9370" y="9385"/>
                </a:moveTo>
                <a:cubicBezTo>
                  <a:pt x="9374" y="9385"/>
                  <a:pt x="9378" y="9386"/>
                  <a:pt x="9383" y="9388"/>
                </a:cubicBezTo>
                <a:cubicBezTo>
                  <a:pt x="9383" y="9400"/>
                  <a:pt x="9383" y="9412"/>
                  <a:pt x="9383" y="9424"/>
                </a:cubicBezTo>
                <a:lnTo>
                  <a:pt x="9311" y="9424"/>
                </a:lnTo>
                <a:cubicBezTo>
                  <a:pt x="9311" y="9412"/>
                  <a:pt x="9311" y="9412"/>
                  <a:pt x="9335" y="9400"/>
                </a:cubicBezTo>
                <a:cubicBezTo>
                  <a:pt x="9345" y="9400"/>
                  <a:pt x="9354" y="9385"/>
                  <a:pt x="9370" y="9385"/>
                </a:cubicBezTo>
                <a:close/>
                <a:moveTo>
                  <a:pt x="7502" y="9471"/>
                </a:moveTo>
                <a:cubicBezTo>
                  <a:pt x="7514" y="9471"/>
                  <a:pt x="7514" y="9471"/>
                  <a:pt x="7525" y="9483"/>
                </a:cubicBezTo>
                <a:cubicBezTo>
                  <a:pt x="7514" y="9483"/>
                  <a:pt x="7502" y="9483"/>
                  <a:pt x="7502" y="9471"/>
                </a:cubicBezTo>
                <a:close/>
                <a:moveTo>
                  <a:pt x="7787" y="10019"/>
                </a:moveTo>
                <a:cubicBezTo>
                  <a:pt x="7787" y="10031"/>
                  <a:pt x="7787" y="10031"/>
                  <a:pt x="7787" y="10043"/>
                </a:cubicBezTo>
                <a:cubicBezTo>
                  <a:pt x="7787" y="10031"/>
                  <a:pt x="7775" y="10031"/>
                  <a:pt x="7775" y="10031"/>
                </a:cubicBezTo>
                <a:cubicBezTo>
                  <a:pt x="7775" y="10031"/>
                  <a:pt x="7775" y="10019"/>
                  <a:pt x="7775" y="10019"/>
                </a:cubicBezTo>
                <a:close/>
                <a:moveTo>
                  <a:pt x="7668" y="10221"/>
                </a:moveTo>
                <a:cubicBezTo>
                  <a:pt x="7668" y="10221"/>
                  <a:pt x="7680" y="10221"/>
                  <a:pt x="7680" y="10233"/>
                </a:cubicBezTo>
                <a:lnTo>
                  <a:pt x="7668" y="10233"/>
                </a:lnTo>
                <a:cubicBezTo>
                  <a:pt x="7668" y="10221"/>
                  <a:pt x="7668" y="10221"/>
                  <a:pt x="7668" y="10221"/>
                </a:cubicBezTo>
                <a:close/>
                <a:moveTo>
                  <a:pt x="7871" y="10245"/>
                </a:moveTo>
                <a:cubicBezTo>
                  <a:pt x="7871" y="10245"/>
                  <a:pt x="7871" y="10245"/>
                  <a:pt x="7871" y="10257"/>
                </a:cubicBezTo>
                <a:lnTo>
                  <a:pt x="7859" y="10257"/>
                </a:lnTo>
                <a:cubicBezTo>
                  <a:pt x="7859" y="10245"/>
                  <a:pt x="7859" y="10245"/>
                  <a:pt x="7871" y="10245"/>
                </a:cubicBezTo>
                <a:close/>
                <a:moveTo>
                  <a:pt x="7514" y="10436"/>
                </a:moveTo>
                <a:cubicBezTo>
                  <a:pt x="7514" y="10448"/>
                  <a:pt x="7514" y="10448"/>
                  <a:pt x="7514" y="10448"/>
                </a:cubicBezTo>
                <a:cubicBezTo>
                  <a:pt x="7511" y="10445"/>
                  <a:pt x="7508" y="10442"/>
                  <a:pt x="7502" y="10436"/>
                </a:cubicBezTo>
                <a:close/>
                <a:moveTo>
                  <a:pt x="7514" y="10448"/>
                </a:moveTo>
                <a:cubicBezTo>
                  <a:pt x="7514" y="10448"/>
                  <a:pt x="7525" y="10448"/>
                  <a:pt x="7525" y="10459"/>
                </a:cubicBezTo>
                <a:cubicBezTo>
                  <a:pt x="7519" y="10454"/>
                  <a:pt x="7517" y="10451"/>
                  <a:pt x="7514" y="10448"/>
                </a:cubicBezTo>
                <a:close/>
                <a:moveTo>
                  <a:pt x="6812" y="10680"/>
                </a:moveTo>
                <a:cubicBezTo>
                  <a:pt x="6815" y="10680"/>
                  <a:pt x="6819" y="10682"/>
                  <a:pt x="6823" y="10686"/>
                </a:cubicBezTo>
                <a:lnTo>
                  <a:pt x="6799" y="10686"/>
                </a:lnTo>
                <a:cubicBezTo>
                  <a:pt x="6799" y="10686"/>
                  <a:pt x="6804" y="10680"/>
                  <a:pt x="6812" y="10680"/>
                </a:cubicBezTo>
                <a:close/>
                <a:moveTo>
                  <a:pt x="6180" y="10769"/>
                </a:moveTo>
                <a:cubicBezTo>
                  <a:pt x="6180" y="10769"/>
                  <a:pt x="6180" y="10769"/>
                  <a:pt x="6180" y="10781"/>
                </a:cubicBezTo>
                <a:cubicBezTo>
                  <a:pt x="6168" y="10769"/>
                  <a:pt x="6168" y="10769"/>
                  <a:pt x="6168" y="10769"/>
                </a:cubicBezTo>
                <a:close/>
                <a:moveTo>
                  <a:pt x="11718" y="0"/>
                </a:moveTo>
                <a:cubicBezTo>
                  <a:pt x="11645" y="0"/>
                  <a:pt x="11573" y="5"/>
                  <a:pt x="11502" y="18"/>
                </a:cubicBezTo>
                <a:cubicBezTo>
                  <a:pt x="11383" y="18"/>
                  <a:pt x="11276" y="30"/>
                  <a:pt x="11157" y="65"/>
                </a:cubicBezTo>
                <a:cubicBezTo>
                  <a:pt x="11062" y="77"/>
                  <a:pt x="10954" y="89"/>
                  <a:pt x="10859" y="137"/>
                </a:cubicBezTo>
                <a:cubicBezTo>
                  <a:pt x="10835" y="161"/>
                  <a:pt x="10788" y="149"/>
                  <a:pt x="10764" y="161"/>
                </a:cubicBezTo>
                <a:cubicBezTo>
                  <a:pt x="10585" y="196"/>
                  <a:pt x="10419" y="268"/>
                  <a:pt x="10252" y="339"/>
                </a:cubicBezTo>
                <a:cubicBezTo>
                  <a:pt x="10204" y="351"/>
                  <a:pt x="10145" y="363"/>
                  <a:pt x="10109" y="399"/>
                </a:cubicBezTo>
                <a:cubicBezTo>
                  <a:pt x="9859" y="494"/>
                  <a:pt x="9645" y="637"/>
                  <a:pt x="9419" y="780"/>
                </a:cubicBezTo>
                <a:cubicBezTo>
                  <a:pt x="9347" y="827"/>
                  <a:pt x="9264" y="863"/>
                  <a:pt x="9192" y="935"/>
                </a:cubicBezTo>
                <a:cubicBezTo>
                  <a:pt x="9169" y="935"/>
                  <a:pt x="9145" y="958"/>
                  <a:pt x="9133" y="982"/>
                </a:cubicBezTo>
                <a:cubicBezTo>
                  <a:pt x="9097" y="994"/>
                  <a:pt x="9073" y="994"/>
                  <a:pt x="9061" y="1030"/>
                </a:cubicBezTo>
                <a:cubicBezTo>
                  <a:pt x="9061" y="1030"/>
                  <a:pt x="9061" y="1042"/>
                  <a:pt x="9061" y="1042"/>
                </a:cubicBezTo>
                <a:cubicBezTo>
                  <a:pt x="9002" y="1042"/>
                  <a:pt x="8978" y="1077"/>
                  <a:pt x="8942" y="1113"/>
                </a:cubicBezTo>
                <a:cubicBezTo>
                  <a:pt x="8835" y="1196"/>
                  <a:pt x="8728" y="1256"/>
                  <a:pt x="8645" y="1363"/>
                </a:cubicBezTo>
                <a:cubicBezTo>
                  <a:pt x="8597" y="1399"/>
                  <a:pt x="8537" y="1423"/>
                  <a:pt x="8514" y="1470"/>
                </a:cubicBezTo>
                <a:cubicBezTo>
                  <a:pt x="8490" y="1494"/>
                  <a:pt x="8478" y="1506"/>
                  <a:pt x="8466" y="1518"/>
                </a:cubicBezTo>
                <a:cubicBezTo>
                  <a:pt x="8323" y="1601"/>
                  <a:pt x="8228" y="1720"/>
                  <a:pt x="8121" y="1827"/>
                </a:cubicBezTo>
                <a:cubicBezTo>
                  <a:pt x="8109" y="1839"/>
                  <a:pt x="8109" y="1839"/>
                  <a:pt x="8097" y="1851"/>
                </a:cubicBezTo>
                <a:cubicBezTo>
                  <a:pt x="8073" y="1863"/>
                  <a:pt x="8049" y="1887"/>
                  <a:pt x="8037" y="1923"/>
                </a:cubicBezTo>
                <a:cubicBezTo>
                  <a:pt x="7942" y="1982"/>
                  <a:pt x="7883" y="2078"/>
                  <a:pt x="7811" y="2161"/>
                </a:cubicBezTo>
                <a:cubicBezTo>
                  <a:pt x="7740" y="2208"/>
                  <a:pt x="7728" y="2292"/>
                  <a:pt x="7680" y="2339"/>
                </a:cubicBezTo>
                <a:cubicBezTo>
                  <a:pt x="7585" y="2399"/>
                  <a:pt x="7525" y="2482"/>
                  <a:pt x="7478" y="2566"/>
                </a:cubicBezTo>
                <a:cubicBezTo>
                  <a:pt x="7442" y="2625"/>
                  <a:pt x="7406" y="2673"/>
                  <a:pt x="7359" y="2720"/>
                </a:cubicBezTo>
                <a:cubicBezTo>
                  <a:pt x="7335" y="2744"/>
                  <a:pt x="7299" y="2768"/>
                  <a:pt x="7299" y="2804"/>
                </a:cubicBezTo>
                <a:cubicBezTo>
                  <a:pt x="7252" y="2816"/>
                  <a:pt x="7240" y="2851"/>
                  <a:pt x="7228" y="2875"/>
                </a:cubicBezTo>
                <a:cubicBezTo>
                  <a:pt x="7204" y="2923"/>
                  <a:pt x="7180" y="2959"/>
                  <a:pt x="7121" y="2970"/>
                </a:cubicBezTo>
                <a:cubicBezTo>
                  <a:pt x="7049" y="2851"/>
                  <a:pt x="6978" y="2732"/>
                  <a:pt x="6883" y="2625"/>
                </a:cubicBezTo>
                <a:cubicBezTo>
                  <a:pt x="6883" y="2625"/>
                  <a:pt x="6883" y="2613"/>
                  <a:pt x="6871" y="2613"/>
                </a:cubicBezTo>
                <a:cubicBezTo>
                  <a:pt x="6811" y="2530"/>
                  <a:pt x="6752" y="2447"/>
                  <a:pt x="6668" y="2375"/>
                </a:cubicBezTo>
                <a:cubicBezTo>
                  <a:pt x="6668" y="2363"/>
                  <a:pt x="6656" y="2363"/>
                  <a:pt x="6656" y="2363"/>
                </a:cubicBezTo>
                <a:cubicBezTo>
                  <a:pt x="6656" y="2351"/>
                  <a:pt x="6656" y="2328"/>
                  <a:pt x="6632" y="2328"/>
                </a:cubicBezTo>
                <a:cubicBezTo>
                  <a:pt x="6609" y="2292"/>
                  <a:pt x="6597" y="2268"/>
                  <a:pt x="6561" y="2256"/>
                </a:cubicBezTo>
                <a:cubicBezTo>
                  <a:pt x="6549" y="2185"/>
                  <a:pt x="6478" y="2161"/>
                  <a:pt x="6430" y="2113"/>
                </a:cubicBezTo>
                <a:cubicBezTo>
                  <a:pt x="6394" y="2018"/>
                  <a:pt x="6299" y="1947"/>
                  <a:pt x="6228" y="1875"/>
                </a:cubicBezTo>
                <a:cubicBezTo>
                  <a:pt x="6228" y="1863"/>
                  <a:pt x="6216" y="1851"/>
                  <a:pt x="6204" y="1851"/>
                </a:cubicBezTo>
                <a:cubicBezTo>
                  <a:pt x="6204" y="1839"/>
                  <a:pt x="6192" y="1839"/>
                  <a:pt x="6180" y="1827"/>
                </a:cubicBezTo>
                <a:cubicBezTo>
                  <a:pt x="6001" y="1613"/>
                  <a:pt x="5775" y="1435"/>
                  <a:pt x="5561" y="1256"/>
                </a:cubicBezTo>
                <a:cubicBezTo>
                  <a:pt x="5549" y="1256"/>
                  <a:pt x="5525" y="1244"/>
                  <a:pt x="5513" y="1244"/>
                </a:cubicBezTo>
                <a:cubicBezTo>
                  <a:pt x="5489" y="1220"/>
                  <a:pt x="5478" y="1208"/>
                  <a:pt x="5454" y="1185"/>
                </a:cubicBezTo>
                <a:cubicBezTo>
                  <a:pt x="5430" y="1149"/>
                  <a:pt x="5394" y="1125"/>
                  <a:pt x="5359" y="1113"/>
                </a:cubicBezTo>
                <a:cubicBezTo>
                  <a:pt x="5335" y="1089"/>
                  <a:pt x="5299" y="1065"/>
                  <a:pt x="5275" y="1042"/>
                </a:cubicBezTo>
                <a:cubicBezTo>
                  <a:pt x="5144" y="935"/>
                  <a:pt x="5001" y="839"/>
                  <a:pt x="4847" y="756"/>
                </a:cubicBezTo>
                <a:cubicBezTo>
                  <a:pt x="4823" y="720"/>
                  <a:pt x="4775" y="708"/>
                  <a:pt x="4739" y="684"/>
                </a:cubicBezTo>
                <a:cubicBezTo>
                  <a:pt x="4585" y="589"/>
                  <a:pt x="4430" y="506"/>
                  <a:pt x="4263" y="446"/>
                </a:cubicBezTo>
                <a:cubicBezTo>
                  <a:pt x="4132" y="375"/>
                  <a:pt x="3989" y="303"/>
                  <a:pt x="3846" y="268"/>
                </a:cubicBezTo>
                <a:cubicBezTo>
                  <a:pt x="3787" y="232"/>
                  <a:pt x="3727" y="208"/>
                  <a:pt x="3656" y="208"/>
                </a:cubicBezTo>
                <a:cubicBezTo>
                  <a:pt x="3632" y="208"/>
                  <a:pt x="3620" y="184"/>
                  <a:pt x="3596" y="173"/>
                </a:cubicBezTo>
                <a:cubicBezTo>
                  <a:pt x="3549" y="149"/>
                  <a:pt x="3489" y="137"/>
                  <a:pt x="3442" y="137"/>
                </a:cubicBezTo>
                <a:cubicBezTo>
                  <a:pt x="3215" y="65"/>
                  <a:pt x="2977" y="30"/>
                  <a:pt x="2739" y="18"/>
                </a:cubicBezTo>
                <a:cubicBezTo>
                  <a:pt x="2697" y="6"/>
                  <a:pt x="2656" y="3"/>
                  <a:pt x="2613" y="3"/>
                </a:cubicBezTo>
                <a:cubicBezTo>
                  <a:pt x="2569" y="3"/>
                  <a:pt x="2525" y="6"/>
                  <a:pt x="2477" y="6"/>
                </a:cubicBezTo>
                <a:cubicBezTo>
                  <a:pt x="2263" y="18"/>
                  <a:pt x="2049" y="30"/>
                  <a:pt x="1846" y="113"/>
                </a:cubicBezTo>
                <a:cubicBezTo>
                  <a:pt x="1842" y="109"/>
                  <a:pt x="1840" y="108"/>
                  <a:pt x="1837" y="108"/>
                </a:cubicBezTo>
                <a:cubicBezTo>
                  <a:pt x="1833" y="108"/>
                  <a:pt x="1830" y="113"/>
                  <a:pt x="1822" y="113"/>
                </a:cubicBezTo>
                <a:cubicBezTo>
                  <a:pt x="1679" y="149"/>
                  <a:pt x="1525" y="184"/>
                  <a:pt x="1406" y="280"/>
                </a:cubicBezTo>
                <a:cubicBezTo>
                  <a:pt x="1382" y="303"/>
                  <a:pt x="1358" y="303"/>
                  <a:pt x="1334" y="315"/>
                </a:cubicBezTo>
                <a:cubicBezTo>
                  <a:pt x="1287" y="315"/>
                  <a:pt x="1251" y="339"/>
                  <a:pt x="1215" y="375"/>
                </a:cubicBezTo>
                <a:cubicBezTo>
                  <a:pt x="1144" y="411"/>
                  <a:pt x="1084" y="458"/>
                  <a:pt x="1025" y="518"/>
                </a:cubicBezTo>
                <a:cubicBezTo>
                  <a:pt x="977" y="542"/>
                  <a:pt x="941" y="565"/>
                  <a:pt x="906" y="601"/>
                </a:cubicBezTo>
                <a:cubicBezTo>
                  <a:pt x="882" y="613"/>
                  <a:pt x="858" y="637"/>
                  <a:pt x="846" y="673"/>
                </a:cubicBezTo>
                <a:cubicBezTo>
                  <a:pt x="834" y="673"/>
                  <a:pt x="822" y="684"/>
                  <a:pt x="822" y="684"/>
                </a:cubicBezTo>
                <a:cubicBezTo>
                  <a:pt x="763" y="732"/>
                  <a:pt x="727" y="768"/>
                  <a:pt x="691" y="827"/>
                </a:cubicBezTo>
                <a:cubicBezTo>
                  <a:pt x="620" y="887"/>
                  <a:pt x="572" y="946"/>
                  <a:pt x="536" y="1030"/>
                </a:cubicBezTo>
                <a:cubicBezTo>
                  <a:pt x="453" y="1113"/>
                  <a:pt x="394" y="1208"/>
                  <a:pt x="346" y="1316"/>
                </a:cubicBezTo>
                <a:cubicBezTo>
                  <a:pt x="298" y="1411"/>
                  <a:pt x="251" y="1506"/>
                  <a:pt x="215" y="1601"/>
                </a:cubicBezTo>
                <a:cubicBezTo>
                  <a:pt x="191" y="1649"/>
                  <a:pt x="167" y="1708"/>
                  <a:pt x="155" y="1768"/>
                </a:cubicBezTo>
                <a:cubicBezTo>
                  <a:pt x="144" y="1780"/>
                  <a:pt x="132" y="1804"/>
                  <a:pt x="132" y="1827"/>
                </a:cubicBezTo>
                <a:cubicBezTo>
                  <a:pt x="132" y="1839"/>
                  <a:pt x="120" y="1839"/>
                  <a:pt x="120" y="1851"/>
                </a:cubicBezTo>
                <a:cubicBezTo>
                  <a:pt x="96" y="1947"/>
                  <a:pt x="60" y="2042"/>
                  <a:pt x="60" y="2137"/>
                </a:cubicBezTo>
                <a:cubicBezTo>
                  <a:pt x="25" y="2197"/>
                  <a:pt x="48" y="2256"/>
                  <a:pt x="36" y="2328"/>
                </a:cubicBezTo>
                <a:cubicBezTo>
                  <a:pt x="36" y="2339"/>
                  <a:pt x="36" y="2351"/>
                  <a:pt x="36" y="2363"/>
                </a:cubicBezTo>
                <a:cubicBezTo>
                  <a:pt x="36" y="2375"/>
                  <a:pt x="36" y="2399"/>
                  <a:pt x="36" y="2411"/>
                </a:cubicBezTo>
                <a:cubicBezTo>
                  <a:pt x="1" y="2554"/>
                  <a:pt x="25" y="2697"/>
                  <a:pt x="25" y="2840"/>
                </a:cubicBezTo>
                <a:cubicBezTo>
                  <a:pt x="25" y="2947"/>
                  <a:pt x="1" y="3066"/>
                  <a:pt x="36" y="3173"/>
                </a:cubicBezTo>
                <a:cubicBezTo>
                  <a:pt x="48" y="3232"/>
                  <a:pt x="25" y="3292"/>
                  <a:pt x="60" y="3351"/>
                </a:cubicBezTo>
                <a:cubicBezTo>
                  <a:pt x="60" y="3399"/>
                  <a:pt x="48" y="3459"/>
                  <a:pt x="84" y="3506"/>
                </a:cubicBezTo>
                <a:cubicBezTo>
                  <a:pt x="84" y="3566"/>
                  <a:pt x="96" y="3613"/>
                  <a:pt x="108" y="3661"/>
                </a:cubicBezTo>
                <a:cubicBezTo>
                  <a:pt x="144" y="3709"/>
                  <a:pt x="96" y="3780"/>
                  <a:pt x="155" y="3816"/>
                </a:cubicBezTo>
                <a:cubicBezTo>
                  <a:pt x="167" y="3828"/>
                  <a:pt x="179" y="3840"/>
                  <a:pt x="191" y="3840"/>
                </a:cubicBezTo>
                <a:cubicBezTo>
                  <a:pt x="179" y="3863"/>
                  <a:pt x="144" y="3875"/>
                  <a:pt x="155" y="3923"/>
                </a:cubicBezTo>
                <a:cubicBezTo>
                  <a:pt x="251" y="4280"/>
                  <a:pt x="346" y="4649"/>
                  <a:pt x="513" y="4983"/>
                </a:cubicBezTo>
                <a:cubicBezTo>
                  <a:pt x="525" y="5054"/>
                  <a:pt x="560" y="5102"/>
                  <a:pt x="596" y="5161"/>
                </a:cubicBezTo>
                <a:cubicBezTo>
                  <a:pt x="691" y="5364"/>
                  <a:pt x="775" y="5566"/>
                  <a:pt x="917" y="5745"/>
                </a:cubicBezTo>
                <a:cubicBezTo>
                  <a:pt x="977" y="5899"/>
                  <a:pt x="1072" y="6054"/>
                  <a:pt x="1168" y="6185"/>
                </a:cubicBezTo>
                <a:cubicBezTo>
                  <a:pt x="1215" y="6280"/>
                  <a:pt x="1275" y="6364"/>
                  <a:pt x="1334" y="6435"/>
                </a:cubicBezTo>
                <a:cubicBezTo>
                  <a:pt x="1370" y="6483"/>
                  <a:pt x="1394" y="6519"/>
                  <a:pt x="1429" y="6566"/>
                </a:cubicBezTo>
                <a:cubicBezTo>
                  <a:pt x="1441" y="6602"/>
                  <a:pt x="1465" y="6614"/>
                  <a:pt x="1489" y="6638"/>
                </a:cubicBezTo>
                <a:cubicBezTo>
                  <a:pt x="1489" y="6638"/>
                  <a:pt x="1489" y="6650"/>
                  <a:pt x="1489" y="6661"/>
                </a:cubicBezTo>
                <a:cubicBezTo>
                  <a:pt x="1560" y="6757"/>
                  <a:pt x="1632" y="6876"/>
                  <a:pt x="1715" y="6971"/>
                </a:cubicBezTo>
                <a:cubicBezTo>
                  <a:pt x="1715" y="7007"/>
                  <a:pt x="1751" y="7042"/>
                  <a:pt x="1775" y="7066"/>
                </a:cubicBezTo>
                <a:cubicBezTo>
                  <a:pt x="1810" y="7102"/>
                  <a:pt x="1846" y="7138"/>
                  <a:pt x="1870" y="7197"/>
                </a:cubicBezTo>
                <a:cubicBezTo>
                  <a:pt x="1882" y="7233"/>
                  <a:pt x="1906" y="7257"/>
                  <a:pt x="1930" y="7281"/>
                </a:cubicBezTo>
                <a:cubicBezTo>
                  <a:pt x="2001" y="7376"/>
                  <a:pt x="2060" y="7471"/>
                  <a:pt x="2144" y="7554"/>
                </a:cubicBezTo>
                <a:cubicBezTo>
                  <a:pt x="2203" y="7638"/>
                  <a:pt x="2263" y="7721"/>
                  <a:pt x="2346" y="7792"/>
                </a:cubicBezTo>
                <a:cubicBezTo>
                  <a:pt x="2418" y="7912"/>
                  <a:pt x="2513" y="8007"/>
                  <a:pt x="2608" y="8114"/>
                </a:cubicBezTo>
                <a:cubicBezTo>
                  <a:pt x="2727" y="8269"/>
                  <a:pt x="2870" y="8412"/>
                  <a:pt x="3013" y="8554"/>
                </a:cubicBezTo>
                <a:cubicBezTo>
                  <a:pt x="3061" y="8614"/>
                  <a:pt x="3108" y="8662"/>
                  <a:pt x="3168" y="8709"/>
                </a:cubicBezTo>
                <a:cubicBezTo>
                  <a:pt x="3227" y="8757"/>
                  <a:pt x="3275" y="8828"/>
                  <a:pt x="3346" y="8864"/>
                </a:cubicBezTo>
                <a:cubicBezTo>
                  <a:pt x="3346" y="8888"/>
                  <a:pt x="3346" y="8900"/>
                  <a:pt x="3370" y="8912"/>
                </a:cubicBezTo>
                <a:cubicBezTo>
                  <a:pt x="3465" y="8995"/>
                  <a:pt x="3549" y="9090"/>
                  <a:pt x="3644" y="9174"/>
                </a:cubicBezTo>
                <a:cubicBezTo>
                  <a:pt x="3704" y="9233"/>
                  <a:pt x="3775" y="9281"/>
                  <a:pt x="3835" y="9340"/>
                </a:cubicBezTo>
                <a:cubicBezTo>
                  <a:pt x="3858" y="9388"/>
                  <a:pt x="3906" y="9412"/>
                  <a:pt x="3954" y="9447"/>
                </a:cubicBezTo>
                <a:cubicBezTo>
                  <a:pt x="4001" y="9483"/>
                  <a:pt x="4025" y="9531"/>
                  <a:pt x="4085" y="9555"/>
                </a:cubicBezTo>
                <a:cubicBezTo>
                  <a:pt x="4156" y="9614"/>
                  <a:pt x="4204" y="9686"/>
                  <a:pt x="4287" y="9721"/>
                </a:cubicBezTo>
                <a:cubicBezTo>
                  <a:pt x="4287" y="9733"/>
                  <a:pt x="4299" y="9733"/>
                  <a:pt x="4299" y="9745"/>
                </a:cubicBezTo>
                <a:cubicBezTo>
                  <a:pt x="4311" y="9757"/>
                  <a:pt x="4335" y="9769"/>
                  <a:pt x="4346" y="9781"/>
                </a:cubicBezTo>
                <a:cubicBezTo>
                  <a:pt x="4430" y="9852"/>
                  <a:pt x="4525" y="9924"/>
                  <a:pt x="4620" y="9983"/>
                </a:cubicBezTo>
                <a:cubicBezTo>
                  <a:pt x="4870" y="10233"/>
                  <a:pt x="5180" y="10424"/>
                  <a:pt x="5466" y="10638"/>
                </a:cubicBezTo>
                <a:cubicBezTo>
                  <a:pt x="5478" y="10638"/>
                  <a:pt x="5489" y="10650"/>
                  <a:pt x="5513" y="10662"/>
                </a:cubicBezTo>
                <a:cubicBezTo>
                  <a:pt x="5525" y="10686"/>
                  <a:pt x="5549" y="10698"/>
                  <a:pt x="5585" y="10698"/>
                </a:cubicBezTo>
                <a:cubicBezTo>
                  <a:pt x="5787" y="10876"/>
                  <a:pt x="6025" y="11007"/>
                  <a:pt x="6251" y="11150"/>
                </a:cubicBezTo>
                <a:cubicBezTo>
                  <a:pt x="6263" y="11162"/>
                  <a:pt x="6275" y="11162"/>
                  <a:pt x="6299" y="11162"/>
                </a:cubicBezTo>
                <a:cubicBezTo>
                  <a:pt x="6323" y="11186"/>
                  <a:pt x="6347" y="11198"/>
                  <a:pt x="6371" y="11210"/>
                </a:cubicBezTo>
                <a:cubicBezTo>
                  <a:pt x="6371" y="11233"/>
                  <a:pt x="6382" y="11233"/>
                  <a:pt x="6406" y="11233"/>
                </a:cubicBezTo>
                <a:cubicBezTo>
                  <a:pt x="6478" y="11305"/>
                  <a:pt x="6561" y="11352"/>
                  <a:pt x="6656" y="11388"/>
                </a:cubicBezTo>
                <a:cubicBezTo>
                  <a:pt x="6752" y="11460"/>
                  <a:pt x="6859" y="11519"/>
                  <a:pt x="6966" y="11567"/>
                </a:cubicBezTo>
                <a:cubicBezTo>
                  <a:pt x="6990" y="11591"/>
                  <a:pt x="7025" y="11602"/>
                  <a:pt x="7049" y="11614"/>
                </a:cubicBezTo>
                <a:cubicBezTo>
                  <a:pt x="7077" y="11649"/>
                  <a:pt x="7105" y="11668"/>
                  <a:pt x="7137" y="11668"/>
                </a:cubicBezTo>
                <a:cubicBezTo>
                  <a:pt x="7160" y="11668"/>
                  <a:pt x="7186" y="11658"/>
                  <a:pt x="7216" y="11638"/>
                </a:cubicBezTo>
                <a:cubicBezTo>
                  <a:pt x="7252" y="11602"/>
                  <a:pt x="7311" y="11614"/>
                  <a:pt x="7347" y="11567"/>
                </a:cubicBezTo>
                <a:cubicBezTo>
                  <a:pt x="7418" y="11543"/>
                  <a:pt x="7490" y="11507"/>
                  <a:pt x="7549" y="11460"/>
                </a:cubicBezTo>
                <a:cubicBezTo>
                  <a:pt x="7573" y="11448"/>
                  <a:pt x="7597" y="11436"/>
                  <a:pt x="7609" y="11412"/>
                </a:cubicBezTo>
                <a:cubicBezTo>
                  <a:pt x="7859" y="11281"/>
                  <a:pt x="8097" y="11138"/>
                  <a:pt x="8335" y="10971"/>
                </a:cubicBezTo>
                <a:cubicBezTo>
                  <a:pt x="8430" y="10924"/>
                  <a:pt x="8526" y="10852"/>
                  <a:pt x="8621" y="10781"/>
                </a:cubicBezTo>
                <a:cubicBezTo>
                  <a:pt x="8680" y="10745"/>
                  <a:pt x="8752" y="10710"/>
                  <a:pt x="8799" y="10662"/>
                </a:cubicBezTo>
                <a:cubicBezTo>
                  <a:pt x="8859" y="10638"/>
                  <a:pt x="8907" y="10590"/>
                  <a:pt x="8954" y="10543"/>
                </a:cubicBezTo>
                <a:cubicBezTo>
                  <a:pt x="9097" y="10471"/>
                  <a:pt x="9204" y="10376"/>
                  <a:pt x="9335" y="10269"/>
                </a:cubicBezTo>
                <a:cubicBezTo>
                  <a:pt x="9407" y="10233"/>
                  <a:pt x="9478" y="10186"/>
                  <a:pt x="9538" y="10114"/>
                </a:cubicBezTo>
                <a:cubicBezTo>
                  <a:pt x="9680" y="10031"/>
                  <a:pt x="9788" y="9912"/>
                  <a:pt x="9919" y="9805"/>
                </a:cubicBezTo>
                <a:cubicBezTo>
                  <a:pt x="9990" y="9745"/>
                  <a:pt x="10073" y="9686"/>
                  <a:pt x="10133" y="9614"/>
                </a:cubicBezTo>
                <a:cubicBezTo>
                  <a:pt x="10216" y="9578"/>
                  <a:pt x="10264" y="9507"/>
                  <a:pt x="10312" y="9459"/>
                </a:cubicBezTo>
                <a:cubicBezTo>
                  <a:pt x="10419" y="9400"/>
                  <a:pt x="10490" y="9305"/>
                  <a:pt x="10585" y="9233"/>
                </a:cubicBezTo>
                <a:cubicBezTo>
                  <a:pt x="10669" y="9162"/>
                  <a:pt x="10728" y="9078"/>
                  <a:pt x="10812" y="9007"/>
                </a:cubicBezTo>
                <a:cubicBezTo>
                  <a:pt x="10907" y="8947"/>
                  <a:pt x="10978" y="8864"/>
                  <a:pt x="11050" y="8781"/>
                </a:cubicBezTo>
                <a:cubicBezTo>
                  <a:pt x="11097" y="8745"/>
                  <a:pt x="11133" y="8709"/>
                  <a:pt x="11157" y="8662"/>
                </a:cubicBezTo>
                <a:cubicBezTo>
                  <a:pt x="11264" y="8590"/>
                  <a:pt x="11324" y="8495"/>
                  <a:pt x="11407" y="8400"/>
                </a:cubicBezTo>
                <a:cubicBezTo>
                  <a:pt x="11455" y="8376"/>
                  <a:pt x="11490" y="8328"/>
                  <a:pt x="11526" y="8281"/>
                </a:cubicBezTo>
                <a:cubicBezTo>
                  <a:pt x="11562" y="8269"/>
                  <a:pt x="11585" y="8245"/>
                  <a:pt x="11597" y="8197"/>
                </a:cubicBezTo>
                <a:cubicBezTo>
                  <a:pt x="11669" y="8138"/>
                  <a:pt x="11740" y="8066"/>
                  <a:pt x="11800" y="7971"/>
                </a:cubicBezTo>
                <a:cubicBezTo>
                  <a:pt x="11859" y="7923"/>
                  <a:pt x="11907" y="7864"/>
                  <a:pt x="11955" y="7792"/>
                </a:cubicBezTo>
                <a:cubicBezTo>
                  <a:pt x="11978" y="7781"/>
                  <a:pt x="12002" y="7745"/>
                  <a:pt x="12014" y="7709"/>
                </a:cubicBezTo>
                <a:cubicBezTo>
                  <a:pt x="12026" y="7697"/>
                  <a:pt x="12026" y="7697"/>
                  <a:pt x="12038" y="7685"/>
                </a:cubicBezTo>
                <a:cubicBezTo>
                  <a:pt x="12217" y="7483"/>
                  <a:pt x="12383" y="7269"/>
                  <a:pt x="12526" y="7031"/>
                </a:cubicBezTo>
                <a:cubicBezTo>
                  <a:pt x="12574" y="6983"/>
                  <a:pt x="12609" y="6935"/>
                  <a:pt x="12633" y="6876"/>
                </a:cubicBezTo>
                <a:cubicBezTo>
                  <a:pt x="12681" y="6828"/>
                  <a:pt x="12728" y="6769"/>
                  <a:pt x="12752" y="6709"/>
                </a:cubicBezTo>
                <a:cubicBezTo>
                  <a:pt x="12788" y="6685"/>
                  <a:pt x="12812" y="6650"/>
                  <a:pt x="12824" y="6614"/>
                </a:cubicBezTo>
                <a:cubicBezTo>
                  <a:pt x="12836" y="6590"/>
                  <a:pt x="12848" y="6566"/>
                  <a:pt x="12859" y="6554"/>
                </a:cubicBezTo>
                <a:cubicBezTo>
                  <a:pt x="12907" y="6507"/>
                  <a:pt x="12943" y="6459"/>
                  <a:pt x="12967" y="6411"/>
                </a:cubicBezTo>
                <a:cubicBezTo>
                  <a:pt x="12979" y="6399"/>
                  <a:pt x="12990" y="6376"/>
                  <a:pt x="13002" y="6364"/>
                </a:cubicBezTo>
                <a:cubicBezTo>
                  <a:pt x="13074" y="6280"/>
                  <a:pt x="13133" y="6173"/>
                  <a:pt x="13193" y="6078"/>
                </a:cubicBezTo>
                <a:cubicBezTo>
                  <a:pt x="13252" y="5995"/>
                  <a:pt x="13300" y="5911"/>
                  <a:pt x="13336" y="5804"/>
                </a:cubicBezTo>
                <a:cubicBezTo>
                  <a:pt x="13348" y="5792"/>
                  <a:pt x="13360" y="5780"/>
                  <a:pt x="13371" y="5768"/>
                </a:cubicBezTo>
                <a:cubicBezTo>
                  <a:pt x="13419" y="5685"/>
                  <a:pt x="13479" y="5602"/>
                  <a:pt x="13514" y="5518"/>
                </a:cubicBezTo>
                <a:cubicBezTo>
                  <a:pt x="13586" y="5399"/>
                  <a:pt x="13645" y="5280"/>
                  <a:pt x="13693" y="5161"/>
                </a:cubicBezTo>
                <a:cubicBezTo>
                  <a:pt x="13776" y="5042"/>
                  <a:pt x="13824" y="4899"/>
                  <a:pt x="13871" y="4756"/>
                </a:cubicBezTo>
                <a:cubicBezTo>
                  <a:pt x="13919" y="4661"/>
                  <a:pt x="13955" y="4554"/>
                  <a:pt x="13979" y="4447"/>
                </a:cubicBezTo>
                <a:cubicBezTo>
                  <a:pt x="14002" y="4399"/>
                  <a:pt x="14026" y="4340"/>
                  <a:pt x="14026" y="4292"/>
                </a:cubicBezTo>
                <a:cubicBezTo>
                  <a:pt x="14086" y="4137"/>
                  <a:pt x="14110" y="3971"/>
                  <a:pt x="14157" y="3816"/>
                </a:cubicBezTo>
                <a:cubicBezTo>
                  <a:pt x="14157" y="3804"/>
                  <a:pt x="14157" y="3792"/>
                  <a:pt x="14157" y="3780"/>
                </a:cubicBezTo>
                <a:cubicBezTo>
                  <a:pt x="14181" y="3685"/>
                  <a:pt x="14205" y="3602"/>
                  <a:pt x="14205" y="3506"/>
                </a:cubicBezTo>
                <a:cubicBezTo>
                  <a:pt x="14241" y="3471"/>
                  <a:pt x="14217" y="3423"/>
                  <a:pt x="14229" y="3375"/>
                </a:cubicBezTo>
                <a:cubicBezTo>
                  <a:pt x="14252" y="3304"/>
                  <a:pt x="14241" y="3244"/>
                  <a:pt x="14252" y="3173"/>
                </a:cubicBezTo>
                <a:cubicBezTo>
                  <a:pt x="14276" y="3149"/>
                  <a:pt x="14264" y="3113"/>
                  <a:pt x="14264" y="3078"/>
                </a:cubicBezTo>
                <a:cubicBezTo>
                  <a:pt x="14276" y="2792"/>
                  <a:pt x="14276" y="2506"/>
                  <a:pt x="14241" y="2220"/>
                </a:cubicBezTo>
                <a:cubicBezTo>
                  <a:pt x="14241" y="2208"/>
                  <a:pt x="14241" y="2185"/>
                  <a:pt x="14229" y="2161"/>
                </a:cubicBezTo>
                <a:cubicBezTo>
                  <a:pt x="14229" y="2137"/>
                  <a:pt x="14229" y="2125"/>
                  <a:pt x="14217" y="2101"/>
                </a:cubicBezTo>
                <a:cubicBezTo>
                  <a:pt x="14217" y="2042"/>
                  <a:pt x="14205" y="1994"/>
                  <a:pt x="14181" y="1935"/>
                </a:cubicBezTo>
                <a:cubicBezTo>
                  <a:pt x="14181" y="1935"/>
                  <a:pt x="14181" y="1923"/>
                  <a:pt x="14181" y="1923"/>
                </a:cubicBezTo>
                <a:cubicBezTo>
                  <a:pt x="14181" y="1899"/>
                  <a:pt x="14181" y="1875"/>
                  <a:pt x="14157" y="1851"/>
                </a:cubicBezTo>
                <a:cubicBezTo>
                  <a:pt x="14157" y="1827"/>
                  <a:pt x="14157" y="1804"/>
                  <a:pt x="14133" y="1792"/>
                </a:cubicBezTo>
                <a:cubicBezTo>
                  <a:pt x="14122" y="1697"/>
                  <a:pt x="14086" y="1625"/>
                  <a:pt x="14038" y="1542"/>
                </a:cubicBezTo>
                <a:cubicBezTo>
                  <a:pt x="14014" y="1446"/>
                  <a:pt x="13967" y="1351"/>
                  <a:pt x="13907" y="1280"/>
                </a:cubicBezTo>
                <a:cubicBezTo>
                  <a:pt x="13871" y="1196"/>
                  <a:pt x="13848" y="1101"/>
                  <a:pt x="13752" y="1054"/>
                </a:cubicBezTo>
                <a:cubicBezTo>
                  <a:pt x="13764" y="994"/>
                  <a:pt x="13729" y="970"/>
                  <a:pt x="13693" y="935"/>
                </a:cubicBezTo>
                <a:cubicBezTo>
                  <a:pt x="13657" y="887"/>
                  <a:pt x="13633" y="839"/>
                  <a:pt x="13574" y="804"/>
                </a:cubicBezTo>
                <a:cubicBezTo>
                  <a:pt x="13538" y="744"/>
                  <a:pt x="13502" y="708"/>
                  <a:pt x="13443" y="673"/>
                </a:cubicBezTo>
                <a:cubicBezTo>
                  <a:pt x="13407" y="625"/>
                  <a:pt x="13371" y="577"/>
                  <a:pt x="13312" y="554"/>
                </a:cubicBezTo>
                <a:cubicBezTo>
                  <a:pt x="13276" y="506"/>
                  <a:pt x="13217" y="482"/>
                  <a:pt x="13169" y="446"/>
                </a:cubicBezTo>
                <a:cubicBezTo>
                  <a:pt x="13145" y="411"/>
                  <a:pt x="13109" y="387"/>
                  <a:pt x="13062" y="375"/>
                </a:cubicBezTo>
                <a:cubicBezTo>
                  <a:pt x="13002" y="315"/>
                  <a:pt x="12931" y="292"/>
                  <a:pt x="12859" y="268"/>
                </a:cubicBezTo>
                <a:cubicBezTo>
                  <a:pt x="12800" y="220"/>
                  <a:pt x="12728" y="196"/>
                  <a:pt x="12657" y="173"/>
                </a:cubicBezTo>
                <a:cubicBezTo>
                  <a:pt x="12621" y="149"/>
                  <a:pt x="12574" y="137"/>
                  <a:pt x="12526" y="137"/>
                </a:cubicBezTo>
                <a:cubicBezTo>
                  <a:pt x="12395" y="77"/>
                  <a:pt x="12264" y="42"/>
                  <a:pt x="12133" y="42"/>
                </a:cubicBezTo>
                <a:cubicBezTo>
                  <a:pt x="11994" y="18"/>
                  <a:pt x="11854" y="0"/>
                  <a:pt x="11718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3"/>
          <p:cNvSpPr txBox="1">
            <a:spLocks noGrp="1"/>
          </p:cNvSpPr>
          <p:nvPr>
            <p:ph type="title"/>
          </p:nvPr>
        </p:nvSpPr>
        <p:spPr>
          <a:xfrm>
            <a:off x="1695000" y="2503275"/>
            <a:ext cx="575400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DF786F"/>
                </a:solidFill>
              </a:rPr>
              <a:t>W</a:t>
            </a:r>
            <a:r>
              <a:rPr lang="en-US" sz="5400">
                <a:solidFill>
                  <a:srgbClr val="90D1DD"/>
                </a:solidFill>
              </a:rPr>
              <a:t>a</a:t>
            </a:r>
            <a:r>
              <a:rPr lang="en-US" sz="5400">
                <a:solidFill>
                  <a:srgbClr val="E59755"/>
                </a:solidFill>
              </a:rPr>
              <a:t>r</a:t>
            </a:r>
            <a:r>
              <a:rPr lang="en-US" sz="5400">
                <a:solidFill>
                  <a:srgbClr val="9B7ED7"/>
                </a:solidFill>
              </a:rPr>
              <a:t>m</a:t>
            </a:r>
            <a:r>
              <a:rPr lang="en-US" sz="5400">
                <a:solidFill>
                  <a:schemeClr val="accent4"/>
                </a:solidFill>
              </a:rPr>
              <a:t>-</a:t>
            </a:r>
            <a:r>
              <a:rPr lang="en-US" sz="5400">
                <a:solidFill>
                  <a:srgbClr val="E08179"/>
                </a:solidFill>
              </a:rPr>
              <a:t>u</a:t>
            </a:r>
            <a:r>
              <a:rPr lang="en-US" sz="5400">
                <a:solidFill>
                  <a:srgbClr val="91D0DD"/>
                </a:solidFill>
              </a:rPr>
              <a:t>p</a:t>
            </a:r>
            <a:r>
              <a:rPr lang="en-US" sz="5400">
                <a:solidFill>
                  <a:schemeClr val="accent4"/>
                </a:solidFill>
              </a:rPr>
              <a:t> </a:t>
            </a:r>
            <a:r>
              <a:rPr lang="en-US" sz="5400">
                <a:solidFill>
                  <a:srgbClr val="DF756C"/>
                </a:solidFill>
              </a:rPr>
              <a:t>a</a:t>
            </a:r>
            <a:r>
              <a:rPr lang="en-US" sz="5400">
                <a:solidFill>
                  <a:srgbClr val="90D1DD"/>
                </a:solidFill>
              </a:rPr>
              <a:t>n</a:t>
            </a:r>
            <a:r>
              <a:rPr lang="en-US" sz="5400">
                <a:solidFill>
                  <a:srgbClr val="E59755"/>
                </a:solidFill>
              </a:rPr>
              <a:t>d</a:t>
            </a:r>
            <a:r>
              <a:rPr lang="en-US" sz="5400">
                <a:solidFill>
                  <a:schemeClr val="accent4"/>
                </a:solidFill>
              </a:rPr>
              <a:t> </a:t>
            </a:r>
            <a:r>
              <a:rPr lang="en-US" sz="5400">
                <a:solidFill>
                  <a:srgbClr val="DF786F"/>
                </a:solidFill>
              </a:rPr>
              <a:t>r</a:t>
            </a:r>
            <a:r>
              <a:rPr lang="en-US" sz="5400">
                <a:solidFill>
                  <a:srgbClr val="90D1DD"/>
                </a:solidFill>
              </a:rPr>
              <a:t>e</a:t>
            </a:r>
            <a:r>
              <a:rPr lang="en-US" sz="5400">
                <a:solidFill>
                  <a:srgbClr val="E59755"/>
                </a:solidFill>
              </a:rPr>
              <a:t>v</a:t>
            </a:r>
            <a:r>
              <a:rPr lang="en-US" sz="5400"/>
              <a:t>i</a:t>
            </a:r>
            <a:r>
              <a:rPr lang="en-US" sz="5400">
                <a:solidFill>
                  <a:schemeClr val="dk2"/>
                </a:solidFill>
              </a:rPr>
              <a:t>e</a:t>
            </a:r>
            <a:r>
              <a:rPr lang="en-US" sz="5400">
                <a:solidFill>
                  <a:schemeClr val="lt2"/>
                </a:solidFill>
              </a:rPr>
              <a:t>w</a:t>
            </a:r>
            <a:endParaRPr sz="5400">
              <a:solidFill>
                <a:schemeClr val="accent2"/>
              </a:solidFill>
            </a:endParaRPr>
          </a:p>
        </p:txBody>
      </p:sp>
      <p:sp>
        <p:nvSpPr>
          <p:cNvPr id="353" name="Google Shape;353;p3"/>
          <p:cNvSpPr txBox="1">
            <a:spLocks noGrp="1"/>
          </p:cNvSpPr>
          <p:nvPr>
            <p:ph type="title" idx="2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/>
              <a:t>01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Google Shape;55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3105" y="692840"/>
            <a:ext cx="5809300" cy="3864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102" y="288235"/>
            <a:ext cx="2953490" cy="1842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2"/>
          <p:cNvSpPr txBox="1">
            <a:spLocks noGrp="1"/>
          </p:cNvSpPr>
          <p:nvPr>
            <p:ph type="title"/>
          </p:nvPr>
        </p:nvSpPr>
        <p:spPr>
          <a:xfrm>
            <a:off x="828399" y="2689932"/>
            <a:ext cx="6816410" cy="10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>
                <a:solidFill>
                  <a:srgbClr val="FFC000"/>
                </a:solidFill>
              </a:rPr>
              <a:t>F</a:t>
            </a:r>
            <a:r>
              <a:rPr lang="en-US">
                <a:solidFill>
                  <a:schemeClr val="accent4"/>
                </a:solidFill>
              </a:rPr>
              <a:t>u</a:t>
            </a:r>
            <a:r>
              <a:rPr lang="en-US">
                <a:solidFill>
                  <a:schemeClr val="accent2"/>
                </a:solidFill>
              </a:rPr>
              <a:t>n</a:t>
            </a:r>
            <a:r>
              <a:rPr lang="en-US">
                <a:solidFill>
                  <a:schemeClr val="accent4"/>
                </a:solidFill>
              </a:rPr>
              <a:t> </a:t>
            </a:r>
            <a:r>
              <a:rPr lang="en-US">
                <a:solidFill>
                  <a:srgbClr val="F6A704"/>
                </a:solidFill>
              </a:rPr>
              <a:t>c</a:t>
            </a:r>
            <a:r>
              <a:rPr lang="en-US">
                <a:solidFill>
                  <a:schemeClr val="accent4"/>
                </a:solidFill>
              </a:rPr>
              <a:t>o</a:t>
            </a:r>
            <a:r>
              <a:rPr lang="en-US">
                <a:solidFill>
                  <a:schemeClr val="accent2"/>
                </a:solidFill>
              </a:rPr>
              <a:t>r</a:t>
            </a:r>
            <a:r>
              <a:rPr lang="en-US">
                <a:solidFill>
                  <a:srgbClr val="FD1309"/>
                </a:solidFill>
              </a:rPr>
              <a:t>n</a:t>
            </a:r>
            <a:r>
              <a:rPr lang="en-US">
                <a:solidFill>
                  <a:srgbClr val="C8ADE8"/>
                </a:solidFill>
              </a:rPr>
              <a:t>e</a:t>
            </a:r>
            <a:r>
              <a:rPr lang="en-US">
                <a:solidFill>
                  <a:srgbClr val="F6A704"/>
                </a:solidFill>
              </a:rPr>
              <a:t>r</a:t>
            </a:r>
            <a:r>
              <a:rPr lang="en-US">
                <a:solidFill>
                  <a:schemeClr val="accent4"/>
                </a:solidFill>
              </a:rPr>
              <a:t> a</a:t>
            </a:r>
            <a:r>
              <a:rPr lang="en-US">
                <a:solidFill>
                  <a:srgbClr val="F6A704"/>
                </a:solidFill>
              </a:rPr>
              <a:t>n</a:t>
            </a:r>
            <a:r>
              <a:rPr lang="en-US">
                <a:solidFill>
                  <a:srgbClr val="C8ADE8"/>
                </a:solidFill>
              </a:rPr>
              <a:t>d</a:t>
            </a:r>
            <a:r>
              <a:rPr lang="en-US">
                <a:solidFill>
                  <a:schemeClr val="accent4"/>
                </a:solidFill>
              </a:rPr>
              <a:t> </a:t>
            </a:r>
            <a:r>
              <a:rPr lang="en-US">
                <a:solidFill>
                  <a:schemeClr val="lt2"/>
                </a:solidFill>
              </a:rPr>
              <a:t>w</a:t>
            </a:r>
            <a:r>
              <a:rPr lang="en-US">
                <a:solidFill>
                  <a:schemeClr val="accent1"/>
                </a:solidFill>
              </a:rPr>
              <a:t>r</a:t>
            </a:r>
            <a:r>
              <a:rPr lang="en-US">
                <a:solidFill>
                  <a:schemeClr val="accent4"/>
                </a:solidFill>
              </a:rPr>
              <a:t>a</a:t>
            </a:r>
            <a:r>
              <a:rPr lang="en-US">
                <a:solidFill>
                  <a:schemeClr val="accent2"/>
                </a:solidFill>
              </a:rPr>
              <a:t>p</a:t>
            </a:r>
            <a:r>
              <a:rPr lang="en-US">
                <a:solidFill>
                  <a:schemeClr val="accent3"/>
                </a:solidFill>
              </a:rPr>
              <a:t>-u</a:t>
            </a:r>
            <a:r>
              <a:rPr lang="en-US"/>
              <a:t>p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562" name="Google Shape;56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37636" y="1393371"/>
            <a:ext cx="1667868" cy="1420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7" name="Google Shape;567;p23"/>
          <p:cNvGraphicFramePr/>
          <p:nvPr/>
        </p:nvGraphicFramePr>
        <p:xfrm>
          <a:off x="1457324" y="982054"/>
          <a:ext cx="4102600" cy="3771900"/>
        </p:xfrm>
        <a:graphic>
          <a:graphicData uri="http://schemas.openxmlformats.org/drawingml/2006/table">
            <a:tbl>
              <a:tblPr firstRow="1" bandRow="1">
                <a:noFill/>
                <a:tableStyleId>{A65ADD77-B1FD-4946-85D3-713330C9E5E8}</a:tableStyleId>
              </a:tblPr>
              <a:tblGrid>
                <a:gridCol w="102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5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5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42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2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2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2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F9368E"/>
                        </a:solidFill>
                      </a:endParaRPr>
                    </a:p>
                  </a:txBody>
                  <a:tcPr marL="68575" marR="68575" marT="34300" marB="34300">
                    <a:lnL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76200" cap="flat" cmpd="sng">
                      <a:solidFill>
                        <a:srgbClr val="F9368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gradFill>
                      <a:gsLst>
                        <a:gs pos="0">
                          <a:srgbClr val="F9368E">
                            <a:alpha val="49803"/>
                          </a:srgbClr>
                        </a:gs>
                        <a:gs pos="22000">
                          <a:srgbClr val="F9368E">
                            <a:alpha val="69803"/>
                          </a:srgbClr>
                        </a:gs>
                        <a:gs pos="100000">
                          <a:srgbClr val="7030A0">
                            <a:alpha val="80000"/>
                          </a:srgb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68" name="Google Shape;568;p23"/>
          <p:cNvSpPr/>
          <p:nvPr/>
        </p:nvSpPr>
        <p:spPr>
          <a:xfrm>
            <a:off x="1488301" y="154062"/>
            <a:ext cx="754380" cy="754380"/>
          </a:xfrm>
          <a:prstGeom prst="star8">
            <a:avLst>
              <a:gd name="adj" fmla="val 37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50" b="0" i="0" u="none" strike="noStrike" cap="none">
              <a:solidFill>
                <a:srgbClr val="F936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23"/>
          <p:cNvSpPr/>
          <p:nvPr/>
        </p:nvSpPr>
        <p:spPr>
          <a:xfrm>
            <a:off x="2552722" y="86316"/>
            <a:ext cx="754380" cy="754380"/>
          </a:xfrm>
          <a:prstGeom prst="star8">
            <a:avLst>
              <a:gd name="adj" fmla="val 37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50" b="0" i="0" u="none" strike="noStrike" cap="none">
              <a:solidFill>
                <a:srgbClr val="F936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23"/>
          <p:cNvSpPr/>
          <p:nvPr/>
        </p:nvSpPr>
        <p:spPr>
          <a:xfrm>
            <a:off x="3605631" y="42170"/>
            <a:ext cx="754380" cy="754380"/>
          </a:xfrm>
          <a:prstGeom prst="star8">
            <a:avLst>
              <a:gd name="adj" fmla="val 37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50" b="0" i="0" u="none" strike="noStrike" cap="none">
              <a:solidFill>
                <a:srgbClr val="F936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23"/>
          <p:cNvSpPr/>
          <p:nvPr/>
        </p:nvSpPr>
        <p:spPr>
          <a:xfrm>
            <a:off x="4673150" y="182734"/>
            <a:ext cx="754380" cy="754380"/>
          </a:xfrm>
          <a:prstGeom prst="star8">
            <a:avLst>
              <a:gd name="adj" fmla="val 37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50" b="0" i="0" u="none" strike="noStrike" cap="none">
              <a:solidFill>
                <a:srgbClr val="F936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23"/>
          <p:cNvSpPr/>
          <p:nvPr/>
        </p:nvSpPr>
        <p:spPr>
          <a:xfrm>
            <a:off x="388520" y="1043847"/>
            <a:ext cx="754380" cy="754380"/>
          </a:xfrm>
          <a:prstGeom prst="star8">
            <a:avLst>
              <a:gd name="adj" fmla="val 37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50" b="0" i="0" u="none" strike="noStrike" cap="none">
              <a:solidFill>
                <a:srgbClr val="F936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23"/>
          <p:cNvSpPr/>
          <p:nvPr/>
        </p:nvSpPr>
        <p:spPr>
          <a:xfrm>
            <a:off x="388520" y="1984840"/>
            <a:ext cx="754380" cy="754380"/>
          </a:xfrm>
          <a:prstGeom prst="star8">
            <a:avLst>
              <a:gd name="adj" fmla="val 375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750" b="0" i="0" u="none" strike="noStrike" cap="none">
              <a:solidFill>
                <a:srgbClr val="F9368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23"/>
          <p:cNvSpPr txBox="1"/>
          <p:nvPr/>
        </p:nvSpPr>
        <p:spPr>
          <a:xfrm>
            <a:off x="3577991" y="1028979"/>
            <a:ext cx="936158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-1</a:t>
            </a:r>
            <a:endParaRPr/>
          </a:p>
        </p:txBody>
      </p:sp>
      <p:sp>
        <p:nvSpPr>
          <p:cNvPr id="575" name="Google Shape;575;p23"/>
          <p:cNvSpPr txBox="1"/>
          <p:nvPr/>
        </p:nvSpPr>
        <p:spPr>
          <a:xfrm>
            <a:off x="4585402" y="3891397"/>
            <a:ext cx="936158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-2</a:t>
            </a:r>
            <a:endParaRPr/>
          </a:p>
        </p:txBody>
      </p:sp>
      <p:sp>
        <p:nvSpPr>
          <p:cNvPr id="576" name="Google Shape;576;p23"/>
          <p:cNvSpPr txBox="1"/>
          <p:nvPr/>
        </p:nvSpPr>
        <p:spPr>
          <a:xfrm>
            <a:off x="2466191" y="1971757"/>
            <a:ext cx="936158" cy="7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-5</a:t>
            </a:r>
            <a:endParaRPr/>
          </a:p>
        </p:txBody>
      </p:sp>
      <p:pic>
        <p:nvPicPr>
          <p:cNvPr id="577" name="Google Shape;57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5311" y="1032667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78" name="Google Shape;57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2722" y="1032667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79" name="Google Shape;57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3651" y="1020420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0" name="Google Shape;58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11062" y="1020420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1" name="Google Shape;58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5311" y="1982995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2" name="Google Shape;58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2722" y="1982995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3" name="Google Shape;58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3651" y="1970748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4" name="Google Shape;584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11062" y="1970748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5" name="Google Shape;58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5311" y="2930461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6" name="Google Shape;586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2722" y="2930461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7" name="Google Shape;587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3651" y="2918214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8" name="Google Shape;588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11062" y="2918214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89" name="Google Shape;589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5311" y="3878734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90" name="Google Shape;59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2722" y="3878734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91" name="Google Shape;59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3651" y="3866488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92" name="Google Shape;59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11062" y="3866488"/>
            <a:ext cx="870438" cy="822960"/>
          </a:xfrm>
          <a:prstGeom prst="rect">
            <a:avLst/>
          </a:prstGeom>
          <a:noFill/>
          <a:ln>
            <a:noFill/>
          </a:ln>
          <a:effectLst>
            <a:outerShdw blurRad="76200" sy="23000" kx="-12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593" name="Google Shape;593;p23"/>
          <p:cNvPicPr preferRelativeResize="0"/>
          <p:nvPr/>
        </p:nvPicPr>
        <p:blipFill rotWithShape="1">
          <a:blip r:embed="rId4">
            <a:alphaModFix/>
          </a:blip>
          <a:srcRect l="10000" t="11428" r="9785" b="12380"/>
          <a:stretch/>
        </p:blipFill>
        <p:spPr>
          <a:xfrm>
            <a:off x="2548831" y="2016207"/>
            <a:ext cx="822960" cy="75438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4" name="Google Shape;594;p23"/>
          <p:cNvGrpSpPr/>
          <p:nvPr/>
        </p:nvGrpSpPr>
        <p:grpSpPr>
          <a:xfrm>
            <a:off x="5822556" y="1647397"/>
            <a:ext cx="2880360" cy="2566128"/>
            <a:chOff x="7301900" y="1920240"/>
            <a:chExt cx="3840480" cy="3017520"/>
          </a:xfrm>
        </p:grpSpPr>
        <p:sp>
          <p:nvSpPr>
            <p:cNvPr id="595" name="Google Shape;595;p23"/>
            <p:cNvSpPr/>
            <p:nvPr/>
          </p:nvSpPr>
          <p:spPr>
            <a:xfrm>
              <a:off x="7301900" y="1920240"/>
              <a:ext cx="3840480" cy="301752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C24CD1">
                    <a:alpha val="29803"/>
                  </a:srgbClr>
                </a:gs>
                <a:gs pos="50000">
                  <a:srgbClr val="A96CAD">
                    <a:alpha val="49803"/>
                  </a:srgbClr>
                </a:gs>
                <a:gs pos="100000">
                  <a:srgbClr val="A541AD">
                    <a:alpha val="8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Choose 1 box to open. Beware of bombs or dynamites.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92D050"/>
                  </a:solidFill>
                  <a:latin typeface="Arial"/>
                  <a:ea typeface="Arial"/>
                  <a:cs typeface="Arial"/>
                  <a:sym typeface="Arial"/>
                </a:rPr>
                <a:t>Green</a:t>
              </a: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b="0" i="0" u="none" strike="noStrike" cap="none">
                  <a:solidFill>
                    <a:srgbClr val="92D050"/>
                  </a:solidFill>
                  <a:latin typeface="Arial"/>
                  <a:ea typeface="Arial"/>
                  <a:cs typeface="Arial"/>
                  <a:sym typeface="Arial"/>
                </a:rPr>
                <a:t>Gem</a:t>
              </a: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+1pt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F9368E"/>
                  </a:solidFill>
                  <a:latin typeface="Arial"/>
                  <a:ea typeface="Arial"/>
                  <a:cs typeface="Arial"/>
                  <a:sym typeface="Arial"/>
                </a:rPr>
                <a:t>Purple</a:t>
              </a: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1800" b="0" i="0" u="none" strike="noStrike" cap="none">
                  <a:solidFill>
                    <a:srgbClr val="F9368E"/>
                  </a:solidFill>
                  <a:latin typeface="Arial"/>
                  <a:ea typeface="Arial"/>
                  <a:cs typeface="Arial"/>
                  <a:sym typeface="Arial"/>
                </a:rPr>
                <a:t>Gem</a:t>
              </a: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+5pts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rgbClr val="FAFF22"/>
                  </a:solidFill>
                  <a:latin typeface="Arial"/>
                  <a:ea typeface="Arial"/>
                  <a:cs typeface="Arial"/>
                  <a:sym typeface="Arial"/>
                </a:rPr>
                <a:t>Trophy</a:t>
              </a: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+10 pts</a:t>
              </a:r>
              <a:endParaRPr/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Crying face -3 pts</a:t>
              </a: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596" name="Google Shape;596;p2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658132" y="2765776"/>
              <a:ext cx="914400" cy="914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7" name="Google Shape;597;p2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764940" y="2824280"/>
              <a:ext cx="914400" cy="914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8" name="Google Shape;598;p2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847212" y="2778524"/>
              <a:ext cx="914400" cy="9144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99" name="Google Shape;599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59869" y="1095084"/>
            <a:ext cx="618822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80550" y="1095084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23"/>
          <p:cNvPicPr preferRelativeResize="0"/>
          <p:nvPr/>
        </p:nvPicPr>
        <p:blipFill rotWithShape="1">
          <a:blip r:embed="rId5">
            <a:alphaModFix/>
          </a:blip>
          <a:srcRect l="7476" t="11688" r="10060" b="15703"/>
          <a:stretch/>
        </p:blipFill>
        <p:spPr>
          <a:xfrm>
            <a:off x="3544529" y="1032667"/>
            <a:ext cx="960120" cy="82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11759" y="2980687"/>
            <a:ext cx="618822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59869" y="3935068"/>
            <a:ext cx="618822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13164" y="2045134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07169" y="1095084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74211" y="3922821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37630" y="3945487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23"/>
          <p:cNvPicPr preferRelativeResize="0"/>
          <p:nvPr/>
        </p:nvPicPr>
        <p:blipFill rotWithShape="1">
          <a:blip r:embed="rId6">
            <a:alphaModFix/>
          </a:blip>
          <a:srcRect l="11086" t="11086" r="13719" b="8438"/>
          <a:stretch/>
        </p:blipFill>
        <p:spPr>
          <a:xfrm>
            <a:off x="4695032" y="3945487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2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673951" y="1993603"/>
            <a:ext cx="6858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2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72669" y="2042116"/>
            <a:ext cx="922523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2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508122" y="2820329"/>
            <a:ext cx="102870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2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470197" y="2813285"/>
            <a:ext cx="102870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23" descr="Cartoon Oh No 1.mp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395109" y="-1697301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23" descr="Cartoon Oh No 2.mp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841122" y="-1708282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23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478887" y="2832619"/>
            <a:ext cx="1028700" cy="102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23" descr="Cartoon Oh No 1.mp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522339" y="-1701662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23"/>
          <p:cNvPicPr preferRelativeResize="0"/>
          <p:nvPr/>
        </p:nvPicPr>
        <p:blipFill rotWithShape="1">
          <a:blip r:embed="rId14">
            <a:alphaModFix/>
          </a:blip>
          <a:srcRect l="5085" t="3723" r="4031" b="15344"/>
          <a:stretch/>
        </p:blipFill>
        <p:spPr>
          <a:xfrm>
            <a:off x="3234682" y="581254"/>
            <a:ext cx="1591202" cy="14169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23"/>
          <p:cNvPicPr preferRelativeResize="0"/>
          <p:nvPr/>
        </p:nvPicPr>
        <p:blipFill rotWithShape="1">
          <a:blip r:embed="rId14">
            <a:alphaModFix/>
          </a:blip>
          <a:srcRect l="5085" t="3723" r="4031" b="15344"/>
          <a:stretch/>
        </p:blipFill>
        <p:spPr>
          <a:xfrm>
            <a:off x="2226082" y="1608795"/>
            <a:ext cx="1485268" cy="1322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23"/>
          <p:cNvPicPr preferRelativeResize="0"/>
          <p:nvPr/>
        </p:nvPicPr>
        <p:blipFill rotWithShape="1">
          <a:blip r:embed="rId14">
            <a:alphaModFix/>
          </a:blip>
          <a:srcRect l="5085" t="3723" r="4031" b="15344"/>
          <a:stretch/>
        </p:blipFill>
        <p:spPr>
          <a:xfrm>
            <a:off x="4278114" y="3421567"/>
            <a:ext cx="1563008" cy="1391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23" descr="https://media.baamboozle.com/uploads/images/132297/1619809435_515626_url.pn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580239" y="125427"/>
            <a:ext cx="800582" cy="763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" name="Google Shape;621;p23" descr="https://media.baamboozle.com/uploads/images/132297/1610210753_41306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643745" y="166985"/>
            <a:ext cx="734853" cy="695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p23" descr="https://media.baamboozle.com/uploads/images/132297/1610210729_47490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680294" y="128166"/>
            <a:ext cx="723144" cy="684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23" descr="https://media.baamboozle.com/uploads/images/132297/1619809538_46026_url.png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4724730" y="138295"/>
            <a:ext cx="702800" cy="665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p23" descr="Books colouring page | Activities | Kidspot"/>
          <p:cNvPicPr preferRelativeResize="0"/>
          <p:nvPr/>
        </p:nvPicPr>
        <p:blipFill rotWithShape="1">
          <a:blip r:embed="rId19">
            <a:alphaModFix/>
          </a:blip>
          <a:srcRect l="800" t="19011" r="-800" b="31858"/>
          <a:stretch/>
        </p:blipFill>
        <p:spPr>
          <a:xfrm>
            <a:off x="400032" y="960708"/>
            <a:ext cx="1353998" cy="942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p23" descr="Crayon Clip Art Black And White Clipart Panda Free Clipart Images #olhAwc -  Clipart Suggest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548639" y="1994570"/>
            <a:ext cx="723003" cy="826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6" name="Google Shape;626;p23" descr="School bag coloring page | School bags, Drawing bag, Bags"/>
          <p:cNvPicPr preferRelativeResize="0"/>
          <p:nvPr/>
        </p:nvPicPr>
        <p:blipFill rotWithShape="1">
          <a:blip r:embed="rId21">
            <a:alphaModFix/>
          </a:blip>
          <a:srcRect b="6708"/>
          <a:stretch/>
        </p:blipFill>
        <p:spPr>
          <a:xfrm>
            <a:off x="551501" y="2887033"/>
            <a:ext cx="678408" cy="895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7" name="Google Shape;627;p23" descr="Eraser. Coloring Page. Vector Stock Vector - Illustration of graphic,  design: 112853057"/>
          <p:cNvPicPr preferRelativeResize="0"/>
          <p:nvPr/>
        </p:nvPicPr>
        <p:blipFill rotWithShape="1">
          <a:blip r:embed="rId22">
            <a:alphaModFix/>
          </a:blip>
          <a:srcRect l="17958" t="4667" r="17508" b="20799"/>
          <a:stretch/>
        </p:blipFill>
        <p:spPr>
          <a:xfrm>
            <a:off x="535522" y="3863390"/>
            <a:ext cx="738935" cy="853440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23"/>
          <p:cNvSpPr/>
          <p:nvPr/>
        </p:nvSpPr>
        <p:spPr>
          <a:xfrm>
            <a:off x="251547" y="943089"/>
            <a:ext cx="308196" cy="3365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9" name="Google Shape;629;p23"/>
          <p:cNvSpPr/>
          <p:nvPr/>
        </p:nvSpPr>
        <p:spPr>
          <a:xfrm>
            <a:off x="251547" y="1982995"/>
            <a:ext cx="308196" cy="3365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p23"/>
          <p:cNvSpPr/>
          <p:nvPr/>
        </p:nvSpPr>
        <p:spPr>
          <a:xfrm>
            <a:off x="235682" y="2854651"/>
            <a:ext cx="308196" cy="3365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1" name="Google Shape;631;p23"/>
          <p:cNvSpPr/>
          <p:nvPr/>
        </p:nvSpPr>
        <p:spPr>
          <a:xfrm>
            <a:off x="235682" y="3849029"/>
            <a:ext cx="308196" cy="3365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2" name="Google Shape;632;p23"/>
          <p:cNvSpPr/>
          <p:nvPr/>
        </p:nvSpPr>
        <p:spPr>
          <a:xfrm>
            <a:off x="1483532" y="146419"/>
            <a:ext cx="308196" cy="3365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3" name="Google Shape;633;p23"/>
          <p:cNvSpPr/>
          <p:nvPr/>
        </p:nvSpPr>
        <p:spPr>
          <a:xfrm>
            <a:off x="2489647" y="146361"/>
            <a:ext cx="308196" cy="3365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4" name="Google Shape;634;p23"/>
          <p:cNvSpPr/>
          <p:nvPr/>
        </p:nvSpPr>
        <p:spPr>
          <a:xfrm>
            <a:off x="3491622" y="157969"/>
            <a:ext cx="308196" cy="3365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5" name="Google Shape;635;p23"/>
          <p:cNvSpPr/>
          <p:nvPr/>
        </p:nvSpPr>
        <p:spPr>
          <a:xfrm>
            <a:off x="4536822" y="161448"/>
            <a:ext cx="308196" cy="336500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1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1"/>
                            </p:stCondLst>
                            <p:childTnLst>
                              <p:par>
                                <p:cTn id="4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1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1"/>
                            </p:stCondLst>
                            <p:childTnLst>
                              <p:par>
                                <p:cTn id="8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5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984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184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184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"/>
                            </p:stCondLst>
                            <p:childTnLst>
                              <p:par>
                                <p:cTn id="1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5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1"/>
                            </p:stCondLst>
                            <p:childTnLst>
                              <p:par>
                                <p:cTn id="1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10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501"/>
                            </p:stCondLst>
                            <p:childTnLst>
                              <p:par>
                                <p:cTn id="18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5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5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00"/>
                            </p:stCondLst>
                            <p:childTnLst>
                              <p:par>
                                <p:cTn id="1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4"/>
          <p:cNvPicPr preferRelativeResize="0"/>
          <p:nvPr/>
        </p:nvPicPr>
        <p:blipFill rotWithShape="1">
          <a:blip r:embed="rId3">
            <a:alphaModFix/>
          </a:blip>
          <a:srcRect t="5072" b="2367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4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4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4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4"/>
          <p:cNvSpPr/>
          <p:nvPr/>
        </p:nvSpPr>
        <p:spPr>
          <a:xfrm>
            <a:off x="1157910" y="3155164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pencil</a:t>
            </a:r>
            <a:endParaRPr sz="4400" b="0" i="0" u="none" strike="noStrike" cap="none">
              <a:solidFill>
                <a:srgbClr val="2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63" name="Google Shape;363;p4" descr="How a Pencil Changed My Life - Private Island and Beach Resort Near  Singapo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6258">
            <a:off x="1364542" y="1213922"/>
            <a:ext cx="2898044" cy="1930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" descr="How a Pencil Changed My Life - Private Island and Beach Resort Near  Singapo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6258">
            <a:off x="4712885" y="1226647"/>
            <a:ext cx="2898044" cy="1930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" descr="How a Pencil Changed My Life - Private Island and Beach Resort Near  Singapo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6258">
            <a:off x="5339889" y="1460580"/>
            <a:ext cx="2898044" cy="1930143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4"/>
          <p:cNvSpPr/>
          <p:nvPr/>
        </p:nvSpPr>
        <p:spPr>
          <a:xfrm>
            <a:off x="4947394" y="315516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pencil</a:t>
            </a:r>
            <a:r>
              <a:rPr lang="en-US" sz="44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44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5"/>
          <p:cNvPicPr preferRelativeResize="0"/>
          <p:nvPr/>
        </p:nvPicPr>
        <p:blipFill rotWithShape="1">
          <a:blip r:embed="rId3">
            <a:alphaModFix/>
          </a:blip>
          <a:srcRect t="5072" b="2367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5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5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5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5"/>
          <p:cNvSpPr/>
          <p:nvPr/>
        </p:nvSpPr>
        <p:spPr>
          <a:xfrm>
            <a:off x="739323" y="3301961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 eraser</a:t>
            </a:r>
            <a:endParaRPr sz="4400" b="0" i="0" u="none" strike="noStrike" cap="none">
              <a:solidFill>
                <a:srgbClr val="2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6" name="Google Shape;376;p5"/>
          <p:cNvSpPr/>
          <p:nvPr/>
        </p:nvSpPr>
        <p:spPr>
          <a:xfrm>
            <a:off x="4571999" y="324530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eraser</a:t>
            </a:r>
            <a:r>
              <a:rPr lang="en-US" sz="44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44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77" name="Google Shape;37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609627">
            <a:off x="2111919" y="1509665"/>
            <a:ext cx="790575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609627">
            <a:off x="4902108" y="1462761"/>
            <a:ext cx="790575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609627">
            <a:off x="6215782" y="1612257"/>
            <a:ext cx="790575" cy="176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609627">
            <a:off x="7529455" y="1657041"/>
            <a:ext cx="790575" cy="176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6"/>
          <p:cNvPicPr preferRelativeResize="0"/>
          <p:nvPr/>
        </p:nvPicPr>
        <p:blipFill rotWithShape="1">
          <a:blip r:embed="rId3">
            <a:alphaModFix/>
          </a:blip>
          <a:srcRect t="5072" b="2367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6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6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6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6"/>
          <p:cNvSpPr/>
          <p:nvPr/>
        </p:nvSpPr>
        <p:spPr>
          <a:xfrm>
            <a:off x="748925" y="316969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pen</a:t>
            </a:r>
            <a:endParaRPr sz="4400" b="0" i="0" u="none" strike="noStrike" cap="none">
              <a:solidFill>
                <a:srgbClr val="2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0" name="Google Shape;390;p6"/>
          <p:cNvSpPr/>
          <p:nvPr/>
        </p:nvSpPr>
        <p:spPr>
          <a:xfrm>
            <a:off x="4576628" y="3116953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pen</a:t>
            </a:r>
            <a:r>
              <a:rPr lang="en-US" sz="44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44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91" name="Google Shape;391;p6" descr="Pilot Custom Urushi 845 Fountain Pen - Black – Pen Boutique Lt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14500">
            <a:off x="1443287" y="1051340"/>
            <a:ext cx="2605433" cy="2605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6" descr="Pilot Custom Urushi 845 Fountain Pen - Black – Pen Boutique Lt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856378">
            <a:off x="5144419" y="604235"/>
            <a:ext cx="2605433" cy="2605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6" descr="Pilot Custom Urushi 845 Fountain Pen - Black – Pen Boutique Lt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960901">
            <a:off x="5144420" y="1115795"/>
            <a:ext cx="2605433" cy="2605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6" descr="Pilot Custom Urushi 845 Fountain Pen - Black – Pen Boutique Lt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6838496">
            <a:off x="5141003" y="1652612"/>
            <a:ext cx="2605433" cy="2605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7"/>
          <p:cNvPicPr preferRelativeResize="0"/>
          <p:nvPr/>
        </p:nvPicPr>
        <p:blipFill rotWithShape="1">
          <a:blip r:embed="rId3">
            <a:alphaModFix/>
          </a:blip>
          <a:srcRect t="5072" b="2367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7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7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7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7"/>
          <p:cNvSpPr/>
          <p:nvPr/>
        </p:nvSpPr>
        <p:spPr>
          <a:xfrm>
            <a:off x="583565" y="355156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ruler</a:t>
            </a:r>
            <a:endParaRPr sz="4400" b="0" i="0" u="none" strike="noStrike" cap="none">
              <a:solidFill>
                <a:srgbClr val="2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4" name="Google Shape;404;p7"/>
          <p:cNvSpPr/>
          <p:nvPr/>
        </p:nvSpPr>
        <p:spPr>
          <a:xfrm>
            <a:off x="5070628" y="3551569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ruler</a:t>
            </a:r>
            <a:r>
              <a:rPr lang="en-US" sz="44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44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05" name="Google Shape;405;p7" descr="Frog PNG, Clipart, Animal Ruler, A Scale, Cartoon, Dimensional Scale,  Measure Free PNG Download"/>
          <p:cNvPicPr preferRelativeResize="0"/>
          <p:nvPr/>
        </p:nvPicPr>
        <p:blipFill rotWithShape="1">
          <a:blip r:embed="rId4">
            <a:alphaModFix/>
          </a:blip>
          <a:srcRect r="61655"/>
          <a:stretch/>
        </p:blipFill>
        <p:spPr>
          <a:xfrm rot="2593975">
            <a:off x="1884822" y="425906"/>
            <a:ext cx="1268315" cy="3513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7" descr="Frog PNG, Clipart, Animal Ruler, A Scale, Cartoon, Dimensional Scale,  Measure Free PNG Downloa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55021">
            <a:off x="4971291" y="560009"/>
            <a:ext cx="3106809" cy="3054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411;p8"/>
          <p:cNvPicPr preferRelativeResize="0"/>
          <p:nvPr/>
        </p:nvPicPr>
        <p:blipFill rotWithShape="1">
          <a:blip r:embed="rId3">
            <a:alphaModFix/>
          </a:blip>
          <a:srcRect t="5072" b="2367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Google Shape;412;p8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3" name="Google Shape;413;p8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p8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5" name="Google Shape;415;p8"/>
          <p:cNvSpPr/>
          <p:nvPr/>
        </p:nvSpPr>
        <p:spPr>
          <a:xfrm>
            <a:off x="587036" y="3402578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notebook</a:t>
            </a:r>
            <a:endParaRPr sz="4400" b="0" i="0" u="none" strike="noStrike" cap="none">
              <a:solidFill>
                <a:srgbClr val="2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6" name="Google Shape;416;p8"/>
          <p:cNvSpPr/>
          <p:nvPr/>
        </p:nvSpPr>
        <p:spPr>
          <a:xfrm>
            <a:off x="4791886" y="3449765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notebook</a:t>
            </a:r>
            <a:r>
              <a:rPr lang="en-US" sz="44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44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17" name="Google Shape;41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8299" y="1060621"/>
            <a:ext cx="2716696" cy="2716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8"/>
          <p:cNvPicPr preferRelativeResize="0"/>
          <p:nvPr/>
        </p:nvPicPr>
        <p:blipFill rotWithShape="1">
          <a:blip r:embed="rId5">
            <a:alphaModFix/>
          </a:blip>
          <a:srcRect r="2747"/>
          <a:stretch/>
        </p:blipFill>
        <p:spPr>
          <a:xfrm>
            <a:off x="4839683" y="626107"/>
            <a:ext cx="3230891" cy="3003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9"/>
          <p:cNvPicPr preferRelativeResize="0"/>
          <p:nvPr/>
        </p:nvPicPr>
        <p:blipFill rotWithShape="1">
          <a:blip r:embed="rId3">
            <a:alphaModFix/>
          </a:blip>
          <a:srcRect t="5072" b="2367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9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p9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9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9"/>
          <p:cNvSpPr/>
          <p:nvPr/>
        </p:nvSpPr>
        <p:spPr>
          <a:xfrm>
            <a:off x="1012571" y="3372687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book</a:t>
            </a:r>
            <a:endParaRPr sz="4400" b="0" i="0" u="none" strike="noStrike" cap="none">
              <a:solidFill>
                <a:srgbClr val="2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8" name="Google Shape;428;p9"/>
          <p:cNvSpPr/>
          <p:nvPr/>
        </p:nvSpPr>
        <p:spPr>
          <a:xfrm>
            <a:off x="4941737" y="3392596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book</a:t>
            </a:r>
            <a:r>
              <a:rPr lang="en-US" sz="44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44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29" name="Google Shape;429;p9" descr="book - School of Industrial engineering and managemen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6712" y="941020"/>
            <a:ext cx="3507193" cy="2562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9" descr="IngramSpark Help | Learn How to Self-Publish a Book with IngramSpark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19717" y="1071388"/>
            <a:ext cx="2622850" cy="2301299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10"/>
          <p:cNvPicPr preferRelativeResize="0"/>
          <p:nvPr/>
        </p:nvPicPr>
        <p:blipFill rotWithShape="1">
          <a:blip r:embed="rId3">
            <a:alphaModFix/>
          </a:blip>
          <a:srcRect t="5072" b="2367"/>
          <a:stretch/>
        </p:blipFill>
        <p:spPr>
          <a:xfrm rot="5400000">
            <a:off x="4426574" y="2497901"/>
            <a:ext cx="290850" cy="4234399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Google Shape;436;p10"/>
          <p:cNvSpPr/>
          <p:nvPr/>
        </p:nvSpPr>
        <p:spPr>
          <a:xfrm rot="-4032455">
            <a:off x="7888944" y="4286213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10"/>
          <p:cNvSpPr/>
          <p:nvPr/>
        </p:nvSpPr>
        <p:spPr>
          <a:xfrm>
            <a:off x="1751724" y="3630030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10"/>
          <p:cNvSpPr/>
          <p:nvPr/>
        </p:nvSpPr>
        <p:spPr>
          <a:xfrm>
            <a:off x="4712168" y="3665132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2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school bag</a:t>
            </a:r>
            <a:r>
              <a:rPr lang="en-US" sz="4200" b="0" i="0" u="none" strike="noStrike" cap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endParaRPr sz="4200" b="0" i="0" u="none" strike="noStrike" cap="none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9" name="Google Shape;439;p10"/>
          <p:cNvSpPr/>
          <p:nvPr/>
        </p:nvSpPr>
        <p:spPr>
          <a:xfrm>
            <a:off x="8601258" y="640969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10"/>
          <p:cNvSpPr/>
          <p:nvPr/>
        </p:nvSpPr>
        <p:spPr>
          <a:xfrm>
            <a:off x="809263" y="3665131"/>
            <a:ext cx="3237142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lang="en-US" sz="4200" b="0" i="0" u="none" strike="noStrike" cap="none">
                <a:solidFill>
                  <a:srgbClr val="2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 school bag</a:t>
            </a:r>
            <a:endParaRPr sz="4200" b="0" i="0" u="none" strike="noStrike" cap="none">
              <a:solidFill>
                <a:srgbClr val="2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41" name="Google Shape;441;p10" descr="Mickey Mouse School Bag, School Backpack, Waterproof School Bag, Designer School  Bag, स्कूल का बस्ता, स्कूल बैग - Samah Exports, Thane | ID: 133936869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2592" y="680890"/>
            <a:ext cx="2610484" cy="2783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10" descr="big school bags for teenage girls,welcome to buy,ipn.org.v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39758" y="640969"/>
            <a:ext cx="3427032" cy="3427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251</Words>
  <Application>Microsoft Office PowerPoint</Application>
  <PresentationFormat>On-screen Show (16:9)</PresentationFormat>
  <Paragraphs>68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Comic Sans MS</vt:lpstr>
      <vt:lpstr>Barlow</vt:lpstr>
      <vt:lpstr>Times New Roman</vt:lpstr>
      <vt:lpstr>Arial</vt:lpstr>
      <vt:lpstr>Hind</vt:lpstr>
      <vt:lpstr>Montserrat</vt:lpstr>
      <vt:lpstr>Over The Rainbow by Slidesgo</vt:lpstr>
      <vt:lpstr>PowerPoint Presentation</vt:lpstr>
      <vt:lpstr>Warm-up and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Look, listen and repeat. </vt:lpstr>
      <vt:lpstr>PowerPoint Presentation</vt:lpstr>
      <vt:lpstr>PowerPoint Presentation</vt:lpstr>
      <vt:lpstr>Listen, point and say.</vt:lpstr>
      <vt:lpstr>PowerPoint Presentation</vt:lpstr>
      <vt:lpstr>Let’s talk.</vt:lpstr>
      <vt:lpstr>PowerPoint Presentation</vt:lpstr>
      <vt:lpstr>Fun corner and wrap-up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</cp:revision>
  <dcterms:modified xsi:type="dcterms:W3CDTF">2024-12-18T03:58:44Z</dcterms:modified>
</cp:coreProperties>
</file>