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485" r:id="rId2"/>
    <p:sldId id="480" r:id="rId3"/>
    <p:sldId id="523" r:id="rId4"/>
    <p:sldId id="419" r:id="rId5"/>
    <p:sldId id="505" r:id="rId6"/>
    <p:sldId id="524" r:id="rId7"/>
    <p:sldId id="522" r:id="rId8"/>
    <p:sldId id="508" r:id="rId9"/>
    <p:sldId id="506" r:id="rId10"/>
    <p:sldId id="519" r:id="rId11"/>
    <p:sldId id="511" r:id="rId12"/>
    <p:sldId id="512" r:id="rId13"/>
    <p:sldId id="513" r:id="rId14"/>
    <p:sldId id="514" r:id="rId15"/>
    <p:sldId id="451" r:id="rId16"/>
    <p:sldId id="521" r:id="rId17"/>
    <p:sldId id="516" r:id="rId18"/>
    <p:sldId id="520" r:id="rId19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 varScale="1">
        <p:scale>
          <a:sx n="61" d="100"/>
          <a:sy n="61" d="100"/>
        </p:scale>
        <p:origin x="300" y="60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3 CHỦ ĐỀ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DEE4B-7A97-44C9-A0BA-CE0EE4C5EC85}"/>
              </a:ext>
            </a:extLst>
          </p:cNvPr>
          <p:cNvSpPr/>
          <p:nvPr/>
        </p:nvSpPr>
        <p:spPr>
          <a:xfrm>
            <a:off x="5846440" y="2589158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C1177-9848-4167-87C2-BB8FDE244BFF}"/>
              </a:ext>
            </a:extLst>
          </p:cNvPr>
          <p:cNvSpPr/>
          <p:nvPr/>
        </p:nvSpPr>
        <p:spPr>
          <a:xfrm>
            <a:off x="229816" y="28008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489221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5A6E7-531C-4458-A2E3-D29FD063A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" y="116632"/>
            <a:ext cx="2141498" cy="95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8904-9B55-4B37-9349-F7A9090A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ích đoạn bale Hồ Thiên Nga">
            <a:hlinkClick r:id="" action="ppaction://media"/>
            <a:extLst>
              <a:ext uri="{FF2B5EF4-FFF2-40B4-BE49-F238E27FC236}">
                <a16:creationId xmlns:a16="http://schemas.microsoft.com/office/drawing/2014/main" id="{3F728064-FAC5-4485-9EE6-DD27EA1FA2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880" y="0"/>
            <a:ext cx="9433048" cy="5649491"/>
          </a:xfrm>
        </p:spPr>
      </p:pic>
    </p:spTree>
    <p:extLst>
      <p:ext uri="{BB962C8B-B14F-4D97-AF65-F5344CB8AC3E}">
        <p14:creationId xmlns:p14="http://schemas.microsoft.com/office/powerpoint/2010/main" val="14115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16F81-E942-4EA5-8695-664FB8CD02F9}"/>
              </a:ext>
            </a:extLst>
          </p:cNvPr>
          <p:cNvSpPr/>
          <p:nvPr/>
        </p:nvSpPr>
        <p:spPr>
          <a:xfrm>
            <a:off x="4334272" y="20020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B64C544-497E-4F3C-9F61-B78839A72DB8}"/>
              </a:ext>
            </a:extLst>
          </p:cNvPr>
          <p:cNvSpPr/>
          <p:nvPr/>
        </p:nvSpPr>
        <p:spPr>
          <a:xfrm>
            <a:off x="1923680" y="1907254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4108" grpId="0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07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9" descr="D:\GIÁO ÁN 1 2020-2021\HÌNH SOẠN GIÁO ÁN\Thường thức âm nhạc\trống cái\Trống cái - Copy (2).jpg">
            <a:extLst>
              <a:ext uri="{FF2B5EF4-FFF2-40B4-BE49-F238E27FC236}">
                <a16:creationId xmlns:a16="http://schemas.microsoft.com/office/drawing/2014/main" id="{B90829F0-1F6F-40D6-9FF9-020809F3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1237928" y="764704"/>
            <a:ext cx="7992888" cy="473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8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7816</TotalTime>
  <Words>78</Words>
  <Application>Microsoft Office PowerPoint</Application>
  <PresentationFormat>Custom</PresentationFormat>
  <Paragraphs>24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trangphamminh1105@gmail.com</cp:lastModifiedBy>
  <cp:revision>636</cp:revision>
  <dcterms:created xsi:type="dcterms:W3CDTF">2010-04-30T18:19:48Z</dcterms:created>
  <dcterms:modified xsi:type="dcterms:W3CDTF">2024-12-09T17:02:22Z</dcterms:modified>
</cp:coreProperties>
</file>