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0"/>
  </p:notesMasterIdLst>
  <p:sldIdLst>
    <p:sldId id="274" r:id="rId2"/>
    <p:sldId id="522" r:id="rId3"/>
    <p:sldId id="445" r:id="rId4"/>
    <p:sldId id="515" r:id="rId5"/>
    <p:sldId id="526" r:id="rId6"/>
    <p:sldId id="446" r:id="rId7"/>
    <p:sldId id="520" r:id="rId8"/>
    <p:sldId id="523" r:id="rId9"/>
    <p:sldId id="521" r:id="rId10"/>
    <p:sldId id="447" r:id="rId11"/>
    <p:sldId id="496" r:id="rId12"/>
    <p:sldId id="509" r:id="rId13"/>
    <p:sldId id="524" r:id="rId14"/>
    <p:sldId id="525" r:id="rId15"/>
    <p:sldId id="512" r:id="rId16"/>
    <p:sldId id="448" r:id="rId17"/>
    <p:sldId id="468" r:id="rId18"/>
    <p:sldId id="519" r:id="rId19"/>
    <p:sldId id="469" r:id="rId20"/>
    <p:sldId id="527" r:id="rId21"/>
    <p:sldId id="528" r:id="rId22"/>
    <p:sldId id="529" r:id="rId23"/>
    <p:sldId id="530" r:id="rId24"/>
    <p:sldId id="531" r:id="rId25"/>
    <p:sldId id="532" r:id="rId26"/>
    <p:sldId id="533" r:id="rId27"/>
    <p:sldId id="534" r:id="rId28"/>
    <p:sldId id="572" r:id="rId29"/>
  </p:sldIdLst>
  <p:sldSz cx="9144000" cy="5143500" type="screen16x9"/>
  <p:notesSz cx="6858000" cy="9144000"/>
  <p:embeddedFontLst>
    <p:embeddedFont>
      <p:font typeface="Kirang Haerang" panose="020B0604020202020204" charset="-127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Nixie One" panose="020B0604020202020204" charset="0"/>
      <p:regular r:id="rId36"/>
    </p:embeddedFont>
    <p:embeddedFont>
      <p:font typeface="Nunito" pitchFamily="2" charset="0"/>
      <p:regular r:id="rId37"/>
      <p:bold r:id="rId38"/>
      <p:italic r:id="rId39"/>
      <p:boldItalic r:id="rId40"/>
    </p:embeddedFont>
    <p:embeddedFont>
      <p:font typeface="VNI-Hobo" pitchFamily="2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99" d="100"/>
          <a:sy n="99" d="100"/>
        </p:scale>
        <p:origin x="76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Cho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kèm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1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endParaRPr lang="en-US" dirty="0"/>
          </a:p>
          <a:p>
            <a:r>
              <a:rPr lang="en-US" dirty="0" err="1"/>
              <a:t>Đội</a:t>
            </a:r>
            <a:r>
              <a:rPr lang="en-US" dirty="0"/>
              <a:t> 2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.</a:t>
            </a:r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HS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65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5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hát với nhạc</a:t>
            </a:r>
          </a:p>
        </p:txBody>
      </p:sp>
    </p:spTree>
    <p:extLst>
      <p:ext uri="{BB962C8B-B14F-4D97-AF65-F5344CB8AC3E}">
        <p14:creationId xmlns:p14="http://schemas.microsoft.com/office/powerpoint/2010/main" val="194690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4.gif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notesSlide" Target="../notesSlides/notesSlide3.xml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6.m4a"/><Relationship Id="rId10" Type="http://schemas.openxmlformats.org/officeDocument/2006/relationships/image" Target="../media/image2.png"/><Relationship Id="rId4" Type="http://schemas.microsoft.com/office/2007/relationships/media" Target="../media/media6.m4a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notesSlide" Target="../notesSlides/notesSlide4.xml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7.m4a"/><Relationship Id="rId10" Type="http://schemas.openxmlformats.org/officeDocument/2006/relationships/image" Target="../media/image2.png"/><Relationship Id="rId4" Type="http://schemas.microsoft.com/office/2007/relationships/media" Target="../media/media7.m4a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F2240CB-6F66-EF2C-C68D-6D3B81A88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1"/>
    </mc:Choice>
    <mc:Fallback xmlns="">
      <p:transition spd="slow" advTm="22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1" y="1232316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1" end="3273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93D508E4-2B77-484A-A825-DF20A4E50B13}"/>
              </a:ext>
            </a:extLst>
          </p:cNvPr>
          <p:cNvSpPr txBox="1">
            <a:spLocks/>
          </p:cNvSpPr>
          <p:nvPr/>
        </p:nvSpPr>
        <p:spPr>
          <a:xfrm>
            <a:off x="1405722" y="2024262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871A7E51-F553-4B5E-AB62-4CCA49177E05}"/>
              </a:ext>
            </a:extLst>
          </p:cNvPr>
          <p:cNvSpPr txBox="1">
            <a:spLocks/>
          </p:cNvSpPr>
          <p:nvPr/>
        </p:nvSpPr>
        <p:spPr>
          <a:xfrm>
            <a:off x="3947008" y="2024262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1377032" y="2003237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8D3E88CF-C8CD-47A3-832B-84FF15025A25}"/>
              </a:ext>
            </a:extLst>
          </p:cNvPr>
          <p:cNvSpPr txBox="1">
            <a:spLocks/>
          </p:cNvSpPr>
          <p:nvPr/>
        </p:nvSpPr>
        <p:spPr>
          <a:xfrm>
            <a:off x="6603122" y="20242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87CAA22E-1C82-44EA-BDAB-D34E0215A09C}"/>
              </a:ext>
            </a:extLst>
          </p:cNvPr>
          <p:cNvSpPr txBox="1">
            <a:spLocks/>
          </p:cNvSpPr>
          <p:nvPr/>
        </p:nvSpPr>
        <p:spPr>
          <a:xfrm>
            <a:off x="999099" y="2024261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4730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3" grpId="0"/>
      <p:bldP spid="14" grpId="0"/>
      <p:bldP spid="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3" end="17929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1102252" y="2042938"/>
            <a:ext cx="1780228" cy="760966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DD3F9820-6D3C-43D3-AD5D-1A57DF4C366B}"/>
              </a:ext>
            </a:extLst>
          </p:cNvPr>
          <p:cNvSpPr txBox="1">
            <a:spLocks/>
          </p:cNvSpPr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C91DC84-6964-4386-9B65-4C82DD2468D2}"/>
              </a:ext>
            </a:extLst>
          </p:cNvPr>
          <p:cNvSpPr txBox="1">
            <a:spLocks/>
          </p:cNvSpPr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DDB8DF0-C315-4612-A8B9-4E18EE429159}"/>
              </a:ext>
            </a:extLst>
          </p:cNvPr>
          <p:cNvSpPr txBox="1">
            <a:spLocks/>
          </p:cNvSpPr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2123D639-F986-4460-A0C8-E484FB9BCB31}"/>
              </a:ext>
            </a:extLst>
          </p:cNvPr>
          <p:cNvSpPr txBox="1">
            <a:spLocks/>
          </p:cNvSpPr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05278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E9DE0F-1165-488E-AE00-4E4328CA0D87}"/>
              </a:ext>
            </a:extLst>
          </p:cNvPr>
          <p:cNvSpPr/>
          <p:nvPr/>
        </p:nvSpPr>
        <p:spPr>
          <a:xfrm>
            <a:off x="661896" y="1551132"/>
            <a:ext cx="7820208" cy="1744579"/>
          </a:xfrm>
          <a:custGeom>
            <a:avLst/>
            <a:gdLst>
              <a:gd name="connsiteX0" fmla="*/ 0 w 7820208"/>
              <a:gd name="connsiteY0" fmla="*/ 290769 h 1744579"/>
              <a:gd name="connsiteX1" fmla="*/ 290769 w 7820208"/>
              <a:gd name="connsiteY1" fmla="*/ 0 h 1744579"/>
              <a:gd name="connsiteX2" fmla="*/ 919976 w 7820208"/>
              <a:gd name="connsiteY2" fmla="*/ 0 h 1744579"/>
              <a:gd name="connsiteX3" fmla="*/ 1476797 w 7820208"/>
              <a:gd name="connsiteY3" fmla="*/ 0 h 1744579"/>
              <a:gd name="connsiteX4" fmla="*/ 2106005 w 7820208"/>
              <a:gd name="connsiteY4" fmla="*/ 0 h 1744579"/>
              <a:gd name="connsiteX5" fmla="*/ 2590439 w 7820208"/>
              <a:gd name="connsiteY5" fmla="*/ 0 h 1744579"/>
              <a:gd name="connsiteX6" fmla="*/ 3074873 w 7820208"/>
              <a:gd name="connsiteY6" fmla="*/ 0 h 1744579"/>
              <a:gd name="connsiteX7" fmla="*/ 3414534 w 7820208"/>
              <a:gd name="connsiteY7" fmla="*/ 0 h 1744579"/>
              <a:gd name="connsiteX8" fmla="*/ 3754194 w 7820208"/>
              <a:gd name="connsiteY8" fmla="*/ 0 h 1744579"/>
              <a:gd name="connsiteX9" fmla="*/ 4238628 w 7820208"/>
              <a:gd name="connsiteY9" fmla="*/ 0 h 1744579"/>
              <a:gd name="connsiteX10" fmla="*/ 4578289 w 7820208"/>
              <a:gd name="connsiteY10" fmla="*/ 0 h 1744579"/>
              <a:gd name="connsiteX11" fmla="*/ 5279883 w 7820208"/>
              <a:gd name="connsiteY11" fmla="*/ 0 h 1744579"/>
              <a:gd name="connsiteX12" fmla="*/ 5981477 w 7820208"/>
              <a:gd name="connsiteY12" fmla="*/ 0 h 1744579"/>
              <a:gd name="connsiteX13" fmla="*/ 6321138 w 7820208"/>
              <a:gd name="connsiteY13" fmla="*/ 0 h 1744579"/>
              <a:gd name="connsiteX14" fmla="*/ 6877959 w 7820208"/>
              <a:gd name="connsiteY14" fmla="*/ 0 h 1744579"/>
              <a:gd name="connsiteX15" fmla="*/ 7529439 w 7820208"/>
              <a:gd name="connsiteY15" fmla="*/ 0 h 1744579"/>
              <a:gd name="connsiteX16" fmla="*/ 7820208 w 7820208"/>
              <a:gd name="connsiteY16" fmla="*/ 290769 h 1744579"/>
              <a:gd name="connsiteX17" fmla="*/ 7820208 w 7820208"/>
              <a:gd name="connsiteY17" fmla="*/ 895550 h 1744579"/>
              <a:gd name="connsiteX18" fmla="*/ 7820208 w 7820208"/>
              <a:gd name="connsiteY18" fmla="*/ 1453810 h 1744579"/>
              <a:gd name="connsiteX19" fmla="*/ 7529439 w 7820208"/>
              <a:gd name="connsiteY19" fmla="*/ 1744579 h 1744579"/>
              <a:gd name="connsiteX20" fmla="*/ 7045005 w 7820208"/>
              <a:gd name="connsiteY20" fmla="*/ 1744579 h 1744579"/>
              <a:gd name="connsiteX21" fmla="*/ 6343411 w 7820208"/>
              <a:gd name="connsiteY21" fmla="*/ 1744579 h 1744579"/>
              <a:gd name="connsiteX22" fmla="*/ 6003750 w 7820208"/>
              <a:gd name="connsiteY22" fmla="*/ 1744579 h 1744579"/>
              <a:gd name="connsiteX23" fmla="*/ 5591703 w 7820208"/>
              <a:gd name="connsiteY23" fmla="*/ 1744579 h 1744579"/>
              <a:gd name="connsiteX24" fmla="*/ 5034882 w 7820208"/>
              <a:gd name="connsiteY24" fmla="*/ 1744579 h 1744579"/>
              <a:gd name="connsiteX25" fmla="*/ 4333288 w 7820208"/>
              <a:gd name="connsiteY25" fmla="*/ 1744579 h 1744579"/>
              <a:gd name="connsiteX26" fmla="*/ 3921240 w 7820208"/>
              <a:gd name="connsiteY26" fmla="*/ 1744579 h 1744579"/>
              <a:gd name="connsiteX27" fmla="*/ 3436806 w 7820208"/>
              <a:gd name="connsiteY27" fmla="*/ 1744579 h 1744579"/>
              <a:gd name="connsiteX28" fmla="*/ 2879986 w 7820208"/>
              <a:gd name="connsiteY28" fmla="*/ 1744579 h 1744579"/>
              <a:gd name="connsiteX29" fmla="*/ 2467938 w 7820208"/>
              <a:gd name="connsiteY29" fmla="*/ 1744579 h 1744579"/>
              <a:gd name="connsiteX30" fmla="*/ 1983504 w 7820208"/>
              <a:gd name="connsiteY30" fmla="*/ 1744579 h 1744579"/>
              <a:gd name="connsiteX31" fmla="*/ 1499070 w 7820208"/>
              <a:gd name="connsiteY31" fmla="*/ 1744579 h 1744579"/>
              <a:gd name="connsiteX32" fmla="*/ 797476 w 7820208"/>
              <a:gd name="connsiteY32" fmla="*/ 1744579 h 1744579"/>
              <a:gd name="connsiteX33" fmla="*/ 290769 w 7820208"/>
              <a:gd name="connsiteY33" fmla="*/ 1744579 h 1744579"/>
              <a:gd name="connsiteX34" fmla="*/ 0 w 7820208"/>
              <a:gd name="connsiteY34" fmla="*/ 1453810 h 1744579"/>
              <a:gd name="connsiteX35" fmla="*/ 0 w 7820208"/>
              <a:gd name="connsiteY35" fmla="*/ 883920 h 1744579"/>
              <a:gd name="connsiteX36" fmla="*/ 0 w 7820208"/>
              <a:gd name="connsiteY36" fmla="*/ 290769 h 174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820208" h="1744579" fill="none" extrusionOk="0">
                <a:moveTo>
                  <a:pt x="0" y="290769"/>
                </a:moveTo>
                <a:cubicBezTo>
                  <a:pt x="-5257" y="132033"/>
                  <a:pt x="115265" y="20626"/>
                  <a:pt x="290769" y="0"/>
                </a:cubicBezTo>
                <a:cubicBezTo>
                  <a:pt x="464470" y="-44807"/>
                  <a:pt x="647355" y="33291"/>
                  <a:pt x="919976" y="0"/>
                </a:cubicBezTo>
                <a:cubicBezTo>
                  <a:pt x="1192597" y="-33291"/>
                  <a:pt x="1352013" y="55528"/>
                  <a:pt x="1476797" y="0"/>
                </a:cubicBezTo>
                <a:cubicBezTo>
                  <a:pt x="1601581" y="-55528"/>
                  <a:pt x="1919520" y="17155"/>
                  <a:pt x="2106005" y="0"/>
                </a:cubicBezTo>
                <a:cubicBezTo>
                  <a:pt x="2292490" y="-17155"/>
                  <a:pt x="2473595" y="54103"/>
                  <a:pt x="2590439" y="0"/>
                </a:cubicBezTo>
                <a:cubicBezTo>
                  <a:pt x="2707283" y="-54103"/>
                  <a:pt x="2964833" y="19665"/>
                  <a:pt x="3074873" y="0"/>
                </a:cubicBezTo>
                <a:cubicBezTo>
                  <a:pt x="3184913" y="-19665"/>
                  <a:pt x="3299160" y="21179"/>
                  <a:pt x="3414534" y="0"/>
                </a:cubicBezTo>
                <a:cubicBezTo>
                  <a:pt x="3529908" y="-21179"/>
                  <a:pt x="3671408" y="36954"/>
                  <a:pt x="3754194" y="0"/>
                </a:cubicBezTo>
                <a:cubicBezTo>
                  <a:pt x="3836980" y="-36954"/>
                  <a:pt x="4129692" y="37575"/>
                  <a:pt x="4238628" y="0"/>
                </a:cubicBezTo>
                <a:cubicBezTo>
                  <a:pt x="4347564" y="-37575"/>
                  <a:pt x="4472445" y="34027"/>
                  <a:pt x="4578289" y="0"/>
                </a:cubicBezTo>
                <a:cubicBezTo>
                  <a:pt x="4684133" y="-34027"/>
                  <a:pt x="5045849" y="73278"/>
                  <a:pt x="5279883" y="0"/>
                </a:cubicBezTo>
                <a:cubicBezTo>
                  <a:pt x="5513917" y="-73278"/>
                  <a:pt x="5635241" y="58878"/>
                  <a:pt x="5981477" y="0"/>
                </a:cubicBezTo>
                <a:cubicBezTo>
                  <a:pt x="6327713" y="-58878"/>
                  <a:pt x="6217767" y="3750"/>
                  <a:pt x="6321138" y="0"/>
                </a:cubicBezTo>
                <a:cubicBezTo>
                  <a:pt x="6424509" y="-3750"/>
                  <a:pt x="6711308" y="19971"/>
                  <a:pt x="6877959" y="0"/>
                </a:cubicBezTo>
                <a:cubicBezTo>
                  <a:pt x="7044610" y="-19971"/>
                  <a:pt x="7317279" y="74499"/>
                  <a:pt x="7529439" y="0"/>
                </a:cubicBezTo>
                <a:cubicBezTo>
                  <a:pt x="7702920" y="9233"/>
                  <a:pt x="7855354" y="97526"/>
                  <a:pt x="7820208" y="290769"/>
                </a:cubicBezTo>
                <a:cubicBezTo>
                  <a:pt x="7842727" y="447687"/>
                  <a:pt x="7793834" y="612499"/>
                  <a:pt x="7820208" y="895550"/>
                </a:cubicBezTo>
                <a:cubicBezTo>
                  <a:pt x="7846582" y="1178601"/>
                  <a:pt x="7810129" y="1307901"/>
                  <a:pt x="7820208" y="1453810"/>
                </a:cubicBezTo>
                <a:cubicBezTo>
                  <a:pt x="7835303" y="1637372"/>
                  <a:pt x="7665557" y="1761757"/>
                  <a:pt x="7529439" y="1744579"/>
                </a:cubicBezTo>
                <a:cubicBezTo>
                  <a:pt x="7324081" y="1802363"/>
                  <a:pt x="7158984" y="1743352"/>
                  <a:pt x="7045005" y="1744579"/>
                </a:cubicBezTo>
                <a:cubicBezTo>
                  <a:pt x="6931026" y="1745806"/>
                  <a:pt x="6638511" y="1711215"/>
                  <a:pt x="6343411" y="1744579"/>
                </a:cubicBezTo>
                <a:cubicBezTo>
                  <a:pt x="6048311" y="1777943"/>
                  <a:pt x="6102821" y="1738633"/>
                  <a:pt x="6003750" y="1744579"/>
                </a:cubicBezTo>
                <a:cubicBezTo>
                  <a:pt x="5904679" y="1750525"/>
                  <a:pt x="5674862" y="1695798"/>
                  <a:pt x="5591703" y="1744579"/>
                </a:cubicBezTo>
                <a:cubicBezTo>
                  <a:pt x="5508544" y="1793360"/>
                  <a:pt x="5285013" y="1685011"/>
                  <a:pt x="5034882" y="1744579"/>
                </a:cubicBezTo>
                <a:cubicBezTo>
                  <a:pt x="4784751" y="1804147"/>
                  <a:pt x="4481102" y="1723625"/>
                  <a:pt x="4333288" y="1744579"/>
                </a:cubicBezTo>
                <a:cubicBezTo>
                  <a:pt x="4185474" y="1765533"/>
                  <a:pt x="4009877" y="1738892"/>
                  <a:pt x="3921240" y="1744579"/>
                </a:cubicBezTo>
                <a:cubicBezTo>
                  <a:pt x="3832603" y="1750266"/>
                  <a:pt x="3567592" y="1717250"/>
                  <a:pt x="3436806" y="1744579"/>
                </a:cubicBezTo>
                <a:cubicBezTo>
                  <a:pt x="3306020" y="1771908"/>
                  <a:pt x="3106591" y="1685794"/>
                  <a:pt x="2879986" y="1744579"/>
                </a:cubicBezTo>
                <a:cubicBezTo>
                  <a:pt x="2653381" y="1803364"/>
                  <a:pt x="2650562" y="1713738"/>
                  <a:pt x="2467938" y="1744579"/>
                </a:cubicBezTo>
                <a:cubicBezTo>
                  <a:pt x="2285314" y="1775420"/>
                  <a:pt x="2098912" y="1696534"/>
                  <a:pt x="1983504" y="1744579"/>
                </a:cubicBezTo>
                <a:cubicBezTo>
                  <a:pt x="1868096" y="1792624"/>
                  <a:pt x="1596593" y="1720994"/>
                  <a:pt x="1499070" y="1744579"/>
                </a:cubicBezTo>
                <a:cubicBezTo>
                  <a:pt x="1401547" y="1768164"/>
                  <a:pt x="1104471" y="1668165"/>
                  <a:pt x="797476" y="1744579"/>
                </a:cubicBezTo>
                <a:cubicBezTo>
                  <a:pt x="490481" y="1820993"/>
                  <a:pt x="459611" y="1691030"/>
                  <a:pt x="290769" y="1744579"/>
                </a:cubicBezTo>
                <a:cubicBezTo>
                  <a:pt x="157095" y="1731750"/>
                  <a:pt x="11848" y="1613280"/>
                  <a:pt x="0" y="1453810"/>
                </a:cubicBezTo>
                <a:cubicBezTo>
                  <a:pt x="-50171" y="1257288"/>
                  <a:pt x="1631" y="1036294"/>
                  <a:pt x="0" y="883920"/>
                </a:cubicBezTo>
                <a:cubicBezTo>
                  <a:pt x="-1631" y="731546"/>
                  <a:pt x="3116" y="529752"/>
                  <a:pt x="0" y="290769"/>
                </a:cubicBezTo>
                <a:close/>
              </a:path>
              <a:path w="7820208" h="1744579" stroke="0" extrusionOk="0">
                <a:moveTo>
                  <a:pt x="0" y="290769"/>
                </a:moveTo>
                <a:cubicBezTo>
                  <a:pt x="-13876" y="154772"/>
                  <a:pt x="86007" y="12904"/>
                  <a:pt x="290769" y="0"/>
                </a:cubicBezTo>
                <a:cubicBezTo>
                  <a:pt x="493698" y="-39749"/>
                  <a:pt x="571230" y="41059"/>
                  <a:pt x="775203" y="0"/>
                </a:cubicBezTo>
                <a:cubicBezTo>
                  <a:pt x="979176" y="-41059"/>
                  <a:pt x="1039577" y="35457"/>
                  <a:pt x="1114864" y="0"/>
                </a:cubicBezTo>
                <a:cubicBezTo>
                  <a:pt x="1190151" y="-35457"/>
                  <a:pt x="1501866" y="49218"/>
                  <a:pt x="1816458" y="0"/>
                </a:cubicBezTo>
                <a:cubicBezTo>
                  <a:pt x="2131050" y="-49218"/>
                  <a:pt x="2137982" y="39661"/>
                  <a:pt x="2300892" y="0"/>
                </a:cubicBezTo>
                <a:cubicBezTo>
                  <a:pt x="2463802" y="-39661"/>
                  <a:pt x="2752432" y="36437"/>
                  <a:pt x="3002486" y="0"/>
                </a:cubicBezTo>
                <a:cubicBezTo>
                  <a:pt x="3252540" y="-36437"/>
                  <a:pt x="3371749" y="48873"/>
                  <a:pt x="3559307" y="0"/>
                </a:cubicBezTo>
                <a:cubicBezTo>
                  <a:pt x="3746865" y="-48873"/>
                  <a:pt x="3793925" y="8291"/>
                  <a:pt x="3898968" y="0"/>
                </a:cubicBezTo>
                <a:cubicBezTo>
                  <a:pt x="4004011" y="-8291"/>
                  <a:pt x="4223098" y="45106"/>
                  <a:pt x="4311015" y="0"/>
                </a:cubicBezTo>
                <a:cubicBezTo>
                  <a:pt x="4398932" y="-45106"/>
                  <a:pt x="4568505" y="32130"/>
                  <a:pt x="4650676" y="0"/>
                </a:cubicBezTo>
                <a:cubicBezTo>
                  <a:pt x="4732847" y="-32130"/>
                  <a:pt x="4900035" y="25150"/>
                  <a:pt x="4990336" y="0"/>
                </a:cubicBezTo>
                <a:cubicBezTo>
                  <a:pt x="5080637" y="-25150"/>
                  <a:pt x="5279504" y="1969"/>
                  <a:pt x="5474770" y="0"/>
                </a:cubicBezTo>
                <a:cubicBezTo>
                  <a:pt x="5670036" y="-1969"/>
                  <a:pt x="5860415" y="34054"/>
                  <a:pt x="6103978" y="0"/>
                </a:cubicBezTo>
                <a:cubicBezTo>
                  <a:pt x="6347541" y="-34054"/>
                  <a:pt x="6505628" y="3495"/>
                  <a:pt x="6733185" y="0"/>
                </a:cubicBezTo>
                <a:cubicBezTo>
                  <a:pt x="6960742" y="-3495"/>
                  <a:pt x="7271164" y="84720"/>
                  <a:pt x="7529439" y="0"/>
                </a:cubicBezTo>
                <a:cubicBezTo>
                  <a:pt x="7718043" y="-33788"/>
                  <a:pt x="7842942" y="89245"/>
                  <a:pt x="7820208" y="290769"/>
                </a:cubicBezTo>
                <a:cubicBezTo>
                  <a:pt x="7875710" y="437424"/>
                  <a:pt x="7798994" y="604230"/>
                  <a:pt x="7820208" y="837398"/>
                </a:cubicBezTo>
                <a:cubicBezTo>
                  <a:pt x="7841422" y="1070566"/>
                  <a:pt x="7787656" y="1202519"/>
                  <a:pt x="7820208" y="1453810"/>
                </a:cubicBezTo>
                <a:cubicBezTo>
                  <a:pt x="7818519" y="1574766"/>
                  <a:pt x="7687853" y="1738714"/>
                  <a:pt x="7529439" y="1744579"/>
                </a:cubicBezTo>
                <a:cubicBezTo>
                  <a:pt x="7391063" y="1811437"/>
                  <a:pt x="7063994" y="1688705"/>
                  <a:pt x="6900232" y="1744579"/>
                </a:cubicBezTo>
                <a:cubicBezTo>
                  <a:pt x="6736470" y="1800453"/>
                  <a:pt x="6528704" y="1693854"/>
                  <a:pt x="6343411" y="1744579"/>
                </a:cubicBezTo>
                <a:cubicBezTo>
                  <a:pt x="6158118" y="1795304"/>
                  <a:pt x="5861033" y="1708720"/>
                  <a:pt x="5714203" y="1744579"/>
                </a:cubicBezTo>
                <a:cubicBezTo>
                  <a:pt x="5567373" y="1780438"/>
                  <a:pt x="5383377" y="1695562"/>
                  <a:pt x="5084996" y="1744579"/>
                </a:cubicBezTo>
                <a:cubicBezTo>
                  <a:pt x="4786615" y="1793596"/>
                  <a:pt x="4709310" y="1721745"/>
                  <a:pt x="4528175" y="1744579"/>
                </a:cubicBezTo>
                <a:cubicBezTo>
                  <a:pt x="4347040" y="1767413"/>
                  <a:pt x="4158178" y="1722093"/>
                  <a:pt x="3898968" y="1744579"/>
                </a:cubicBezTo>
                <a:cubicBezTo>
                  <a:pt x="3639758" y="1767065"/>
                  <a:pt x="3591117" y="1741675"/>
                  <a:pt x="3342147" y="1744579"/>
                </a:cubicBezTo>
                <a:cubicBezTo>
                  <a:pt x="3093177" y="1747483"/>
                  <a:pt x="2996481" y="1691978"/>
                  <a:pt x="2712939" y="1744579"/>
                </a:cubicBezTo>
                <a:cubicBezTo>
                  <a:pt x="2429397" y="1797180"/>
                  <a:pt x="2464219" y="1703318"/>
                  <a:pt x="2228505" y="1744579"/>
                </a:cubicBezTo>
                <a:cubicBezTo>
                  <a:pt x="1992791" y="1785840"/>
                  <a:pt x="1889916" y="1741723"/>
                  <a:pt x="1599298" y="1744579"/>
                </a:cubicBezTo>
                <a:cubicBezTo>
                  <a:pt x="1308680" y="1747435"/>
                  <a:pt x="1412871" y="1743014"/>
                  <a:pt x="1259637" y="1744579"/>
                </a:cubicBezTo>
                <a:cubicBezTo>
                  <a:pt x="1106403" y="1746144"/>
                  <a:pt x="994626" y="1709056"/>
                  <a:pt x="775203" y="1744579"/>
                </a:cubicBezTo>
                <a:cubicBezTo>
                  <a:pt x="555780" y="1780102"/>
                  <a:pt x="493038" y="1738922"/>
                  <a:pt x="290769" y="1744579"/>
                </a:cubicBezTo>
                <a:cubicBezTo>
                  <a:pt x="104727" y="1714710"/>
                  <a:pt x="-16773" y="1603504"/>
                  <a:pt x="0" y="1453810"/>
                </a:cubicBezTo>
                <a:cubicBezTo>
                  <a:pt x="-5863" y="1186462"/>
                  <a:pt x="58597" y="1099258"/>
                  <a:pt x="0" y="907181"/>
                </a:cubicBezTo>
                <a:cubicBezTo>
                  <a:pt x="-58597" y="715104"/>
                  <a:pt x="59431" y="486086"/>
                  <a:pt x="0" y="29076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id="{E8E9B6E2-02DA-493E-9829-955580E3C5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03" end="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4937" y="94361"/>
            <a:ext cx="609600" cy="6096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95C3F8-7656-2653-4813-8AEA2CE86E33}"/>
              </a:ext>
            </a:extLst>
          </p:cNvPr>
          <p:cNvSpPr/>
          <p:nvPr/>
        </p:nvSpPr>
        <p:spPr>
          <a:xfrm>
            <a:off x="6393312" y="2077458"/>
            <a:ext cx="2088792" cy="816881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DD3F9820-6D3C-43D3-AD5D-1A57DF4C366B}"/>
              </a:ext>
            </a:extLst>
          </p:cNvPr>
          <p:cNvSpPr txBox="1">
            <a:spLocks/>
          </p:cNvSpPr>
          <p:nvPr/>
        </p:nvSpPr>
        <p:spPr>
          <a:xfrm>
            <a:off x="1101212" y="207746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0C91DC84-6964-4386-9B65-4C82DD2468D2}"/>
              </a:ext>
            </a:extLst>
          </p:cNvPr>
          <p:cNvSpPr txBox="1">
            <a:spLocks/>
          </p:cNvSpPr>
          <p:nvPr/>
        </p:nvSpPr>
        <p:spPr>
          <a:xfrm>
            <a:off x="3642498" y="20774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EDDB8DF0-C315-4612-A8B9-4E18EE429159}"/>
              </a:ext>
            </a:extLst>
          </p:cNvPr>
          <p:cNvSpPr txBox="1">
            <a:spLocks/>
          </p:cNvSpPr>
          <p:nvPr/>
        </p:nvSpPr>
        <p:spPr>
          <a:xfrm>
            <a:off x="6298612" y="2077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2123D639-F986-4460-A0C8-E484FB9BCB31}"/>
              </a:ext>
            </a:extLst>
          </p:cNvPr>
          <p:cNvSpPr txBox="1">
            <a:spLocks/>
          </p:cNvSpPr>
          <p:nvPr/>
        </p:nvSpPr>
        <p:spPr>
          <a:xfrm>
            <a:off x="694589" y="20774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0" grpId="0"/>
      <p:bldP spid="11" grpId="0"/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C33B2F-98DC-4310-A087-2DCF1A6ED1F1}"/>
              </a:ext>
            </a:extLst>
          </p:cNvPr>
          <p:cNvSpPr/>
          <p:nvPr/>
        </p:nvSpPr>
        <p:spPr>
          <a:xfrm>
            <a:off x="469231" y="1121944"/>
            <a:ext cx="8205538" cy="2899611"/>
          </a:xfrm>
          <a:custGeom>
            <a:avLst/>
            <a:gdLst>
              <a:gd name="connsiteX0" fmla="*/ 0 w 8205538"/>
              <a:gd name="connsiteY0" fmla="*/ 483278 h 2899611"/>
              <a:gd name="connsiteX1" fmla="*/ 483278 w 8205538"/>
              <a:gd name="connsiteY1" fmla="*/ 0 h 2899611"/>
              <a:gd name="connsiteX2" fmla="*/ 895343 w 8205538"/>
              <a:gd name="connsiteY2" fmla="*/ 0 h 2899611"/>
              <a:gd name="connsiteX3" fmla="*/ 1235018 w 8205538"/>
              <a:gd name="connsiteY3" fmla="*/ 0 h 2899611"/>
              <a:gd name="connsiteX4" fmla="*/ 1574694 w 8205538"/>
              <a:gd name="connsiteY4" fmla="*/ 0 h 2899611"/>
              <a:gd name="connsiteX5" fmla="*/ 2059149 w 8205538"/>
              <a:gd name="connsiteY5" fmla="*/ 0 h 2899611"/>
              <a:gd name="connsiteX6" fmla="*/ 2398824 w 8205538"/>
              <a:gd name="connsiteY6" fmla="*/ 0 h 2899611"/>
              <a:gd name="connsiteX7" fmla="*/ 3100448 w 8205538"/>
              <a:gd name="connsiteY7" fmla="*/ 0 h 2899611"/>
              <a:gd name="connsiteX8" fmla="*/ 3802073 w 8205538"/>
              <a:gd name="connsiteY8" fmla="*/ 0 h 2899611"/>
              <a:gd name="connsiteX9" fmla="*/ 4141748 w 8205538"/>
              <a:gd name="connsiteY9" fmla="*/ 0 h 2899611"/>
              <a:gd name="connsiteX10" fmla="*/ 4698593 w 8205538"/>
              <a:gd name="connsiteY10" fmla="*/ 0 h 2899611"/>
              <a:gd name="connsiteX11" fmla="*/ 5038268 w 8205538"/>
              <a:gd name="connsiteY11" fmla="*/ 0 h 2899611"/>
              <a:gd name="connsiteX12" fmla="*/ 5377944 w 8205538"/>
              <a:gd name="connsiteY12" fmla="*/ 0 h 2899611"/>
              <a:gd name="connsiteX13" fmla="*/ 6079568 w 8205538"/>
              <a:gd name="connsiteY13" fmla="*/ 0 h 2899611"/>
              <a:gd name="connsiteX14" fmla="*/ 6419243 w 8205538"/>
              <a:gd name="connsiteY14" fmla="*/ 0 h 2899611"/>
              <a:gd name="connsiteX15" fmla="*/ 6831308 w 8205538"/>
              <a:gd name="connsiteY15" fmla="*/ 0 h 2899611"/>
              <a:gd name="connsiteX16" fmla="*/ 7243373 w 8205538"/>
              <a:gd name="connsiteY16" fmla="*/ 0 h 2899611"/>
              <a:gd name="connsiteX17" fmla="*/ 7722260 w 8205538"/>
              <a:gd name="connsiteY17" fmla="*/ 0 h 2899611"/>
              <a:gd name="connsiteX18" fmla="*/ 8205538 w 8205538"/>
              <a:gd name="connsiteY18" fmla="*/ 483278 h 2899611"/>
              <a:gd name="connsiteX19" fmla="*/ 8205538 w 8205538"/>
              <a:gd name="connsiteY19" fmla="*/ 966542 h 2899611"/>
              <a:gd name="connsiteX20" fmla="*/ 8205538 w 8205538"/>
              <a:gd name="connsiteY20" fmla="*/ 1411144 h 2899611"/>
              <a:gd name="connsiteX21" fmla="*/ 8205538 w 8205538"/>
              <a:gd name="connsiteY21" fmla="*/ 1894408 h 2899611"/>
              <a:gd name="connsiteX22" fmla="*/ 8205538 w 8205538"/>
              <a:gd name="connsiteY22" fmla="*/ 2416333 h 2899611"/>
              <a:gd name="connsiteX23" fmla="*/ 7722260 w 8205538"/>
              <a:gd name="connsiteY23" fmla="*/ 2899611 h 2899611"/>
              <a:gd name="connsiteX24" fmla="*/ 7382585 w 8205538"/>
              <a:gd name="connsiteY24" fmla="*/ 2899611 h 2899611"/>
              <a:gd name="connsiteX25" fmla="*/ 6970520 w 8205538"/>
              <a:gd name="connsiteY25" fmla="*/ 2899611 h 2899611"/>
              <a:gd name="connsiteX26" fmla="*/ 6486065 w 8205538"/>
              <a:gd name="connsiteY26" fmla="*/ 2899611 h 2899611"/>
              <a:gd name="connsiteX27" fmla="*/ 6001610 w 8205538"/>
              <a:gd name="connsiteY27" fmla="*/ 2899611 h 2899611"/>
              <a:gd name="connsiteX28" fmla="*/ 5299985 w 8205538"/>
              <a:gd name="connsiteY28" fmla="*/ 2899611 h 2899611"/>
              <a:gd name="connsiteX29" fmla="*/ 4887920 w 8205538"/>
              <a:gd name="connsiteY29" fmla="*/ 2899611 h 2899611"/>
              <a:gd name="connsiteX30" fmla="*/ 4475855 w 8205538"/>
              <a:gd name="connsiteY30" fmla="*/ 2899611 h 2899611"/>
              <a:gd name="connsiteX31" fmla="*/ 3991400 w 8205538"/>
              <a:gd name="connsiteY31" fmla="*/ 2899611 h 2899611"/>
              <a:gd name="connsiteX32" fmla="*/ 3289776 w 8205538"/>
              <a:gd name="connsiteY32" fmla="*/ 2899611 h 2899611"/>
              <a:gd name="connsiteX33" fmla="*/ 2950100 w 8205538"/>
              <a:gd name="connsiteY33" fmla="*/ 2899611 h 2899611"/>
              <a:gd name="connsiteX34" fmla="*/ 2465645 w 8205538"/>
              <a:gd name="connsiteY34" fmla="*/ 2899611 h 2899611"/>
              <a:gd name="connsiteX35" fmla="*/ 1836411 w 8205538"/>
              <a:gd name="connsiteY35" fmla="*/ 2899611 h 2899611"/>
              <a:gd name="connsiteX36" fmla="*/ 1496735 w 8205538"/>
              <a:gd name="connsiteY36" fmla="*/ 2899611 h 2899611"/>
              <a:gd name="connsiteX37" fmla="*/ 1157060 w 8205538"/>
              <a:gd name="connsiteY37" fmla="*/ 2899611 h 2899611"/>
              <a:gd name="connsiteX38" fmla="*/ 483278 w 8205538"/>
              <a:gd name="connsiteY38" fmla="*/ 2899611 h 2899611"/>
              <a:gd name="connsiteX39" fmla="*/ 0 w 8205538"/>
              <a:gd name="connsiteY39" fmla="*/ 2416333 h 2899611"/>
              <a:gd name="connsiteX40" fmla="*/ 0 w 8205538"/>
              <a:gd name="connsiteY40" fmla="*/ 1933069 h 2899611"/>
              <a:gd name="connsiteX41" fmla="*/ 0 w 8205538"/>
              <a:gd name="connsiteY41" fmla="*/ 1488467 h 2899611"/>
              <a:gd name="connsiteX42" fmla="*/ 0 w 8205538"/>
              <a:gd name="connsiteY42" fmla="*/ 1024533 h 2899611"/>
              <a:gd name="connsiteX43" fmla="*/ 0 w 8205538"/>
              <a:gd name="connsiteY43" fmla="*/ 483278 h 289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205538" h="2899611" fill="none" extrusionOk="0">
                <a:moveTo>
                  <a:pt x="0" y="483278"/>
                </a:moveTo>
                <a:cubicBezTo>
                  <a:pt x="4568" y="211463"/>
                  <a:pt x="186585" y="48208"/>
                  <a:pt x="483278" y="0"/>
                </a:cubicBezTo>
                <a:cubicBezTo>
                  <a:pt x="659571" y="-21164"/>
                  <a:pt x="775327" y="13302"/>
                  <a:pt x="895343" y="0"/>
                </a:cubicBezTo>
                <a:cubicBezTo>
                  <a:pt x="1015359" y="-13302"/>
                  <a:pt x="1094482" y="6361"/>
                  <a:pt x="1235018" y="0"/>
                </a:cubicBezTo>
                <a:cubicBezTo>
                  <a:pt x="1375554" y="-6361"/>
                  <a:pt x="1480010" y="2608"/>
                  <a:pt x="1574694" y="0"/>
                </a:cubicBezTo>
                <a:cubicBezTo>
                  <a:pt x="1669378" y="-2608"/>
                  <a:pt x="1941203" y="20326"/>
                  <a:pt x="2059149" y="0"/>
                </a:cubicBezTo>
                <a:cubicBezTo>
                  <a:pt x="2177095" y="-20326"/>
                  <a:pt x="2301297" y="34340"/>
                  <a:pt x="2398824" y="0"/>
                </a:cubicBezTo>
                <a:cubicBezTo>
                  <a:pt x="2496352" y="-34340"/>
                  <a:pt x="2948853" y="31410"/>
                  <a:pt x="3100448" y="0"/>
                </a:cubicBezTo>
                <a:cubicBezTo>
                  <a:pt x="3252043" y="-31410"/>
                  <a:pt x="3453376" y="37831"/>
                  <a:pt x="3802073" y="0"/>
                </a:cubicBezTo>
                <a:cubicBezTo>
                  <a:pt x="4150770" y="-37831"/>
                  <a:pt x="4004342" y="35306"/>
                  <a:pt x="4141748" y="0"/>
                </a:cubicBezTo>
                <a:cubicBezTo>
                  <a:pt x="4279155" y="-35306"/>
                  <a:pt x="4430396" y="53338"/>
                  <a:pt x="4698593" y="0"/>
                </a:cubicBezTo>
                <a:cubicBezTo>
                  <a:pt x="4966791" y="-53338"/>
                  <a:pt x="4876908" y="3167"/>
                  <a:pt x="5038268" y="0"/>
                </a:cubicBezTo>
                <a:cubicBezTo>
                  <a:pt x="5199628" y="-3167"/>
                  <a:pt x="5287515" y="8980"/>
                  <a:pt x="5377944" y="0"/>
                </a:cubicBezTo>
                <a:cubicBezTo>
                  <a:pt x="5468373" y="-8980"/>
                  <a:pt x="5897393" y="19094"/>
                  <a:pt x="6079568" y="0"/>
                </a:cubicBezTo>
                <a:cubicBezTo>
                  <a:pt x="6261743" y="-19094"/>
                  <a:pt x="6266744" y="14394"/>
                  <a:pt x="6419243" y="0"/>
                </a:cubicBezTo>
                <a:cubicBezTo>
                  <a:pt x="6571743" y="-14394"/>
                  <a:pt x="6671279" y="27324"/>
                  <a:pt x="6831308" y="0"/>
                </a:cubicBezTo>
                <a:cubicBezTo>
                  <a:pt x="6991337" y="-27324"/>
                  <a:pt x="7109881" y="12594"/>
                  <a:pt x="7243373" y="0"/>
                </a:cubicBezTo>
                <a:cubicBezTo>
                  <a:pt x="7376865" y="-12594"/>
                  <a:pt x="7513869" y="49071"/>
                  <a:pt x="7722260" y="0"/>
                </a:cubicBezTo>
                <a:cubicBezTo>
                  <a:pt x="7993611" y="3947"/>
                  <a:pt x="8208357" y="181908"/>
                  <a:pt x="8205538" y="483278"/>
                </a:cubicBezTo>
                <a:cubicBezTo>
                  <a:pt x="8242662" y="705962"/>
                  <a:pt x="8148220" y="748989"/>
                  <a:pt x="8205538" y="966542"/>
                </a:cubicBezTo>
                <a:cubicBezTo>
                  <a:pt x="8262856" y="1184095"/>
                  <a:pt x="8199678" y="1289861"/>
                  <a:pt x="8205538" y="1411144"/>
                </a:cubicBezTo>
                <a:cubicBezTo>
                  <a:pt x="8211398" y="1532427"/>
                  <a:pt x="8195140" y="1706826"/>
                  <a:pt x="8205538" y="1894408"/>
                </a:cubicBezTo>
                <a:cubicBezTo>
                  <a:pt x="8215936" y="2081990"/>
                  <a:pt x="8164669" y="2211755"/>
                  <a:pt x="8205538" y="2416333"/>
                </a:cubicBezTo>
                <a:cubicBezTo>
                  <a:pt x="8168124" y="2717584"/>
                  <a:pt x="7963042" y="2828026"/>
                  <a:pt x="7722260" y="2899611"/>
                </a:cubicBezTo>
                <a:cubicBezTo>
                  <a:pt x="7571146" y="2900028"/>
                  <a:pt x="7550122" y="2867795"/>
                  <a:pt x="7382585" y="2899611"/>
                </a:cubicBezTo>
                <a:cubicBezTo>
                  <a:pt x="7215048" y="2931427"/>
                  <a:pt x="7146230" y="2895402"/>
                  <a:pt x="6970520" y="2899611"/>
                </a:cubicBezTo>
                <a:cubicBezTo>
                  <a:pt x="6794810" y="2903820"/>
                  <a:pt x="6586260" y="2845373"/>
                  <a:pt x="6486065" y="2899611"/>
                </a:cubicBezTo>
                <a:cubicBezTo>
                  <a:pt x="6385871" y="2953849"/>
                  <a:pt x="6215543" y="2869901"/>
                  <a:pt x="6001610" y="2899611"/>
                </a:cubicBezTo>
                <a:cubicBezTo>
                  <a:pt x="5787678" y="2929321"/>
                  <a:pt x="5625475" y="2852536"/>
                  <a:pt x="5299985" y="2899611"/>
                </a:cubicBezTo>
                <a:cubicBezTo>
                  <a:pt x="4974495" y="2946686"/>
                  <a:pt x="5004195" y="2898315"/>
                  <a:pt x="4887920" y="2899611"/>
                </a:cubicBezTo>
                <a:cubicBezTo>
                  <a:pt x="4771646" y="2900907"/>
                  <a:pt x="4606698" y="2892624"/>
                  <a:pt x="4475855" y="2899611"/>
                </a:cubicBezTo>
                <a:cubicBezTo>
                  <a:pt x="4345013" y="2906598"/>
                  <a:pt x="4115991" y="2879024"/>
                  <a:pt x="3991400" y="2899611"/>
                </a:cubicBezTo>
                <a:cubicBezTo>
                  <a:pt x="3866810" y="2920198"/>
                  <a:pt x="3600834" y="2893506"/>
                  <a:pt x="3289776" y="2899611"/>
                </a:cubicBezTo>
                <a:cubicBezTo>
                  <a:pt x="2978718" y="2905716"/>
                  <a:pt x="3101561" y="2870550"/>
                  <a:pt x="2950100" y="2899611"/>
                </a:cubicBezTo>
                <a:cubicBezTo>
                  <a:pt x="2798639" y="2928672"/>
                  <a:pt x="2570557" y="2869256"/>
                  <a:pt x="2465645" y="2899611"/>
                </a:cubicBezTo>
                <a:cubicBezTo>
                  <a:pt x="2360734" y="2929966"/>
                  <a:pt x="2124520" y="2846685"/>
                  <a:pt x="1836411" y="2899611"/>
                </a:cubicBezTo>
                <a:cubicBezTo>
                  <a:pt x="1548302" y="2952537"/>
                  <a:pt x="1661159" y="2866063"/>
                  <a:pt x="1496735" y="2899611"/>
                </a:cubicBezTo>
                <a:cubicBezTo>
                  <a:pt x="1332311" y="2933159"/>
                  <a:pt x="1258034" y="2893663"/>
                  <a:pt x="1157060" y="2899611"/>
                </a:cubicBezTo>
                <a:cubicBezTo>
                  <a:pt x="1056087" y="2905559"/>
                  <a:pt x="701365" y="2885932"/>
                  <a:pt x="483278" y="2899611"/>
                </a:cubicBezTo>
                <a:cubicBezTo>
                  <a:pt x="182945" y="2900974"/>
                  <a:pt x="57588" y="2702455"/>
                  <a:pt x="0" y="2416333"/>
                </a:cubicBezTo>
                <a:cubicBezTo>
                  <a:pt x="-23073" y="2203765"/>
                  <a:pt x="43280" y="2139801"/>
                  <a:pt x="0" y="1933069"/>
                </a:cubicBezTo>
                <a:cubicBezTo>
                  <a:pt x="-43280" y="1726337"/>
                  <a:pt x="34035" y="1591335"/>
                  <a:pt x="0" y="1488467"/>
                </a:cubicBezTo>
                <a:cubicBezTo>
                  <a:pt x="-34035" y="1385599"/>
                  <a:pt x="17984" y="1147840"/>
                  <a:pt x="0" y="1024533"/>
                </a:cubicBezTo>
                <a:cubicBezTo>
                  <a:pt x="-17984" y="901226"/>
                  <a:pt x="18883" y="607242"/>
                  <a:pt x="0" y="483278"/>
                </a:cubicBezTo>
                <a:close/>
              </a:path>
              <a:path w="8205538" h="2899611" stroke="0" extrusionOk="0">
                <a:moveTo>
                  <a:pt x="0" y="483278"/>
                </a:moveTo>
                <a:cubicBezTo>
                  <a:pt x="-28814" y="267436"/>
                  <a:pt x="144530" y="20985"/>
                  <a:pt x="483278" y="0"/>
                </a:cubicBezTo>
                <a:cubicBezTo>
                  <a:pt x="623778" y="-40517"/>
                  <a:pt x="868824" y="48136"/>
                  <a:pt x="967733" y="0"/>
                </a:cubicBezTo>
                <a:cubicBezTo>
                  <a:pt x="1066643" y="-48136"/>
                  <a:pt x="1204956" y="26439"/>
                  <a:pt x="1307408" y="0"/>
                </a:cubicBezTo>
                <a:cubicBezTo>
                  <a:pt x="1409861" y="-26439"/>
                  <a:pt x="1830663" y="58727"/>
                  <a:pt x="2009033" y="0"/>
                </a:cubicBezTo>
                <a:cubicBezTo>
                  <a:pt x="2187403" y="-58727"/>
                  <a:pt x="2370216" y="38817"/>
                  <a:pt x="2493488" y="0"/>
                </a:cubicBezTo>
                <a:cubicBezTo>
                  <a:pt x="2616760" y="-38817"/>
                  <a:pt x="2936304" y="9450"/>
                  <a:pt x="3195112" y="0"/>
                </a:cubicBezTo>
                <a:cubicBezTo>
                  <a:pt x="3453920" y="-9450"/>
                  <a:pt x="3541642" y="42919"/>
                  <a:pt x="3751957" y="0"/>
                </a:cubicBezTo>
                <a:cubicBezTo>
                  <a:pt x="3962272" y="-42919"/>
                  <a:pt x="3926975" y="39071"/>
                  <a:pt x="4091632" y="0"/>
                </a:cubicBezTo>
                <a:cubicBezTo>
                  <a:pt x="4256290" y="-39071"/>
                  <a:pt x="4361722" y="19611"/>
                  <a:pt x="4503697" y="0"/>
                </a:cubicBezTo>
                <a:cubicBezTo>
                  <a:pt x="4645672" y="-19611"/>
                  <a:pt x="4676536" y="31611"/>
                  <a:pt x="4843373" y="0"/>
                </a:cubicBezTo>
                <a:cubicBezTo>
                  <a:pt x="5010210" y="-31611"/>
                  <a:pt x="5070469" y="8120"/>
                  <a:pt x="5183048" y="0"/>
                </a:cubicBezTo>
                <a:cubicBezTo>
                  <a:pt x="5295627" y="-8120"/>
                  <a:pt x="5541807" y="52465"/>
                  <a:pt x="5667503" y="0"/>
                </a:cubicBezTo>
                <a:cubicBezTo>
                  <a:pt x="5793200" y="-52465"/>
                  <a:pt x="6124308" y="1740"/>
                  <a:pt x="6296737" y="0"/>
                </a:cubicBezTo>
                <a:cubicBezTo>
                  <a:pt x="6469166" y="-1740"/>
                  <a:pt x="6708185" y="55817"/>
                  <a:pt x="6925972" y="0"/>
                </a:cubicBezTo>
                <a:cubicBezTo>
                  <a:pt x="7143759" y="-55817"/>
                  <a:pt x="7333724" y="82554"/>
                  <a:pt x="7722260" y="0"/>
                </a:cubicBezTo>
                <a:cubicBezTo>
                  <a:pt x="8033602" y="-53588"/>
                  <a:pt x="8222929" y="185055"/>
                  <a:pt x="8205538" y="483278"/>
                </a:cubicBezTo>
                <a:cubicBezTo>
                  <a:pt x="8247294" y="685338"/>
                  <a:pt x="8193270" y="761343"/>
                  <a:pt x="8205538" y="908550"/>
                </a:cubicBezTo>
                <a:cubicBezTo>
                  <a:pt x="8217806" y="1055757"/>
                  <a:pt x="8199059" y="1299166"/>
                  <a:pt x="8205538" y="1430475"/>
                </a:cubicBezTo>
                <a:cubicBezTo>
                  <a:pt x="8212017" y="1561785"/>
                  <a:pt x="8162186" y="1729757"/>
                  <a:pt x="8205538" y="1913739"/>
                </a:cubicBezTo>
                <a:cubicBezTo>
                  <a:pt x="8248890" y="2097721"/>
                  <a:pt x="8184633" y="2310250"/>
                  <a:pt x="8205538" y="2416333"/>
                </a:cubicBezTo>
                <a:cubicBezTo>
                  <a:pt x="8259993" y="2672993"/>
                  <a:pt x="7972518" y="2838370"/>
                  <a:pt x="7722260" y="2899611"/>
                </a:cubicBezTo>
                <a:cubicBezTo>
                  <a:pt x="7587467" y="2935268"/>
                  <a:pt x="7461993" y="2861551"/>
                  <a:pt x="7382585" y="2899611"/>
                </a:cubicBezTo>
                <a:cubicBezTo>
                  <a:pt x="7303177" y="2937671"/>
                  <a:pt x="6925369" y="2858703"/>
                  <a:pt x="6753350" y="2899611"/>
                </a:cubicBezTo>
                <a:cubicBezTo>
                  <a:pt x="6581331" y="2940519"/>
                  <a:pt x="6379301" y="2853413"/>
                  <a:pt x="6196505" y="2899611"/>
                </a:cubicBezTo>
                <a:cubicBezTo>
                  <a:pt x="6013709" y="2945809"/>
                  <a:pt x="5779692" y="2881593"/>
                  <a:pt x="5567271" y="2899611"/>
                </a:cubicBezTo>
                <a:cubicBezTo>
                  <a:pt x="5354850" y="2917629"/>
                  <a:pt x="5236548" y="2859668"/>
                  <a:pt x="5010426" y="2899611"/>
                </a:cubicBezTo>
                <a:cubicBezTo>
                  <a:pt x="4784305" y="2939554"/>
                  <a:pt x="4629171" y="2873770"/>
                  <a:pt x="4381191" y="2899611"/>
                </a:cubicBezTo>
                <a:cubicBezTo>
                  <a:pt x="4133212" y="2925452"/>
                  <a:pt x="4041877" y="2857077"/>
                  <a:pt x="3896736" y="2899611"/>
                </a:cubicBezTo>
                <a:cubicBezTo>
                  <a:pt x="3751596" y="2942145"/>
                  <a:pt x="3397429" y="2833145"/>
                  <a:pt x="3267502" y="2899611"/>
                </a:cubicBezTo>
                <a:cubicBezTo>
                  <a:pt x="3137575" y="2966077"/>
                  <a:pt x="3040913" y="2895996"/>
                  <a:pt x="2927827" y="2899611"/>
                </a:cubicBezTo>
                <a:cubicBezTo>
                  <a:pt x="2814741" y="2903226"/>
                  <a:pt x="2572764" y="2865427"/>
                  <a:pt x="2443372" y="2899611"/>
                </a:cubicBezTo>
                <a:cubicBezTo>
                  <a:pt x="2313981" y="2933795"/>
                  <a:pt x="2199371" y="2879331"/>
                  <a:pt x="2031306" y="2899611"/>
                </a:cubicBezTo>
                <a:cubicBezTo>
                  <a:pt x="1863241" y="2919891"/>
                  <a:pt x="1695054" y="2847196"/>
                  <a:pt x="1402072" y="2899611"/>
                </a:cubicBezTo>
                <a:cubicBezTo>
                  <a:pt x="1109090" y="2952026"/>
                  <a:pt x="749184" y="2899024"/>
                  <a:pt x="483278" y="2899611"/>
                </a:cubicBezTo>
                <a:cubicBezTo>
                  <a:pt x="145347" y="2874603"/>
                  <a:pt x="64255" y="2638787"/>
                  <a:pt x="0" y="2416333"/>
                </a:cubicBezTo>
                <a:cubicBezTo>
                  <a:pt x="-17591" y="2210098"/>
                  <a:pt x="42411" y="2061349"/>
                  <a:pt x="0" y="1933069"/>
                </a:cubicBezTo>
                <a:cubicBezTo>
                  <a:pt x="-42411" y="1804789"/>
                  <a:pt x="11366" y="1625394"/>
                  <a:pt x="0" y="1488467"/>
                </a:cubicBezTo>
                <a:cubicBezTo>
                  <a:pt x="-11366" y="1351540"/>
                  <a:pt x="46728" y="1193140"/>
                  <a:pt x="0" y="1063195"/>
                </a:cubicBezTo>
                <a:cubicBezTo>
                  <a:pt x="-46728" y="933250"/>
                  <a:pt x="62886" y="601400"/>
                  <a:pt x="0" y="4832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1768;p43">
            <a:extLst>
              <a:ext uri="{FF2B5EF4-FFF2-40B4-BE49-F238E27FC236}">
                <a16:creationId xmlns:a16="http://schemas.microsoft.com/office/drawing/2014/main" id="{BAA10512-2097-4CA5-9171-75C779F0C9A8}"/>
              </a:ext>
            </a:extLst>
          </p:cNvPr>
          <p:cNvSpPr txBox="1">
            <a:spLocks/>
          </p:cNvSpPr>
          <p:nvPr/>
        </p:nvSpPr>
        <p:spPr>
          <a:xfrm>
            <a:off x="1213058" y="1500018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Google Shape;1768;p43">
            <a:extLst>
              <a:ext uri="{FF2B5EF4-FFF2-40B4-BE49-F238E27FC236}">
                <a16:creationId xmlns:a16="http://schemas.microsoft.com/office/drawing/2014/main" id="{038406AF-72EA-435E-8378-5D029602ACE9}"/>
              </a:ext>
            </a:extLst>
          </p:cNvPr>
          <p:cNvSpPr txBox="1">
            <a:spLocks/>
          </p:cNvSpPr>
          <p:nvPr/>
        </p:nvSpPr>
        <p:spPr>
          <a:xfrm>
            <a:off x="3754344" y="150001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Google Shape;1768;p43">
            <a:extLst>
              <a:ext uri="{FF2B5EF4-FFF2-40B4-BE49-F238E27FC236}">
                <a16:creationId xmlns:a16="http://schemas.microsoft.com/office/drawing/2014/main" id="{D5414E05-45FC-4332-B4B6-CFBF741423AC}"/>
              </a:ext>
            </a:extLst>
          </p:cNvPr>
          <p:cNvSpPr txBox="1">
            <a:spLocks/>
          </p:cNvSpPr>
          <p:nvPr/>
        </p:nvSpPr>
        <p:spPr>
          <a:xfrm>
            <a:off x="6410458" y="150001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pagoda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Google Shape;1768;p43">
            <a:extLst>
              <a:ext uri="{FF2B5EF4-FFF2-40B4-BE49-F238E27FC236}">
                <a16:creationId xmlns:a16="http://schemas.microsoft.com/office/drawing/2014/main" id="{5C219C04-8838-43D0-A844-EBBFD667E1CF}"/>
              </a:ext>
            </a:extLst>
          </p:cNvPr>
          <p:cNvSpPr txBox="1">
            <a:spLocks/>
          </p:cNvSpPr>
          <p:nvPr/>
        </p:nvSpPr>
        <p:spPr>
          <a:xfrm>
            <a:off x="806435" y="150001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26" name="Google Shape;1768;p43">
            <a:extLst>
              <a:ext uri="{FF2B5EF4-FFF2-40B4-BE49-F238E27FC236}">
                <a16:creationId xmlns:a16="http://schemas.microsoft.com/office/drawing/2014/main" id="{C904805B-1530-43F0-8E23-781DDE82EFC8}"/>
              </a:ext>
            </a:extLst>
          </p:cNvPr>
          <p:cNvSpPr txBox="1">
            <a:spLocks/>
          </p:cNvSpPr>
          <p:nvPr/>
        </p:nvSpPr>
        <p:spPr>
          <a:xfrm>
            <a:off x="1213058" y="225559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cinema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Google Shape;1768;p43">
            <a:extLst>
              <a:ext uri="{FF2B5EF4-FFF2-40B4-BE49-F238E27FC236}">
                <a16:creationId xmlns:a16="http://schemas.microsoft.com/office/drawing/2014/main" id="{5320E6FA-E037-4E23-8E0D-7F67F3628A83}"/>
              </a:ext>
            </a:extLst>
          </p:cNvPr>
          <p:cNvSpPr txBox="1">
            <a:spLocks/>
          </p:cNvSpPr>
          <p:nvPr/>
        </p:nvSpPr>
        <p:spPr>
          <a:xfrm>
            <a:off x="3754344" y="225559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Google Shape;1768;p43">
            <a:extLst>
              <a:ext uri="{FF2B5EF4-FFF2-40B4-BE49-F238E27FC236}">
                <a16:creationId xmlns:a16="http://schemas.microsoft.com/office/drawing/2014/main" id="{12CCFC40-89E5-467C-8134-A563D70C2E93}"/>
              </a:ext>
            </a:extLst>
          </p:cNvPr>
          <p:cNvSpPr txBox="1">
            <a:spLocks/>
          </p:cNvSpPr>
          <p:nvPr/>
        </p:nvSpPr>
        <p:spPr>
          <a:xfrm>
            <a:off x="6410458" y="225558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tomorrow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Google Shape;1768;p43">
            <a:extLst>
              <a:ext uri="{FF2B5EF4-FFF2-40B4-BE49-F238E27FC236}">
                <a16:creationId xmlns:a16="http://schemas.microsoft.com/office/drawing/2014/main" id="{5B865922-5CC4-4F72-837B-182FC2E21EAB}"/>
              </a:ext>
            </a:extLst>
          </p:cNvPr>
          <p:cNvSpPr txBox="1">
            <a:spLocks/>
          </p:cNvSpPr>
          <p:nvPr/>
        </p:nvSpPr>
        <p:spPr>
          <a:xfrm>
            <a:off x="806435" y="225558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30" name="Google Shape;1768;p43">
            <a:extLst>
              <a:ext uri="{FF2B5EF4-FFF2-40B4-BE49-F238E27FC236}">
                <a16:creationId xmlns:a16="http://schemas.microsoft.com/office/drawing/2014/main" id="{2E3BDE11-6888-4B88-A114-626E9BCD85F3}"/>
              </a:ext>
            </a:extLst>
          </p:cNvPr>
          <p:cNvSpPr txBox="1">
            <a:spLocks/>
          </p:cNvSpPr>
          <p:nvPr/>
        </p:nvSpPr>
        <p:spPr>
          <a:xfrm>
            <a:off x="1348680" y="308806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a. 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</a:p>
        </p:txBody>
      </p:sp>
      <p:sp>
        <p:nvSpPr>
          <p:cNvPr id="31" name="Google Shape;1768;p43">
            <a:extLst>
              <a:ext uri="{FF2B5EF4-FFF2-40B4-BE49-F238E27FC236}">
                <a16:creationId xmlns:a16="http://schemas.microsoft.com/office/drawing/2014/main" id="{B7D64619-2319-475F-ADB9-A2550593C77B}"/>
              </a:ext>
            </a:extLst>
          </p:cNvPr>
          <p:cNvSpPr txBox="1">
            <a:spLocks/>
          </p:cNvSpPr>
          <p:nvPr/>
        </p:nvSpPr>
        <p:spPr>
          <a:xfrm>
            <a:off x="3754344" y="3011161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stadium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Google Shape;1768;p43">
            <a:extLst>
              <a:ext uri="{FF2B5EF4-FFF2-40B4-BE49-F238E27FC236}">
                <a16:creationId xmlns:a16="http://schemas.microsoft.com/office/drawing/2014/main" id="{378FF08C-6178-42D1-BA7B-68051933EE77}"/>
              </a:ext>
            </a:extLst>
          </p:cNvPr>
          <p:cNvSpPr txBox="1">
            <a:spLocks/>
          </p:cNvSpPr>
          <p:nvPr/>
        </p:nvSpPr>
        <p:spPr>
          <a:xfrm>
            <a:off x="6410458" y="30111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8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afternoon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768;p43">
            <a:extLst>
              <a:ext uri="{FF2B5EF4-FFF2-40B4-BE49-F238E27FC236}">
                <a16:creationId xmlns:a16="http://schemas.microsoft.com/office/drawing/2014/main" id="{4516F891-9799-4728-9843-02AE1E8247F1}"/>
              </a:ext>
            </a:extLst>
          </p:cNvPr>
          <p:cNvSpPr txBox="1">
            <a:spLocks/>
          </p:cNvSpPr>
          <p:nvPr/>
        </p:nvSpPr>
        <p:spPr>
          <a:xfrm>
            <a:off x="806435" y="3011160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F2D98C0-C7D1-46D7-B404-27305F73D8D8}"/>
              </a:ext>
            </a:extLst>
          </p:cNvPr>
          <p:cNvSpPr/>
          <p:nvPr/>
        </p:nvSpPr>
        <p:spPr>
          <a:xfrm>
            <a:off x="1214098" y="1460659"/>
            <a:ext cx="1780228" cy="671680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9498E1C-B04D-44D7-91E5-6AEAFA5469B4}"/>
              </a:ext>
            </a:extLst>
          </p:cNvPr>
          <p:cNvSpPr/>
          <p:nvPr/>
        </p:nvSpPr>
        <p:spPr>
          <a:xfrm>
            <a:off x="1258056" y="2277251"/>
            <a:ext cx="1780228" cy="733908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68D1334-F7A9-41FC-9EE8-95DB1DF6F2D1}"/>
              </a:ext>
            </a:extLst>
          </p:cNvPr>
          <p:cNvSpPr/>
          <p:nvPr/>
        </p:nvSpPr>
        <p:spPr>
          <a:xfrm>
            <a:off x="6472392" y="3043367"/>
            <a:ext cx="2120124" cy="723364"/>
          </a:xfrm>
          <a:custGeom>
            <a:avLst/>
            <a:gdLst>
              <a:gd name="connsiteX0" fmla="*/ 85480 w 1927604"/>
              <a:gd name="connsiteY0" fmla="*/ 196597 h 760966"/>
              <a:gd name="connsiteX1" fmla="*/ 640652 w 1927604"/>
              <a:gd name="connsiteY1" fmla="*/ 44197 h 760966"/>
              <a:gd name="connsiteX2" fmla="*/ 1631252 w 1927604"/>
              <a:gd name="connsiteY2" fmla="*/ 44197 h 760966"/>
              <a:gd name="connsiteX3" fmla="*/ 1914280 w 1927604"/>
              <a:gd name="connsiteY3" fmla="*/ 555826 h 760966"/>
              <a:gd name="connsiteX4" fmla="*/ 1293795 w 1927604"/>
              <a:gd name="connsiteY4" fmla="*/ 751768 h 760966"/>
              <a:gd name="connsiteX5" fmla="*/ 281423 w 1927604"/>
              <a:gd name="connsiteY5" fmla="*/ 719111 h 760966"/>
              <a:gd name="connsiteX6" fmla="*/ 20166 w 1927604"/>
              <a:gd name="connsiteY6" fmla="*/ 632026 h 760966"/>
              <a:gd name="connsiteX7" fmla="*/ 85480 w 1927604"/>
              <a:gd name="connsiteY7" fmla="*/ 196597 h 76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7604" h="760966">
                <a:moveTo>
                  <a:pt x="85480" y="196597"/>
                </a:moveTo>
                <a:cubicBezTo>
                  <a:pt x="188894" y="98626"/>
                  <a:pt x="383023" y="69597"/>
                  <a:pt x="640652" y="44197"/>
                </a:cubicBezTo>
                <a:cubicBezTo>
                  <a:pt x="898281" y="18797"/>
                  <a:pt x="1418981" y="-41074"/>
                  <a:pt x="1631252" y="44197"/>
                </a:cubicBezTo>
                <a:cubicBezTo>
                  <a:pt x="1843523" y="129468"/>
                  <a:pt x="1970523" y="437898"/>
                  <a:pt x="1914280" y="555826"/>
                </a:cubicBezTo>
                <a:cubicBezTo>
                  <a:pt x="1858037" y="673755"/>
                  <a:pt x="1565938" y="724554"/>
                  <a:pt x="1293795" y="751768"/>
                </a:cubicBezTo>
                <a:cubicBezTo>
                  <a:pt x="1021652" y="778982"/>
                  <a:pt x="493695" y="739068"/>
                  <a:pt x="281423" y="719111"/>
                </a:cubicBezTo>
                <a:cubicBezTo>
                  <a:pt x="69151" y="699154"/>
                  <a:pt x="51009" y="717297"/>
                  <a:pt x="20166" y="632026"/>
                </a:cubicBezTo>
                <a:cubicBezTo>
                  <a:pt x="-10677" y="546755"/>
                  <a:pt x="-17934" y="294568"/>
                  <a:pt x="85480" y="19659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9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83872E-8B96-38B2-C1E2-738531866C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5229569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052125-D5F6-439C-BE71-9414130D86D3}"/>
              </a:ext>
            </a:extLst>
          </p:cNvPr>
          <p:cNvSpPr txBox="1"/>
          <p:nvPr/>
        </p:nvSpPr>
        <p:spPr>
          <a:xfrm>
            <a:off x="3796221" y="1670807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24" y="209651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0" y="666668"/>
            <a:ext cx="5083031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I was at the cinema.</a:t>
            </a:r>
            <a:r>
              <a:rPr lang="en-US" sz="1600"/>
              <a:t>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wanted to watch a film.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film was interesting.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I liked the film.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44310" y="3046989"/>
            <a:ext cx="495299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Yesterday, we were at the bakery.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wanted to buy some cakes.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The cakes were delicious.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We loved the cakes. 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A7B8E1-0F2D-68BC-4E29-B96BEE1B0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357">
        <p:random/>
      </p:transition>
    </mc:Choice>
    <mc:Fallback xmlns="">
      <p:transition spd="slow" advTm="1035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7FECF-9B54-4D5C-94BF-2E507384BC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20</a:t>
            </a:fld>
            <a:endParaRPr lang="en-US"/>
          </a:p>
        </p:txBody>
      </p:sp>
      <p:pic>
        <p:nvPicPr>
          <p:cNvPr id="1026" name="Picture 2" descr="Stand Up/ Sit Down Game - YouTube">
            <a:extLst>
              <a:ext uri="{FF2B5EF4-FFF2-40B4-BE49-F238E27FC236}">
                <a16:creationId xmlns:a16="http://schemas.microsoft.com/office/drawing/2014/main" id="{7A9872E3-0BBD-4DD2-A76A-72610EF8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379807" y="1303349"/>
            <a:ext cx="29610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bakery</a:t>
            </a:r>
          </a:p>
        </p:txBody>
      </p:sp>
      <p:pic>
        <p:nvPicPr>
          <p:cNvPr id="6" name="bakery">
            <a:hlinkClick r:id="" action="ppaction://media"/>
            <a:extLst>
              <a:ext uri="{FF2B5EF4-FFF2-40B4-BE49-F238E27FC236}">
                <a16:creationId xmlns:a16="http://schemas.microsoft.com/office/drawing/2014/main" id="{132EE48B-7CDC-44FF-B1FA-36D5B48A3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5807" y="2411345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253977" y="1091017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253977" y="1303349"/>
            <a:ext cx="35942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delicious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4084860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delicious">
            <a:hlinkClick r:id="" action="ppaction://media"/>
            <a:extLst>
              <a:ext uri="{FF2B5EF4-FFF2-40B4-BE49-F238E27FC236}">
                <a16:creationId xmlns:a16="http://schemas.microsoft.com/office/drawing/2014/main" id="{393A1740-8BCE-4654-ADF1-695BAFA63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2411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253977" y="1303349"/>
            <a:ext cx="25875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guitar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4329331" y="10666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guitar">
            <a:hlinkClick r:id="" action="ppaction://media"/>
            <a:extLst>
              <a:ext uri="{FF2B5EF4-FFF2-40B4-BE49-F238E27FC236}">
                <a16:creationId xmlns:a16="http://schemas.microsoft.com/office/drawing/2014/main" id="{CDFBA444-7D1B-428C-BB3B-3651C222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1636" y="165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513197" y="1463754"/>
            <a:ext cx="45560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interesting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2396359" y="1227026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interesting">
            <a:hlinkClick r:id="" action="ppaction://media"/>
            <a:extLst>
              <a:ext uri="{FF2B5EF4-FFF2-40B4-BE49-F238E27FC236}">
                <a16:creationId xmlns:a16="http://schemas.microsoft.com/office/drawing/2014/main" id="{3BCD9EAB-E3F9-4FC8-B962-1110F6FE8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9979" y="1941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513197" y="1463754"/>
            <a:ext cx="42514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yesterday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2317917" y="139457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yesterday">
            <a:hlinkClick r:id="" action="ppaction://media"/>
            <a:extLst>
              <a:ext uri="{FF2B5EF4-FFF2-40B4-BE49-F238E27FC236}">
                <a16:creationId xmlns:a16="http://schemas.microsoft.com/office/drawing/2014/main" id="{3F44B51A-EFA8-43B9-A960-A3AA41252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1635" y="2382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2953035" y="1489074"/>
            <a:ext cx="35221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October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949947" y="139674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October">
            <a:hlinkClick r:id="" action="ppaction://media"/>
            <a:extLst>
              <a:ext uri="{FF2B5EF4-FFF2-40B4-BE49-F238E27FC236}">
                <a16:creationId xmlns:a16="http://schemas.microsoft.com/office/drawing/2014/main" id="{6E03808F-3289-4122-951E-1DEF40E30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7935" y="2022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2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D1A9B7-AEDE-49B4-B57B-AB623AD5C673}"/>
              </a:ext>
            </a:extLst>
          </p:cNvPr>
          <p:cNvSpPr txBox="1"/>
          <p:nvPr/>
        </p:nvSpPr>
        <p:spPr>
          <a:xfrm>
            <a:off x="3346574" y="1463754"/>
            <a:ext cx="2898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atin typeface="Comic Sans MS" panose="030F0702030302020204" pitchFamily="66" charset="0"/>
              </a:rPr>
              <a:t>cinema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7D598-2354-4062-8F6F-AF5C9755F3EA}"/>
              </a:ext>
            </a:extLst>
          </p:cNvPr>
          <p:cNvSpPr txBox="1"/>
          <p:nvPr/>
        </p:nvSpPr>
        <p:spPr>
          <a:xfrm>
            <a:off x="3255465" y="1371421"/>
            <a:ext cx="436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7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" name="cinema">
            <a:hlinkClick r:id="" action="ppaction://media"/>
            <a:extLst>
              <a:ext uri="{FF2B5EF4-FFF2-40B4-BE49-F238E27FC236}">
                <a16:creationId xmlns:a16="http://schemas.microsoft.com/office/drawing/2014/main" id="{1032792E-C0BD-4A65-81DA-E7E5D99AA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5337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29DD75-4F43-EDF9-DAE9-A7DC9125DF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54">
        <p:random/>
      </p:transition>
    </mc:Choice>
    <mc:Fallback xmlns="">
      <p:transition spd="slow" advTm="41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" objId="7"/>
        <p14:stopEvt time="2860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C7396A-0FC1-4783-B456-BE6C8999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87" r="2487"/>
          <a:stretch/>
        </p:blipFill>
        <p:spPr bwMode="auto">
          <a:xfrm>
            <a:off x="476042" y="2419109"/>
            <a:ext cx="3889938" cy="258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FDA95-B500-4A40-B8A2-7F2056BC4C4B}"/>
              </a:ext>
            </a:extLst>
          </p:cNvPr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0E9B6-1430-4CAD-94F4-E246D14C9226}"/>
              </a:ext>
            </a:extLst>
          </p:cNvPr>
          <p:cNvSpPr txBox="1"/>
          <p:nvPr/>
        </p:nvSpPr>
        <p:spPr>
          <a:xfrm>
            <a:off x="443696" y="833069"/>
            <a:ext cx="4572000" cy="2280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 were you yesterday?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was at the campsite.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 there?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played the guitar.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played the guitar at the campsite.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08AF20-1871-4EEB-A80D-0A8D802BB0CA}"/>
              </a:ext>
            </a:extLst>
          </p:cNvPr>
          <p:cNvSpPr txBox="1"/>
          <p:nvPr/>
        </p:nvSpPr>
        <p:spPr>
          <a:xfrm>
            <a:off x="4778021" y="2809671"/>
            <a:ext cx="4656220" cy="1911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Where were you yesterday?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were at the farm.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 there?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planted trees.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planted trees at the farm.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</a:p>
        </p:txBody>
      </p:sp>
      <p:pic>
        <p:nvPicPr>
          <p:cNvPr id="2" name="Nhạc bài hát">
            <a:hlinkClick r:id="" action="ppaction://media"/>
            <a:extLst>
              <a:ext uri="{FF2B5EF4-FFF2-40B4-BE49-F238E27FC236}">
                <a16:creationId xmlns:a16="http://schemas.microsoft.com/office/drawing/2014/main" id="{FB0B0E27-4F74-4012-BCF1-D158C4864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18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4C6DF2-E9BB-F5BB-6B36-34C895D4DC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67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254">
        <p:random/>
      </p:transition>
    </mc:Choice>
    <mc:Fallback xmlns="">
      <p:transition spd="slow" advTm="222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  <p:extLst>
    <p:ext uri="{E180D4A7-C9FB-4DFB-919C-405C955672EB}">
      <p14:showEvtLst xmlns:p14="http://schemas.microsoft.com/office/powerpoint/2010/main">
        <p14:playEvt time="20092" objId="2"/>
        <p14:stopEvt time="2096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AC7396A-0FC1-4783-B456-BE6C8999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t="2130" b="2130"/>
          <a:stretch/>
        </p:blipFill>
        <p:spPr bwMode="auto">
          <a:xfrm>
            <a:off x="2018599" y="1096617"/>
            <a:ext cx="5794311" cy="36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8FDA95-B500-4A40-B8A2-7F2056BC4C4B}"/>
              </a:ext>
            </a:extLst>
          </p:cNvPr>
          <p:cNvSpPr txBox="1"/>
          <p:nvPr/>
        </p:nvSpPr>
        <p:spPr>
          <a:xfrm>
            <a:off x="2286000" y="309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99D1C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What did you do?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2" name="Nhạc bài hát">
            <a:hlinkClick r:id="" action="ppaction://media"/>
            <a:extLst>
              <a:ext uri="{FF2B5EF4-FFF2-40B4-BE49-F238E27FC236}">
                <a16:creationId xmlns:a16="http://schemas.microsoft.com/office/drawing/2014/main" id="{FB0B0E27-4F74-4012-BCF1-D158C4864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18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5368" y="271938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C83691-F7F7-8C23-A11F-787D2C5FC43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3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92">
        <p:random/>
      </p:transition>
    </mc:Choice>
    <mc:Fallback xmlns="">
      <p:transition spd="slow" advTm="339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9" objId="2"/>
        <p14:stopEvt time="185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6E124F0-D5BE-EE3E-8414-74D16A5FB0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16">
        <p:random/>
      </p:transition>
    </mc:Choice>
    <mc:Fallback xmlns="">
      <p:transition spd="slow" advTm="281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" objId="4"/>
        <p14:stopEvt time="1126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880280" y="1666754"/>
            <a:ext cx="7383439" cy="1718047"/>
          </a:xfrm>
          <a:custGeom>
            <a:avLst/>
            <a:gdLst>
              <a:gd name="connsiteX0" fmla="*/ 0 w 7383439"/>
              <a:gd name="connsiteY0" fmla="*/ 141430 h 1718047"/>
              <a:gd name="connsiteX1" fmla="*/ 141430 w 7383439"/>
              <a:gd name="connsiteY1" fmla="*/ 0 h 1718047"/>
              <a:gd name="connsiteX2" fmla="*/ 804151 w 7383439"/>
              <a:gd name="connsiteY2" fmla="*/ 0 h 1718047"/>
              <a:gd name="connsiteX3" fmla="*/ 1324860 w 7383439"/>
              <a:gd name="connsiteY3" fmla="*/ 0 h 1718047"/>
              <a:gd name="connsiteX4" fmla="*/ 1845569 w 7383439"/>
              <a:gd name="connsiteY4" fmla="*/ 0 h 1718047"/>
              <a:gd name="connsiteX5" fmla="*/ 2508290 w 7383439"/>
              <a:gd name="connsiteY5" fmla="*/ 0 h 1718047"/>
              <a:gd name="connsiteX6" fmla="*/ 3171010 w 7383439"/>
              <a:gd name="connsiteY6" fmla="*/ 0 h 1718047"/>
              <a:gd name="connsiteX7" fmla="*/ 3833731 w 7383439"/>
              <a:gd name="connsiteY7" fmla="*/ 0 h 1718047"/>
              <a:gd name="connsiteX8" fmla="*/ 4425446 w 7383439"/>
              <a:gd name="connsiteY8" fmla="*/ 0 h 1718047"/>
              <a:gd name="connsiteX9" fmla="*/ 5159172 w 7383439"/>
              <a:gd name="connsiteY9" fmla="*/ 0 h 1718047"/>
              <a:gd name="connsiteX10" fmla="*/ 5608876 w 7383439"/>
              <a:gd name="connsiteY10" fmla="*/ 0 h 1718047"/>
              <a:gd name="connsiteX11" fmla="*/ 6058579 w 7383439"/>
              <a:gd name="connsiteY11" fmla="*/ 0 h 1718047"/>
              <a:gd name="connsiteX12" fmla="*/ 6437277 w 7383439"/>
              <a:gd name="connsiteY12" fmla="*/ 0 h 1718047"/>
              <a:gd name="connsiteX13" fmla="*/ 7242009 w 7383439"/>
              <a:gd name="connsiteY13" fmla="*/ 0 h 1718047"/>
              <a:gd name="connsiteX14" fmla="*/ 7383439 w 7383439"/>
              <a:gd name="connsiteY14" fmla="*/ 141430 h 1718047"/>
              <a:gd name="connsiteX15" fmla="*/ 7383439 w 7383439"/>
              <a:gd name="connsiteY15" fmla="*/ 648529 h 1718047"/>
              <a:gd name="connsiteX16" fmla="*/ 7383439 w 7383439"/>
              <a:gd name="connsiteY16" fmla="*/ 1098221 h 1718047"/>
              <a:gd name="connsiteX17" fmla="*/ 7383439 w 7383439"/>
              <a:gd name="connsiteY17" fmla="*/ 1576617 h 1718047"/>
              <a:gd name="connsiteX18" fmla="*/ 7242009 w 7383439"/>
              <a:gd name="connsiteY18" fmla="*/ 1718047 h 1718047"/>
              <a:gd name="connsiteX19" fmla="*/ 6721300 w 7383439"/>
              <a:gd name="connsiteY19" fmla="*/ 1718047 h 1718047"/>
              <a:gd name="connsiteX20" fmla="*/ 5987573 w 7383439"/>
              <a:gd name="connsiteY20" fmla="*/ 1718047 h 1718047"/>
              <a:gd name="connsiteX21" fmla="*/ 5253847 w 7383439"/>
              <a:gd name="connsiteY21" fmla="*/ 1718047 h 1718047"/>
              <a:gd name="connsiteX22" fmla="*/ 4520120 w 7383439"/>
              <a:gd name="connsiteY22" fmla="*/ 1718047 h 1718047"/>
              <a:gd name="connsiteX23" fmla="*/ 4070417 w 7383439"/>
              <a:gd name="connsiteY23" fmla="*/ 1718047 h 1718047"/>
              <a:gd name="connsiteX24" fmla="*/ 3478702 w 7383439"/>
              <a:gd name="connsiteY24" fmla="*/ 1718047 h 1718047"/>
              <a:gd name="connsiteX25" fmla="*/ 2744976 w 7383439"/>
              <a:gd name="connsiteY25" fmla="*/ 1718047 h 1718047"/>
              <a:gd name="connsiteX26" fmla="*/ 2082255 w 7383439"/>
              <a:gd name="connsiteY26" fmla="*/ 1718047 h 1718047"/>
              <a:gd name="connsiteX27" fmla="*/ 1561546 w 7383439"/>
              <a:gd name="connsiteY27" fmla="*/ 1718047 h 1718047"/>
              <a:gd name="connsiteX28" fmla="*/ 827819 w 7383439"/>
              <a:gd name="connsiteY28" fmla="*/ 1718047 h 1718047"/>
              <a:gd name="connsiteX29" fmla="*/ 141430 w 7383439"/>
              <a:gd name="connsiteY29" fmla="*/ 1718047 h 1718047"/>
              <a:gd name="connsiteX30" fmla="*/ 0 w 7383439"/>
              <a:gd name="connsiteY30" fmla="*/ 1576617 h 1718047"/>
              <a:gd name="connsiteX31" fmla="*/ 0 w 7383439"/>
              <a:gd name="connsiteY31" fmla="*/ 1069518 h 1718047"/>
              <a:gd name="connsiteX32" fmla="*/ 0 w 7383439"/>
              <a:gd name="connsiteY32" fmla="*/ 562418 h 1718047"/>
              <a:gd name="connsiteX33" fmla="*/ 0 w 7383439"/>
              <a:gd name="connsiteY33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83439" h="1718047" fill="none" extrusionOk="0">
                <a:moveTo>
                  <a:pt x="0" y="141430"/>
                </a:moveTo>
                <a:cubicBezTo>
                  <a:pt x="-2092" y="83062"/>
                  <a:pt x="73022" y="533"/>
                  <a:pt x="141430" y="0"/>
                </a:cubicBezTo>
                <a:cubicBezTo>
                  <a:pt x="303839" y="-8594"/>
                  <a:pt x="652119" y="17657"/>
                  <a:pt x="804151" y="0"/>
                </a:cubicBezTo>
                <a:cubicBezTo>
                  <a:pt x="956183" y="-17657"/>
                  <a:pt x="1162165" y="13507"/>
                  <a:pt x="1324860" y="0"/>
                </a:cubicBezTo>
                <a:cubicBezTo>
                  <a:pt x="1487555" y="-13507"/>
                  <a:pt x="1623462" y="43081"/>
                  <a:pt x="1845569" y="0"/>
                </a:cubicBezTo>
                <a:cubicBezTo>
                  <a:pt x="2067676" y="-43081"/>
                  <a:pt x="2241604" y="58360"/>
                  <a:pt x="2508290" y="0"/>
                </a:cubicBezTo>
                <a:cubicBezTo>
                  <a:pt x="2774976" y="-58360"/>
                  <a:pt x="3031687" y="78722"/>
                  <a:pt x="3171010" y="0"/>
                </a:cubicBezTo>
                <a:cubicBezTo>
                  <a:pt x="3310333" y="-78722"/>
                  <a:pt x="3562143" y="859"/>
                  <a:pt x="3833731" y="0"/>
                </a:cubicBezTo>
                <a:cubicBezTo>
                  <a:pt x="4105319" y="-859"/>
                  <a:pt x="4177063" y="26157"/>
                  <a:pt x="4425446" y="0"/>
                </a:cubicBezTo>
                <a:cubicBezTo>
                  <a:pt x="4673829" y="-26157"/>
                  <a:pt x="5003124" y="33569"/>
                  <a:pt x="5159172" y="0"/>
                </a:cubicBezTo>
                <a:cubicBezTo>
                  <a:pt x="5315220" y="-33569"/>
                  <a:pt x="5505147" y="50960"/>
                  <a:pt x="5608876" y="0"/>
                </a:cubicBezTo>
                <a:cubicBezTo>
                  <a:pt x="5712605" y="-50960"/>
                  <a:pt x="5884431" y="46977"/>
                  <a:pt x="6058579" y="0"/>
                </a:cubicBezTo>
                <a:cubicBezTo>
                  <a:pt x="6232727" y="-46977"/>
                  <a:pt x="6257901" y="9944"/>
                  <a:pt x="6437277" y="0"/>
                </a:cubicBezTo>
                <a:cubicBezTo>
                  <a:pt x="6616653" y="-9944"/>
                  <a:pt x="6979170" y="89485"/>
                  <a:pt x="7242009" y="0"/>
                </a:cubicBezTo>
                <a:cubicBezTo>
                  <a:pt x="7322407" y="-9828"/>
                  <a:pt x="7397012" y="73063"/>
                  <a:pt x="7383439" y="141430"/>
                </a:cubicBezTo>
                <a:cubicBezTo>
                  <a:pt x="7432185" y="346327"/>
                  <a:pt x="7346517" y="465697"/>
                  <a:pt x="7383439" y="648529"/>
                </a:cubicBezTo>
                <a:cubicBezTo>
                  <a:pt x="7420361" y="831361"/>
                  <a:pt x="7332212" y="967692"/>
                  <a:pt x="7383439" y="1098221"/>
                </a:cubicBezTo>
                <a:cubicBezTo>
                  <a:pt x="7434666" y="1228750"/>
                  <a:pt x="7380941" y="1464758"/>
                  <a:pt x="7383439" y="1576617"/>
                </a:cubicBezTo>
                <a:cubicBezTo>
                  <a:pt x="7381130" y="1652468"/>
                  <a:pt x="7319754" y="1724834"/>
                  <a:pt x="7242009" y="1718047"/>
                </a:cubicBezTo>
                <a:cubicBezTo>
                  <a:pt x="7097499" y="1777259"/>
                  <a:pt x="6865067" y="1692552"/>
                  <a:pt x="6721300" y="1718047"/>
                </a:cubicBezTo>
                <a:cubicBezTo>
                  <a:pt x="6577533" y="1743542"/>
                  <a:pt x="6180775" y="1662961"/>
                  <a:pt x="5987573" y="1718047"/>
                </a:cubicBezTo>
                <a:cubicBezTo>
                  <a:pt x="5794371" y="1773133"/>
                  <a:pt x="5532759" y="1709707"/>
                  <a:pt x="5253847" y="1718047"/>
                </a:cubicBezTo>
                <a:cubicBezTo>
                  <a:pt x="4974935" y="1726387"/>
                  <a:pt x="4819915" y="1702356"/>
                  <a:pt x="4520120" y="1718047"/>
                </a:cubicBezTo>
                <a:cubicBezTo>
                  <a:pt x="4220325" y="1733738"/>
                  <a:pt x="4202572" y="1717348"/>
                  <a:pt x="4070417" y="1718047"/>
                </a:cubicBezTo>
                <a:cubicBezTo>
                  <a:pt x="3938262" y="1718746"/>
                  <a:pt x="3687000" y="1683403"/>
                  <a:pt x="3478702" y="1718047"/>
                </a:cubicBezTo>
                <a:cubicBezTo>
                  <a:pt x="3270405" y="1752691"/>
                  <a:pt x="3010051" y="1679889"/>
                  <a:pt x="2744976" y="1718047"/>
                </a:cubicBezTo>
                <a:cubicBezTo>
                  <a:pt x="2479901" y="1756205"/>
                  <a:pt x="2319080" y="1638643"/>
                  <a:pt x="2082255" y="1718047"/>
                </a:cubicBezTo>
                <a:cubicBezTo>
                  <a:pt x="1845430" y="1797451"/>
                  <a:pt x="1821748" y="1704536"/>
                  <a:pt x="1561546" y="1718047"/>
                </a:cubicBezTo>
                <a:cubicBezTo>
                  <a:pt x="1301344" y="1731558"/>
                  <a:pt x="1074879" y="1638523"/>
                  <a:pt x="827819" y="1718047"/>
                </a:cubicBezTo>
                <a:cubicBezTo>
                  <a:pt x="580759" y="1797571"/>
                  <a:pt x="439580" y="1691170"/>
                  <a:pt x="141430" y="1718047"/>
                </a:cubicBezTo>
                <a:cubicBezTo>
                  <a:pt x="71256" y="1712531"/>
                  <a:pt x="-8458" y="1659192"/>
                  <a:pt x="0" y="1576617"/>
                </a:cubicBezTo>
                <a:cubicBezTo>
                  <a:pt x="-26419" y="1323935"/>
                  <a:pt x="18988" y="1222905"/>
                  <a:pt x="0" y="1069518"/>
                </a:cubicBezTo>
                <a:cubicBezTo>
                  <a:pt x="-18988" y="916131"/>
                  <a:pt x="31584" y="673426"/>
                  <a:pt x="0" y="562418"/>
                </a:cubicBezTo>
                <a:cubicBezTo>
                  <a:pt x="-31584" y="451410"/>
                  <a:pt x="10179" y="301825"/>
                  <a:pt x="0" y="141430"/>
                </a:cubicBezTo>
                <a:close/>
              </a:path>
              <a:path w="7383439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73589" y="-10129"/>
                  <a:pt x="380137" y="5971"/>
                  <a:pt x="520128" y="0"/>
                </a:cubicBezTo>
                <a:cubicBezTo>
                  <a:pt x="660119" y="-5971"/>
                  <a:pt x="1036321" y="25230"/>
                  <a:pt x="1182848" y="0"/>
                </a:cubicBezTo>
                <a:cubicBezTo>
                  <a:pt x="1329375" y="-25230"/>
                  <a:pt x="1439399" y="39960"/>
                  <a:pt x="1561546" y="0"/>
                </a:cubicBezTo>
                <a:cubicBezTo>
                  <a:pt x="1683693" y="-39960"/>
                  <a:pt x="1898860" y="26245"/>
                  <a:pt x="2224267" y="0"/>
                </a:cubicBezTo>
                <a:cubicBezTo>
                  <a:pt x="2549674" y="-26245"/>
                  <a:pt x="2557249" y="15689"/>
                  <a:pt x="2673970" y="0"/>
                </a:cubicBezTo>
                <a:cubicBezTo>
                  <a:pt x="2790691" y="-15689"/>
                  <a:pt x="2990114" y="46296"/>
                  <a:pt x="3123673" y="0"/>
                </a:cubicBezTo>
                <a:cubicBezTo>
                  <a:pt x="3257232" y="-46296"/>
                  <a:pt x="3470250" y="815"/>
                  <a:pt x="3573377" y="0"/>
                </a:cubicBezTo>
                <a:cubicBezTo>
                  <a:pt x="3676504" y="-815"/>
                  <a:pt x="4067361" y="15584"/>
                  <a:pt x="4236097" y="0"/>
                </a:cubicBezTo>
                <a:cubicBezTo>
                  <a:pt x="4404833" y="-15584"/>
                  <a:pt x="4479551" y="9720"/>
                  <a:pt x="4685801" y="0"/>
                </a:cubicBezTo>
                <a:cubicBezTo>
                  <a:pt x="4892051" y="-9720"/>
                  <a:pt x="5174135" y="78190"/>
                  <a:pt x="5348521" y="0"/>
                </a:cubicBezTo>
                <a:cubicBezTo>
                  <a:pt x="5522907" y="-78190"/>
                  <a:pt x="5751642" y="39372"/>
                  <a:pt x="6082248" y="0"/>
                </a:cubicBezTo>
                <a:cubicBezTo>
                  <a:pt x="6412854" y="-39372"/>
                  <a:pt x="6533582" y="51347"/>
                  <a:pt x="6673963" y="0"/>
                </a:cubicBezTo>
                <a:cubicBezTo>
                  <a:pt x="6814344" y="-51347"/>
                  <a:pt x="7078425" y="59275"/>
                  <a:pt x="7242009" y="0"/>
                </a:cubicBezTo>
                <a:cubicBezTo>
                  <a:pt x="7306293" y="-13230"/>
                  <a:pt x="7396387" y="61604"/>
                  <a:pt x="7383439" y="141430"/>
                </a:cubicBezTo>
                <a:cubicBezTo>
                  <a:pt x="7400356" y="338133"/>
                  <a:pt x="7369512" y="499458"/>
                  <a:pt x="7383439" y="634178"/>
                </a:cubicBezTo>
                <a:cubicBezTo>
                  <a:pt x="7397366" y="768898"/>
                  <a:pt x="7379489" y="931095"/>
                  <a:pt x="7383439" y="1126925"/>
                </a:cubicBezTo>
                <a:cubicBezTo>
                  <a:pt x="7387389" y="1322755"/>
                  <a:pt x="7370923" y="1367844"/>
                  <a:pt x="7383439" y="1576617"/>
                </a:cubicBezTo>
                <a:cubicBezTo>
                  <a:pt x="7385032" y="1655825"/>
                  <a:pt x="7316234" y="1710559"/>
                  <a:pt x="7242009" y="1718047"/>
                </a:cubicBezTo>
                <a:cubicBezTo>
                  <a:pt x="7066284" y="1747474"/>
                  <a:pt x="6907351" y="1690682"/>
                  <a:pt x="6579288" y="1718047"/>
                </a:cubicBezTo>
                <a:cubicBezTo>
                  <a:pt x="6251225" y="1745412"/>
                  <a:pt x="6288417" y="1673365"/>
                  <a:pt x="6200591" y="1718047"/>
                </a:cubicBezTo>
                <a:cubicBezTo>
                  <a:pt x="6112765" y="1762729"/>
                  <a:pt x="5752769" y="1662546"/>
                  <a:pt x="5466864" y="1718047"/>
                </a:cubicBezTo>
                <a:cubicBezTo>
                  <a:pt x="5180959" y="1773548"/>
                  <a:pt x="5216626" y="1669729"/>
                  <a:pt x="5017161" y="1718047"/>
                </a:cubicBezTo>
                <a:cubicBezTo>
                  <a:pt x="4817696" y="1766365"/>
                  <a:pt x="4825963" y="1690728"/>
                  <a:pt x="4638463" y="1718047"/>
                </a:cubicBezTo>
                <a:cubicBezTo>
                  <a:pt x="4450963" y="1745366"/>
                  <a:pt x="4289804" y="1647067"/>
                  <a:pt x="3975743" y="1718047"/>
                </a:cubicBezTo>
                <a:cubicBezTo>
                  <a:pt x="3661682" y="1789027"/>
                  <a:pt x="3636351" y="1686533"/>
                  <a:pt x="3455034" y="1718047"/>
                </a:cubicBezTo>
                <a:cubicBezTo>
                  <a:pt x="3273717" y="1749561"/>
                  <a:pt x="3255468" y="1675445"/>
                  <a:pt x="3076336" y="1718047"/>
                </a:cubicBezTo>
                <a:cubicBezTo>
                  <a:pt x="2897204" y="1760649"/>
                  <a:pt x="2848983" y="1676357"/>
                  <a:pt x="2626633" y="1718047"/>
                </a:cubicBezTo>
                <a:cubicBezTo>
                  <a:pt x="2404283" y="1759737"/>
                  <a:pt x="2293817" y="1700302"/>
                  <a:pt x="2176929" y="1718047"/>
                </a:cubicBezTo>
                <a:cubicBezTo>
                  <a:pt x="2060041" y="1735792"/>
                  <a:pt x="1914047" y="1675689"/>
                  <a:pt x="1798232" y="1718047"/>
                </a:cubicBezTo>
                <a:cubicBezTo>
                  <a:pt x="1682417" y="1760405"/>
                  <a:pt x="1394928" y="1707203"/>
                  <a:pt x="1206517" y="1718047"/>
                </a:cubicBezTo>
                <a:cubicBezTo>
                  <a:pt x="1018106" y="1728891"/>
                  <a:pt x="635253" y="1630184"/>
                  <a:pt x="141430" y="1718047"/>
                </a:cubicBezTo>
                <a:cubicBezTo>
                  <a:pt x="76134" y="1720489"/>
                  <a:pt x="3838" y="1666969"/>
                  <a:pt x="0" y="1576617"/>
                </a:cubicBezTo>
                <a:cubicBezTo>
                  <a:pt x="-24037" y="1421920"/>
                  <a:pt x="33855" y="1323698"/>
                  <a:pt x="0" y="1083869"/>
                </a:cubicBezTo>
                <a:cubicBezTo>
                  <a:pt x="-33855" y="844040"/>
                  <a:pt x="48542" y="739456"/>
                  <a:pt x="0" y="634178"/>
                </a:cubicBezTo>
                <a:cubicBezTo>
                  <a:pt x="-48542" y="528900"/>
                  <a:pt x="19820" y="311942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880280" y="2179038"/>
            <a:ext cx="1849509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894138" y="2179038"/>
            <a:ext cx="5467553" cy="769441"/>
            <a:chOff x="3893308" y="1363434"/>
            <a:chExt cx="2997294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5028057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id="{4623DD6C-591C-42B7-820B-6BC7F9A7F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62" end="9538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F44063-AC40-C131-4EBC-9C1094C7B24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rcRect l="-137500" t="-55469" r="-137500" b="-55469"/>
          <a:stretch>
            <a:fillRect/>
          </a:stretch>
        </p:blipFill>
        <p:spPr>
          <a:xfrm>
            <a:off x="6858000" y="3857625"/>
            <a:ext cx="2286000" cy="1285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347">
        <p:random/>
      </p:transition>
    </mc:Choice>
    <mc:Fallback xmlns="">
      <p:transition spd="slow" advTm="3834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11" objId="2"/>
        <p14:stopEvt time="1427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648786" y="1712726"/>
            <a:ext cx="8080374" cy="1718047"/>
          </a:xfrm>
          <a:custGeom>
            <a:avLst/>
            <a:gdLst>
              <a:gd name="connsiteX0" fmla="*/ 0 w 8080374"/>
              <a:gd name="connsiteY0" fmla="*/ 141430 h 1718047"/>
              <a:gd name="connsiteX1" fmla="*/ 141430 w 8080374"/>
              <a:gd name="connsiteY1" fmla="*/ 0 h 1718047"/>
              <a:gd name="connsiteX2" fmla="*/ 663264 w 8080374"/>
              <a:gd name="connsiteY2" fmla="*/ 0 h 1718047"/>
              <a:gd name="connsiteX3" fmla="*/ 1185097 w 8080374"/>
              <a:gd name="connsiteY3" fmla="*/ 0 h 1718047"/>
              <a:gd name="connsiteX4" fmla="*/ 1862881 w 8080374"/>
              <a:gd name="connsiteY4" fmla="*/ 0 h 1718047"/>
              <a:gd name="connsiteX5" fmla="*/ 2384715 w 8080374"/>
              <a:gd name="connsiteY5" fmla="*/ 0 h 1718047"/>
              <a:gd name="connsiteX6" fmla="*/ 3140474 w 8080374"/>
              <a:gd name="connsiteY6" fmla="*/ 0 h 1718047"/>
              <a:gd name="connsiteX7" fmla="*/ 3506357 w 8080374"/>
              <a:gd name="connsiteY7" fmla="*/ 0 h 1718047"/>
              <a:gd name="connsiteX8" fmla="*/ 4106166 w 8080374"/>
              <a:gd name="connsiteY8" fmla="*/ 0 h 1718047"/>
              <a:gd name="connsiteX9" fmla="*/ 4861925 w 8080374"/>
              <a:gd name="connsiteY9" fmla="*/ 0 h 1718047"/>
              <a:gd name="connsiteX10" fmla="*/ 5617684 w 8080374"/>
              <a:gd name="connsiteY10" fmla="*/ 0 h 1718047"/>
              <a:gd name="connsiteX11" fmla="*/ 6295468 w 8080374"/>
              <a:gd name="connsiteY11" fmla="*/ 0 h 1718047"/>
              <a:gd name="connsiteX12" fmla="*/ 6895277 w 8080374"/>
              <a:gd name="connsiteY12" fmla="*/ 0 h 1718047"/>
              <a:gd name="connsiteX13" fmla="*/ 7417110 w 8080374"/>
              <a:gd name="connsiteY13" fmla="*/ 0 h 1718047"/>
              <a:gd name="connsiteX14" fmla="*/ 7938944 w 8080374"/>
              <a:gd name="connsiteY14" fmla="*/ 0 h 1718047"/>
              <a:gd name="connsiteX15" fmla="*/ 8080374 w 8080374"/>
              <a:gd name="connsiteY15" fmla="*/ 141430 h 1718047"/>
              <a:gd name="connsiteX16" fmla="*/ 8080374 w 8080374"/>
              <a:gd name="connsiteY16" fmla="*/ 634178 h 1718047"/>
              <a:gd name="connsiteX17" fmla="*/ 8080374 w 8080374"/>
              <a:gd name="connsiteY17" fmla="*/ 1069518 h 1718047"/>
              <a:gd name="connsiteX18" fmla="*/ 8080374 w 8080374"/>
              <a:gd name="connsiteY18" fmla="*/ 1576617 h 1718047"/>
              <a:gd name="connsiteX19" fmla="*/ 7938944 w 8080374"/>
              <a:gd name="connsiteY19" fmla="*/ 1718047 h 1718047"/>
              <a:gd name="connsiteX20" fmla="*/ 7261160 w 8080374"/>
              <a:gd name="connsiteY20" fmla="*/ 1718047 h 1718047"/>
              <a:gd name="connsiteX21" fmla="*/ 6583376 w 8080374"/>
              <a:gd name="connsiteY21" fmla="*/ 1718047 h 1718047"/>
              <a:gd name="connsiteX22" fmla="*/ 5827617 w 8080374"/>
              <a:gd name="connsiteY22" fmla="*/ 1718047 h 1718047"/>
              <a:gd name="connsiteX23" fmla="*/ 5461734 w 8080374"/>
              <a:gd name="connsiteY23" fmla="*/ 1718047 h 1718047"/>
              <a:gd name="connsiteX24" fmla="*/ 5017875 w 8080374"/>
              <a:gd name="connsiteY24" fmla="*/ 1718047 h 1718047"/>
              <a:gd name="connsiteX25" fmla="*/ 4496042 w 8080374"/>
              <a:gd name="connsiteY25" fmla="*/ 1718047 h 1718047"/>
              <a:gd name="connsiteX26" fmla="*/ 3740283 w 8080374"/>
              <a:gd name="connsiteY26" fmla="*/ 1718047 h 1718047"/>
              <a:gd name="connsiteX27" fmla="*/ 3140474 w 8080374"/>
              <a:gd name="connsiteY27" fmla="*/ 1718047 h 1718047"/>
              <a:gd name="connsiteX28" fmla="*/ 2696615 w 8080374"/>
              <a:gd name="connsiteY28" fmla="*/ 1718047 h 1718047"/>
              <a:gd name="connsiteX29" fmla="*/ 2018831 w 8080374"/>
              <a:gd name="connsiteY29" fmla="*/ 1718047 h 1718047"/>
              <a:gd name="connsiteX30" fmla="*/ 1574973 w 8080374"/>
              <a:gd name="connsiteY30" fmla="*/ 1718047 h 1718047"/>
              <a:gd name="connsiteX31" fmla="*/ 1209090 w 8080374"/>
              <a:gd name="connsiteY31" fmla="*/ 1718047 h 1718047"/>
              <a:gd name="connsiteX32" fmla="*/ 843206 w 8080374"/>
              <a:gd name="connsiteY32" fmla="*/ 1718047 h 1718047"/>
              <a:gd name="connsiteX33" fmla="*/ 141430 w 8080374"/>
              <a:gd name="connsiteY33" fmla="*/ 1718047 h 1718047"/>
              <a:gd name="connsiteX34" fmla="*/ 0 w 8080374"/>
              <a:gd name="connsiteY34" fmla="*/ 1576617 h 1718047"/>
              <a:gd name="connsiteX35" fmla="*/ 0 w 8080374"/>
              <a:gd name="connsiteY35" fmla="*/ 1083869 h 1718047"/>
              <a:gd name="connsiteX36" fmla="*/ 0 w 8080374"/>
              <a:gd name="connsiteY36" fmla="*/ 576770 h 1718047"/>
              <a:gd name="connsiteX37" fmla="*/ 0 w 8080374"/>
              <a:gd name="connsiteY37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80374" h="1718047" fill="none" extrusionOk="0">
                <a:moveTo>
                  <a:pt x="0" y="141430"/>
                </a:moveTo>
                <a:cubicBezTo>
                  <a:pt x="17073" y="63704"/>
                  <a:pt x="57533" y="6579"/>
                  <a:pt x="141430" y="0"/>
                </a:cubicBezTo>
                <a:cubicBezTo>
                  <a:pt x="251110" y="-5786"/>
                  <a:pt x="442103" y="46090"/>
                  <a:pt x="663264" y="0"/>
                </a:cubicBezTo>
                <a:cubicBezTo>
                  <a:pt x="884425" y="-46090"/>
                  <a:pt x="1074671" y="58665"/>
                  <a:pt x="1185097" y="0"/>
                </a:cubicBezTo>
                <a:cubicBezTo>
                  <a:pt x="1295523" y="-58665"/>
                  <a:pt x="1600902" y="11717"/>
                  <a:pt x="1862881" y="0"/>
                </a:cubicBezTo>
                <a:cubicBezTo>
                  <a:pt x="2124860" y="-11717"/>
                  <a:pt x="2180835" y="19774"/>
                  <a:pt x="2384715" y="0"/>
                </a:cubicBezTo>
                <a:cubicBezTo>
                  <a:pt x="2588595" y="-19774"/>
                  <a:pt x="2859745" y="10549"/>
                  <a:pt x="3140474" y="0"/>
                </a:cubicBezTo>
                <a:cubicBezTo>
                  <a:pt x="3421203" y="-10549"/>
                  <a:pt x="3333538" y="36472"/>
                  <a:pt x="3506357" y="0"/>
                </a:cubicBezTo>
                <a:cubicBezTo>
                  <a:pt x="3679176" y="-36472"/>
                  <a:pt x="3927984" y="57331"/>
                  <a:pt x="4106166" y="0"/>
                </a:cubicBezTo>
                <a:cubicBezTo>
                  <a:pt x="4284348" y="-57331"/>
                  <a:pt x="4703602" y="73645"/>
                  <a:pt x="4861925" y="0"/>
                </a:cubicBezTo>
                <a:cubicBezTo>
                  <a:pt x="5020248" y="-73645"/>
                  <a:pt x="5402596" y="75827"/>
                  <a:pt x="5617684" y="0"/>
                </a:cubicBezTo>
                <a:cubicBezTo>
                  <a:pt x="5832772" y="-75827"/>
                  <a:pt x="6015953" y="71788"/>
                  <a:pt x="6295468" y="0"/>
                </a:cubicBezTo>
                <a:cubicBezTo>
                  <a:pt x="6574983" y="-71788"/>
                  <a:pt x="6641833" y="1585"/>
                  <a:pt x="6895277" y="0"/>
                </a:cubicBezTo>
                <a:cubicBezTo>
                  <a:pt x="7148721" y="-1585"/>
                  <a:pt x="7269576" y="46473"/>
                  <a:pt x="7417110" y="0"/>
                </a:cubicBezTo>
                <a:cubicBezTo>
                  <a:pt x="7564644" y="-46473"/>
                  <a:pt x="7749827" y="1261"/>
                  <a:pt x="7938944" y="0"/>
                </a:cubicBezTo>
                <a:cubicBezTo>
                  <a:pt x="8029417" y="2028"/>
                  <a:pt x="8093351" y="80127"/>
                  <a:pt x="8080374" y="141430"/>
                </a:cubicBezTo>
                <a:cubicBezTo>
                  <a:pt x="8113554" y="364695"/>
                  <a:pt x="8029514" y="444578"/>
                  <a:pt x="8080374" y="634178"/>
                </a:cubicBezTo>
                <a:cubicBezTo>
                  <a:pt x="8131234" y="823778"/>
                  <a:pt x="8072041" y="962346"/>
                  <a:pt x="8080374" y="1069518"/>
                </a:cubicBezTo>
                <a:cubicBezTo>
                  <a:pt x="8088707" y="1176690"/>
                  <a:pt x="8036139" y="1445160"/>
                  <a:pt x="8080374" y="1576617"/>
                </a:cubicBezTo>
                <a:cubicBezTo>
                  <a:pt x="8081775" y="1667862"/>
                  <a:pt x="8011836" y="1716400"/>
                  <a:pt x="7938944" y="1718047"/>
                </a:cubicBezTo>
                <a:cubicBezTo>
                  <a:pt x="7800542" y="1722863"/>
                  <a:pt x="7484507" y="1714025"/>
                  <a:pt x="7261160" y="1718047"/>
                </a:cubicBezTo>
                <a:cubicBezTo>
                  <a:pt x="7037813" y="1722069"/>
                  <a:pt x="6764458" y="1672924"/>
                  <a:pt x="6583376" y="1718047"/>
                </a:cubicBezTo>
                <a:cubicBezTo>
                  <a:pt x="6402294" y="1763170"/>
                  <a:pt x="5983137" y="1683992"/>
                  <a:pt x="5827617" y="1718047"/>
                </a:cubicBezTo>
                <a:cubicBezTo>
                  <a:pt x="5672097" y="1752102"/>
                  <a:pt x="5624377" y="1694666"/>
                  <a:pt x="5461734" y="1718047"/>
                </a:cubicBezTo>
                <a:cubicBezTo>
                  <a:pt x="5299091" y="1741428"/>
                  <a:pt x="5154753" y="1706604"/>
                  <a:pt x="5017875" y="1718047"/>
                </a:cubicBezTo>
                <a:cubicBezTo>
                  <a:pt x="4880997" y="1729490"/>
                  <a:pt x="4608233" y="1692173"/>
                  <a:pt x="4496042" y="1718047"/>
                </a:cubicBezTo>
                <a:cubicBezTo>
                  <a:pt x="4383851" y="1743921"/>
                  <a:pt x="4020301" y="1662281"/>
                  <a:pt x="3740283" y="1718047"/>
                </a:cubicBezTo>
                <a:cubicBezTo>
                  <a:pt x="3460265" y="1773813"/>
                  <a:pt x="3414714" y="1666156"/>
                  <a:pt x="3140474" y="1718047"/>
                </a:cubicBezTo>
                <a:cubicBezTo>
                  <a:pt x="2866234" y="1769938"/>
                  <a:pt x="2912827" y="1704471"/>
                  <a:pt x="2696615" y="1718047"/>
                </a:cubicBezTo>
                <a:cubicBezTo>
                  <a:pt x="2480403" y="1731623"/>
                  <a:pt x="2280778" y="1686770"/>
                  <a:pt x="2018831" y="1718047"/>
                </a:cubicBezTo>
                <a:cubicBezTo>
                  <a:pt x="1756884" y="1749324"/>
                  <a:pt x="1680721" y="1665044"/>
                  <a:pt x="1574973" y="1718047"/>
                </a:cubicBezTo>
                <a:cubicBezTo>
                  <a:pt x="1469225" y="1771050"/>
                  <a:pt x="1364033" y="1675556"/>
                  <a:pt x="1209090" y="1718047"/>
                </a:cubicBezTo>
                <a:cubicBezTo>
                  <a:pt x="1054147" y="1760538"/>
                  <a:pt x="974171" y="1712826"/>
                  <a:pt x="843206" y="1718047"/>
                </a:cubicBezTo>
                <a:cubicBezTo>
                  <a:pt x="712241" y="1723268"/>
                  <a:pt x="466730" y="1645153"/>
                  <a:pt x="141430" y="1718047"/>
                </a:cubicBezTo>
                <a:cubicBezTo>
                  <a:pt x="49968" y="1708731"/>
                  <a:pt x="8117" y="1667125"/>
                  <a:pt x="0" y="1576617"/>
                </a:cubicBezTo>
                <a:cubicBezTo>
                  <a:pt x="-26600" y="1366746"/>
                  <a:pt x="56560" y="1241194"/>
                  <a:pt x="0" y="1083869"/>
                </a:cubicBezTo>
                <a:cubicBezTo>
                  <a:pt x="-56560" y="926544"/>
                  <a:pt x="34232" y="721879"/>
                  <a:pt x="0" y="576770"/>
                </a:cubicBezTo>
                <a:cubicBezTo>
                  <a:pt x="-34232" y="431661"/>
                  <a:pt x="11427" y="261160"/>
                  <a:pt x="0" y="141430"/>
                </a:cubicBezTo>
                <a:close/>
              </a:path>
              <a:path w="8080374" h="1718047" stroke="0" extrusionOk="0">
                <a:moveTo>
                  <a:pt x="0" y="141430"/>
                </a:moveTo>
                <a:cubicBezTo>
                  <a:pt x="10074" y="69599"/>
                  <a:pt x="60935" y="13040"/>
                  <a:pt x="141430" y="0"/>
                </a:cubicBezTo>
                <a:cubicBezTo>
                  <a:pt x="305737" y="-40917"/>
                  <a:pt x="413652" y="17468"/>
                  <a:pt x="585288" y="0"/>
                </a:cubicBezTo>
                <a:cubicBezTo>
                  <a:pt x="756924" y="-17468"/>
                  <a:pt x="871528" y="37938"/>
                  <a:pt x="1107122" y="0"/>
                </a:cubicBezTo>
                <a:cubicBezTo>
                  <a:pt x="1342716" y="-37938"/>
                  <a:pt x="1625602" y="53358"/>
                  <a:pt x="1784906" y="0"/>
                </a:cubicBezTo>
                <a:cubicBezTo>
                  <a:pt x="1944210" y="-53358"/>
                  <a:pt x="2071139" y="10093"/>
                  <a:pt x="2228765" y="0"/>
                </a:cubicBezTo>
                <a:cubicBezTo>
                  <a:pt x="2386391" y="-10093"/>
                  <a:pt x="2514063" y="18696"/>
                  <a:pt x="2672623" y="0"/>
                </a:cubicBezTo>
                <a:cubicBezTo>
                  <a:pt x="2831183" y="-18696"/>
                  <a:pt x="3173816" y="13349"/>
                  <a:pt x="3350407" y="0"/>
                </a:cubicBezTo>
                <a:cubicBezTo>
                  <a:pt x="3526998" y="-13349"/>
                  <a:pt x="3692172" y="68893"/>
                  <a:pt x="4028191" y="0"/>
                </a:cubicBezTo>
                <a:cubicBezTo>
                  <a:pt x="4364210" y="-68893"/>
                  <a:pt x="4523927" y="58077"/>
                  <a:pt x="4705975" y="0"/>
                </a:cubicBezTo>
                <a:cubicBezTo>
                  <a:pt x="4888023" y="-58077"/>
                  <a:pt x="5035917" y="21216"/>
                  <a:pt x="5227808" y="0"/>
                </a:cubicBezTo>
                <a:cubicBezTo>
                  <a:pt x="5419699" y="-21216"/>
                  <a:pt x="5554608" y="3919"/>
                  <a:pt x="5749642" y="0"/>
                </a:cubicBezTo>
                <a:cubicBezTo>
                  <a:pt x="5944676" y="-3919"/>
                  <a:pt x="6017196" y="17906"/>
                  <a:pt x="6271476" y="0"/>
                </a:cubicBezTo>
                <a:cubicBezTo>
                  <a:pt x="6525756" y="-17906"/>
                  <a:pt x="6674708" y="19295"/>
                  <a:pt x="7027235" y="0"/>
                </a:cubicBezTo>
                <a:cubicBezTo>
                  <a:pt x="7379762" y="-19295"/>
                  <a:pt x="7212738" y="40193"/>
                  <a:pt x="7393118" y="0"/>
                </a:cubicBezTo>
                <a:cubicBezTo>
                  <a:pt x="7573498" y="-40193"/>
                  <a:pt x="7695997" y="62259"/>
                  <a:pt x="7938944" y="0"/>
                </a:cubicBezTo>
                <a:cubicBezTo>
                  <a:pt x="8019989" y="4772"/>
                  <a:pt x="8087890" y="64891"/>
                  <a:pt x="8080374" y="141430"/>
                </a:cubicBezTo>
                <a:cubicBezTo>
                  <a:pt x="8110192" y="267311"/>
                  <a:pt x="8031202" y="473390"/>
                  <a:pt x="8080374" y="648529"/>
                </a:cubicBezTo>
                <a:cubicBezTo>
                  <a:pt x="8129546" y="823668"/>
                  <a:pt x="8065661" y="958557"/>
                  <a:pt x="8080374" y="1098221"/>
                </a:cubicBezTo>
                <a:cubicBezTo>
                  <a:pt x="8095087" y="1237885"/>
                  <a:pt x="8074728" y="1440077"/>
                  <a:pt x="8080374" y="1576617"/>
                </a:cubicBezTo>
                <a:cubicBezTo>
                  <a:pt x="8085571" y="1648687"/>
                  <a:pt x="8018946" y="1720379"/>
                  <a:pt x="7938944" y="1718047"/>
                </a:cubicBezTo>
                <a:cubicBezTo>
                  <a:pt x="7734550" y="1762390"/>
                  <a:pt x="7608103" y="1671409"/>
                  <a:pt x="7495086" y="1718047"/>
                </a:cubicBezTo>
                <a:cubicBezTo>
                  <a:pt x="7382069" y="1764685"/>
                  <a:pt x="6957762" y="1703392"/>
                  <a:pt x="6817302" y="1718047"/>
                </a:cubicBezTo>
                <a:cubicBezTo>
                  <a:pt x="6676842" y="1732702"/>
                  <a:pt x="6540068" y="1687897"/>
                  <a:pt x="6373443" y="1718047"/>
                </a:cubicBezTo>
                <a:cubicBezTo>
                  <a:pt x="6206818" y="1748197"/>
                  <a:pt x="6046048" y="1716964"/>
                  <a:pt x="5929585" y="1718047"/>
                </a:cubicBezTo>
                <a:cubicBezTo>
                  <a:pt x="5813122" y="1719130"/>
                  <a:pt x="5404141" y="1656813"/>
                  <a:pt x="5251801" y="1718047"/>
                </a:cubicBezTo>
                <a:cubicBezTo>
                  <a:pt x="5099461" y="1779281"/>
                  <a:pt x="4984056" y="1692100"/>
                  <a:pt x="4807942" y="1718047"/>
                </a:cubicBezTo>
                <a:cubicBezTo>
                  <a:pt x="4631828" y="1743994"/>
                  <a:pt x="4318092" y="1669274"/>
                  <a:pt x="4130158" y="1718047"/>
                </a:cubicBezTo>
                <a:cubicBezTo>
                  <a:pt x="3942224" y="1766820"/>
                  <a:pt x="3661672" y="1703327"/>
                  <a:pt x="3452374" y="1718047"/>
                </a:cubicBezTo>
                <a:cubicBezTo>
                  <a:pt x="3243076" y="1732767"/>
                  <a:pt x="3075409" y="1648693"/>
                  <a:pt x="2774590" y="1718047"/>
                </a:cubicBezTo>
                <a:cubicBezTo>
                  <a:pt x="2473771" y="1787401"/>
                  <a:pt x="2283736" y="1650815"/>
                  <a:pt x="2096807" y="1718047"/>
                </a:cubicBezTo>
                <a:cubicBezTo>
                  <a:pt x="1909878" y="1785279"/>
                  <a:pt x="1866571" y="1703641"/>
                  <a:pt x="1652948" y="1718047"/>
                </a:cubicBezTo>
                <a:cubicBezTo>
                  <a:pt x="1439325" y="1732453"/>
                  <a:pt x="1312063" y="1697915"/>
                  <a:pt x="1131114" y="1718047"/>
                </a:cubicBezTo>
                <a:cubicBezTo>
                  <a:pt x="950165" y="1738179"/>
                  <a:pt x="593483" y="1623532"/>
                  <a:pt x="141430" y="1718047"/>
                </a:cubicBezTo>
                <a:cubicBezTo>
                  <a:pt x="67324" y="1717516"/>
                  <a:pt x="-6317" y="1671917"/>
                  <a:pt x="0" y="1576617"/>
                </a:cubicBezTo>
                <a:cubicBezTo>
                  <a:pt x="-10402" y="1460480"/>
                  <a:pt x="51008" y="1328753"/>
                  <a:pt x="0" y="1112573"/>
                </a:cubicBezTo>
                <a:cubicBezTo>
                  <a:pt x="-51008" y="896393"/>
                  <a:pt x="50507" y="796881"/>
                  <a:pt x="0" y="605474"/>
                </a:cubicBezTo>
                <a:cubicBezTo>
                  <a:pt x="-50507" y="414067"/>
                  <a:pt x="9190" y="34154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71080385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648786" y="2225010"/>
            <a:ext cx="2024087" cy="769441"/>
            <a:chOff x="1269851" y="1363434"/>
            <a:chExt cx="1849509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662644" y="2187028"/>
            <a:ext cx="5983644" cy="769441"/>
            <a:chOff x="3893308" y="1325452"/>
            <a:chExt cx="2997294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Track 93">
            <a:hlinkClick r:id="" action="ppaction://media"/>
            <a:extLst>
              <a:ext uri="{FF2B5EF4-FFF2-40B4-BE49-F238E27FC236}">
                <a16:creationId xmlns:a16="http://schemas.microsoft.com/office/drawing/2014/main" id="{4623DD6C-591C-42B7-820B-6BC7F9A7FD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3214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2AACB9-D7B4-4EF3-A47C-D6627C5B3B46}"/>
              </a:ext>
            </a:extLst>
          </p:cNvPr>
          <p:cNvSpPr/>
          <p:nvPr/>
        </p:nvSpPr>
        <p:spPr>
          <a:xfrm>
            <a:off x="492737" y="1226916"/>
            <a:ext cx="8050272" cy="2164466"/>
          </a:xfrm>
          <a:custGeom>
            <a:avLst/>
            <a:gdLst>
              <a:gd name="connsiteX0" fmla="*/ 0 w 8050272"/>
              <a:gd name="connsiteY0" fmla="*/ 178179 h 2164466"/>
              <a:gd name="connsiteX1" fmla="*/ 178179 w 8050272"/>
              <a:gd name="connsiteY1" fmla="*/ 0 h 2164466"/>
              <a:gd name="connsiteX2" fmla="*/ 616140 w 8050272"/>
              <a:gd name="connsiteY2" fmla="*/ 0 h 2164466"/>
              <a:gd name="connsiteX3" fmla="*/ 1207980 w 8050272"/>
              <a:gd name="connsiteY3" fmla="*/ 0 h 2164466"/>
              <a:gd name="connsiteX4" fmla="*/ 1799819 w 8050272"/>
              <a:gd name="connsiteY4" fmla="*/ 0 h 2164466"/>
              <a:gd name="connsiteX5" fmla="*/ 2468598 w 8050272"/>
              <a:gd name="connsiteY5" fmla="*/ 0 h 2164466"/>
              <a:gd name="connsiteX6" fmla="*/ 2829620 w 8050272"/>
              <a:gd name="connsiteY6" fmla="*/ 0 h 2164466"/>
              <a:gd name="connsiteX7" fmla="*/ 3344521 w 8050272"/>
              <a:gd name="connsiteY7" fmla="*/ 0 h 2164466"/>
              <a:gd name="connsiteX8" fmla="*/ 4013299 w 8050272"/>
              <a:gd name="connsiteY8" fmla="*/ 0 h 2164466"/>
              <a:gd name="connsiteX9" fmla="*/ 4605139 w 8050272"/>
              <a:gd name="connsiteY9" fmla="*/ 0 h 2164466"/>
              <a:gd name="connsiteX10" fmla="*/ 5043100 w 8050272"/>
              <a:gd name="connsiteY10" fmla="*/ 0 h 2164466"/>
              <a:gd name="connsiteX11" fmla="*/ 5634940 w 8050272"/>
              <a:gd name="connsiteY11" fmla="*/ 0 h 2164466"/>
              <a:gd name="connsiteX12" fmla="*/ 6303718 w 8050272"/>
              <a:gd name="connsiteY12" fmla="*/ 0 h 2164466"/>
              <a:gd name="connsiteX13" fmla="*/ 6972497 w 8050272"/>
              <a:gd name="connsiteY13" fmla="*/ 0 h 2164466"/>
              <a:gd name="connsiteX14" fmla="*/ 7872093 w 8050272"/>
              <a:gd name="connsiteY14" fmla="*/ 0 h 2164466"/>
              <a:gd name="connsiteX15" fmla="*/ 8050272 w 8050272"/>
              <a:gd name="connsiteY15" fmla="*/ 178179 h 2164466"/>
              <a:gd name="connsiteX16" fmla="*/ 8050272 w 8050272"/>
              <a:gd name="connsiteY16" fmla="*/ 666368 h 2164466"/>
              <a:gd name="connsiteX17" fmla="*/ 8050272 w 8050272"/>
              <a:gd name="connsiteY17" fmla="*/ 1100314 h 2164466"/>
              <a:gd name="connsiteX18" fmla="*/ 8050272 w 8050272"/>
              <a:gd name="connsiteY18" fmla="*/ 1534260 h 2164466"/>
              <a:gd name="connsiteX19" fmla="*/ 8050272 w 8050272"/>
              <a:gd name="connsiteY19" fmla="*/ 1986287 h 2164466"/>
              <a:gd name="connsiteX20" fmla="*/ 7872093 w 8050272"/>
              <a:gd name="connsiteY20" fmla="*/ 2164466 h 2164466"/>
              <a:gd name="connsiteX21" fmla="*/ 7511071 w 8050272"/>
              <a:gd name="connsiteY21" fmla="*/ 2164466 h 2164466"/>
              <a:gd name="connsiteX22" fmla="*/ 7150049 w 8050272"/>
              <a:gd name="connsiteY22" fmla="*/ 2164466 h 2164466"/>
              <a:gd name="connsiteX23" fmla="*/ 6712088 w 8050272"/>
              <a:gd name="connsiteY23" fmla="*/ 2164466 h 2164466"/>
              <a:gd name="connsiteX24" fmla="*/ 6197187 w 8050272"/>
              <a:gd name="connsiteY24" fmla="*/ 2164466 h 2164466"/>
              <a:gd name="connsiteX25" fmla="*/ 5759226 w 8050272"/>
              <a:gd name="connsiteY25" fmla="*/ 2164466 h 2164466"/>
              <a:gd name="connsiteX26" fmla="*/ 5167386 w 8050272"/>
              <a:gd name="connsiteY26" fmla="*/ 2164466 h 2164466"/>
              <a:gd name="connsiteX27" fmla="*/ 4806364 w 8050272"/>
              <a:gd name="connsiteY27" fmla="*/ 2164466 h 2164466"/>
              <a:gd name="connsiteX28" fmla="*/ 4445342 w 8050272"/>
              <a:gd name="connsiteY28" fmla="*/ 2164466 h 2164466"/>
              <a:gd name="connsiteX29" fmla="*/ 4084320 w 8050272"/>
              <a:gd name="connsiteY29" fmla="*/ 2164466 h 2164466"/>
              <a:gd name="connsiteX30" fmla="*/ 3646359 w 8050272"/>
              <a:gd name="connsiteY30" fmla="*/ 2164466 h 2164466"/>
              <a:gd name="connsiteX31" fmla="*/ 2900641 w 8050272"/>
              <a:gd name="connsiteY31" fmla="*/ 2164466 h 2164466"/>
              <a:gd name="connsiteX32" fmla="*/ 2231862 w 8050272"/>
              <a:gd name="connsiteY32" fmla="*/ 2164466 h 2164466"/>
              <a:gd name="connsiteX33" fmla="*/ 1640023 w 8050272"/>
              <a:gd name="connsiteY33" fmla="*/ 2164466 h 2164466"/>
              <a:gd name="connsiteX34" fmla="*/ 1202061 w 8050272"/>
              <a:gd name="connsiteY34" fmla="*/ 2164466 h 2164466"/>
              <a:gd name="connsiteX35" fmla="*/ 841039 w 8050272"/>
              <a:gd name="connsiteY35" fmla="*/ 2164466 h 2164466"/>
              <a:gd name="connsiteX36" fmla="*/ 178179 w 8050272"/>
              <a:gd name="connsiteY36" fmla="*/ 2164466 h 2164466"/>
              <a:gd name="connsiteX37" fmla="*/ 0 w 8050272"/>
              <a:gd name="connsiteY37" fmla="*/ 1986287 h 2164466"/>
              <a:gd name="connsiteX38" fmla="*/ 0 w 8050272"/>
              <a:gd name="connsiteY38" fmla="*/ 1588503 h 2164466"/>
              <a:gd name="connsiteX39" fmla="*/ 0 w 8050272"/>
              <a:gd name="connsiteY39" fmla="*/ 1100314 h 2164466"/>
              <a:gd name="connsiteX40" fmla="*/ 0 w 8050272"/>
              <a:gd name="connsiteY40" fmla="*/ 702530 h 2164466"/>
              <a:gd name="connsiteX41" fmla="*/ 0 w 8050272"/>
              <a:gd name="connsiteY41" fmla="*/ 178179 h 216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050272" h="2164466" fill="none" extrusionOk="0">
                <a:moveTo>
                  <a:pt x="0" y="178179"/>
                </a:moveTo>
                <a:cubicBezTo>
                  <a:pt x="-11109" y="81649"/>
                  <a:pt x="84982" y="-2711"/>
                  <a:pt x="178179" y="0"/>
                </a:cubicBezTo>
                <a:cubicBezTo>
                  <a:pt x="330309" y="-16220"/>
                  <a:pt x="514554" y="15442"/>
                  <a:pt x="616140" y="0"/>
                </a:cubicBezTo>
                <a:cubicBezTo>
                  <a:pt x="717726" y="-15442"/>
                  <a:pt x="980189" y="31252"/>
                  <a:pt x="1207980" y="0"/>
                </a:cubicBezTo>
                <a:cubicBezTo>
                  <a:pt x="1435771" y="-31252"/>
                  <a:pt x="1508008" y="23396"/>
                  <a:pt x="1799819" y="0"/>
                </a:cubicBezTo>
                <a:cubicBezTo>
                  <a:pt x="2091630" y="-23396"/>
                  <a:pt x="2237430" y="75988"/>
                  <a:pt x="2468598" y="0"/>
                </a:cubicBezTo>
                <a:cubicBezTo>
                  <a:pt x="2699766" y="-75988"/>
                  <a:pt x="2722392" y="18347"/>
                  <a:pt x="2829620" y="0"/>
                </a:cubicBezTo>
                <a:cubicBezTo>
                  <a:pt x="2936848" y="-18347"/>
                  <a:pt x="3147215" y="57212"/>
                  <a:pt x="3344521" y="0"/>
                </a:cubicBezTo>
                <a:cubicBezTo>
                  <a:pt x="3541827" y="-57212"/>
                  <a:pt x="3684894" y="14596"/>
                  <a:pt x="4013299" y="0"/>
                </a:cubicBezTo>
                <a:cubicBezTo>
                  <a:pt x="4341704" y="-14596"/>
                  <a:pt x="4454142" y="35250"/>
                  <a:pt x="4605139" y="0"/>
                </a:cubicBezTo>
                <a:cubicBezTo>
                  <a:pt x="4756136" y="-35250"/>
                  <a:pt x="4888892" y="19455"/>
                  <a:pt x="5043100" y="0"/>
                </a:cubicBezTo>
                <a:cubicBezTo>
                  <a:pt x="5197308" y="-19455"/>
                  <a:pt x="5386086" y="53031"/>
                  <a:pt x="5634940" y="0"/>
                </a:cubicBezTo>
                <a:cubicBezTo>
                  <a:pt x="5883794" y="-53031"/>
                  <a:pt x="6108386" y="26720"/>
                  <a:pt x="6303718" y="0"/>
                </a:cubicBezTo>
                <a:cubicBezTo>
                  <a:pt x="6499050" y="-26720"/>
                  <a:pt x="6670690" y="79819"/>
                  <a:pt x="6972497" y="0"/>
                </a:cubicBezTo>
                <a:cubicBezTo>
                  <a:pt x="7274304" y="-79819"/>
                  <a:pt x="7484376" y="82865"/>
                  <a:pt x="7872093" y="0"/>
                </a:cubicBezTo>
                <a:cubicBezTo>
                  <a:pt x="7960407" y="25374"/>
                  <a:pt x="8057876" y="92433"/>
                  <a:pt x="8050272" y="178179"/>
                </a:cubicBezTo>
                <a:cubicBezTo>
                  <a:pt x="8077546" y="389522"/>
                  <a:pt x="8014835" y="544553"/>
                  <a:pt x="8050272" y="666368"/>
                </a:cubicBezTo>
                <a:cubicBezTo>
                  <a:pt x="8085709" y="788183"/>
                  <a:pt x="8038688" y="945487"/>
                  <a:pt x="8050272" y="1100314"/>
                </a:cubicBezTo>
                <a:cubicBezTo>
                  <a:pt x="8061856" y="1255141"/>
                  <a:pt x="8043356" y="1357331"/>
                  <a:pt x="8050272" y="1534260"/>
                </a:cubicBezTo>
                <a:cubicBezTo>
                  <a:pt x="8057188" y="1711189"/>
                  <a:pt x="8031494" y="1768299"/>
                  <a:pt x="8050272" y="1986287"/>
                </a:cubicBezTo>
                <a:cubicBezTo>
                  <a:pt x="8047528" y="2061435"/>
                  <a:pt x="7960668" y="2152884"/>
                  <a:pt x="7872093" y="2164466"/>
                </a:cubicBezTo>
                <a:cubicBezTo>
                  <a:pt x="7716942" y="2181347"/>
                  <a:pt x="7584385" y="2130779"/>
                  <a:pt x="7511071" y="2164466"/>
                </a:cubicBezTo>
                <a:cubicBezTo>
                  <a:pt x="7437757" y="2198153"/>
                  <a:pt x="7246376" y="2159545"/>
                  <a:pt x="7150049" y="2164466"/>
                </a:cubicBezTo>
                <a:cubicBezTo>
                  <a:pt x="7053722" y="2169387"/>
                  <a:pt x="6903848" y="2149563"/>
                  <a:pt x="6712088" y="2164466"/>
                </a:cubicBezTo>
                <a:cubicBezTo>
                  <a:pt x="6520328" y="2179369"/>
                  <a:pt x="6430348" y="2153272"/>
                  <a:pt x="6197187" y="2164466"/>
                </a:cubicBezTo>
                <a:cubicBezTo>
                  <a:pt x="5964026" y="2175660"/>
                  <a:pt x="5859420" y="2141477"/>
                  <a:pt x="5759226" y="2164466"/>
                </a:cubicBezTo>
                <a:cubicBezTo>
                  <a:pt x="5659032" y="2187455"/>
                  <a:pt x="5437645" y="2157102"/>
                  <a:pt x="5167386" y="2164466"/>
                </a:cubicBezTo>
                <a:cubicBezTo>
                  <a:pt x="4897127" y="2171830"/>
                  <a:pt x="4893124" y="2134515"/>
                  <a:pt x="4806364" y="2164466"/>
                </a:cubicBezTo>
                <a:cubicBezTo>
                  <a:pt x="4719604" y="2194417"/>
                  <a:pt x="4585346" y="2162843"/>
                  <a:pt x="4445342" y="2164466"/>
                </a:cubicBezTo>
                <a:cubicBezTo>
                  <a:pt x="4305338" y="2166089"/>
                  <a:pt x="4205371" y="2164110"/>
                  <a:pt x="4084320" y="2164466"/>
                </a:cubicBezTo>
                <a:cubicBezTo>
                  <a:pt x="3963269" y="2164822"/>
                  <a:pt x="3845651" y="2126562"/>
                  <a:pt x="3646359" y="2164466"/>
                </a:cubicBezTo>
                <a:cubicBezTo>
                  <a:pt x="3447067" y="2202370"/>
                  <a:pt x="3050522" y="2101189"/>
                  <a:pt x="2900641" y="2164466"/>
                </a:cubicBezTo>
                <a:cubicBezTo>
                  <a:pt x="2750760" y="2227743"/>
                  <a:pt x="2553782" y="2138727"/>
                  <a:pt x="2231862" y="2164466"/>
                </a:cubicBezTo>
                <a:cubicBezTo>
                  <a:pt x="1909942" y="2190205"/>
                  <a:pt x="1797802" y="2135105"/>
                  <a:pt x="1640023" y="2164466"/>
                </a:cubicBezTo>
                <a:cubicBezTo>
                  <a:pt x="1482244" y="2193827"/>
                  <a:pt x="1414066" y="2118154"/>
                  <a:pt x="1202061" y="2164466"/>
                </a:cubicBezTo>
                <a:cubicBezTo>
                  <a:pt x="990056" y="2210778"/>
                  <a:pt x="972568" y="2160451"/>
                  <a:pt x="841039" y="2164466"/>
                </a:cubicBezTo>
                <a:cubicBezTo>
                  <a:pt x="709510" y="2168481"/>
                  <a:pt x="453202" y="2133120"/>
                  <a:pt x="178179" y="2164466"/>
                </a:cubicBezTo>
                <a:cubicBezTo>
                  <a:pt x="89537" y="2168133"/>
                  <a:pt x="2713" y="2081961"/>
                  <a:pt x="0" y="1986287"/>
                </a:cubicBezTo>
                <a:cubicBezTo>
                  <a:pt x="-4705" y="1828917"/>
                  <a:pt x="4805" y="1706148"/>
                  <a:pt x="0" y="1588503"/>
                </a:cubicBezTo>
                <a:cubicBezTo>
                  <a:pt x="-4805" y="1470858"/>
                  <a:pt x="7026" y="1295086"/>
                  <a:pt x="0" y="1100314"/>
                </a:cubicBezTo>
                <a:cubicBezTo>
                  <a:pt x="-7026" y="905542"/>
                  <a:pt x="30326" y="857103"/>
                  <a:pt x="0" y="702530"/>
                </a:cubicBezTo>
                <a:cubicBezTo>
                  <a:pt x="-30326" y="547957"/>
                  <a:pt x="24840" y="353419"/>
                  <a:pt x="0" y="178179"/>
                </a:cubicBezTo>
                <a:close/>
              </a:path>
              <a:path w="8050272" h="2164466" stroke="0" extrusionOk="0">
                <a:moveTo>
                  <a:pt x="0" y="178179"/>
                </a:moveTo>
                <a:cubicBezTo>
                  <a:pt x="15688" y="60313"/>
                  <a:pt x="77006" y="-7176"/>
                  <a:pt x="178179" y="0"/>
                </a:cubicBezTo>
                <a:cubicBezTo>
                  <a:pt x="390791" y="-43740"/>
                  <a:pt x="610665" y="4586"/>
                  <a:pt x="923897" y="0"/>
                </a:cubicBezTo>
                <a:cubicBezTo>
                  <a:pt x="1237129" y="-4586"/>
                  <a:pt x="1440427" y="69591"/>
                  <a:pt x="1592675" y="0"/>
                </a:cubicBezTo>
                <a:cubicBezTo>
                  <a:pt x="1744923" y="-69591"/>
                  <a:pt x="1826683" y="27102"/>
                  <a:pt x="1953698" y="0"/>
                </a:cubicBezTo>
                <a:cubicBezTo>
                  <a:pt x="2080713" y="-27102"/>
                  <a:pt x="2409608" y="81449"/>
                  <a:pt x="2699415" y="0"/>
                </a:cubicBezTo>
                <a:cubicBezTo>
                  <a:pt x="2989222" y="-81449"/>
                  <a:pt x="3032788" y="9163"/>
                  <a:pt x="3137377" y="0"/>
                </a:cubicBezTo>
                <a:cubicBezTo>
                  <a:pt x="3241966" y="-9163"/>
                  <a:pt x="3647106" y="2597"/>
                  <a:pt x="3883095" y="0"/>
                </a:cubicBezTo>
                <a:cubicBezTo>
                  <a:pt x="4119084" y="-2597"/>
                  <a:pt x="4210793" y="41280"/>
                  <a:pt x="4474934" y="0"/>
                </a:cubicBezTo>
                <a:cubicBezTo>
                  <a:pt x="4739075" y="-41280"/>
                  <a:pt x="4658297" y="18041"/>
                  <a:pt x="4835956" y="0"/>
                </a:cubicBezTo>
                <a:cubicBezTo>
                  <a:pt x="5013615" y="-18041"/>
                  <a:pt x="5236808" y="13713"/>
                  <a:pt x="5350857" y="0"/>
                </a:cubicBezTo>
                <a:cubicBezTo>
                  <a:pt x="5464906" y="-13713"/>
                  <a:pt x="5669212" y="56501"/>
                  <a:pt x="5865757" y="0"/>
                </a:cubicBezTo>
                <a:cubicBezTo>
                  <a:pt x="6062302" y="-56501"/>
                  <a:pt x="6177478" y="37006"/>
                  <a:pt x="6457597" y="0"/>
                </a:cubicBezTo>
                <a:cubicBezTo>
                  <a:pt x="6737716" y="-37006"/>
                  <a:pt x="6726769" y="51971"/>
                  <a:pt x="6895558" y="0"/>
                </a:cubicBezTo>
                <a:cubicBezTo>
                  <a:pt x="7064347" y="-51971"/>
                  <a:pt x="7165942" y="19726"/>
                  <a:pt x="7256580" y="0"/>
                </a:cubicBezTo>
                <a:cubicBezTo>
                  <a:pt x="7347218" y="-19726"/>
                  <a:pt x="7572912" y="25672"/>
                  <a:pt x="7872093" y="0"/>
                </a:cubicBezTo>
                <a:cubicBezTo>
                  <a:pt x="7980452" y="-27207"/>
                  <a:pt x="8045008" y="74269"/>
                  <a:pt x="8050272" y="178179"/>
                </a:cubicBezTo>
                <a:cubicBezTo>
                  <a:pt x="8091979" y="385075"/>
                  <a:pt x="8005351" y="516636"/>
                  <a:pt x="8050272" y="630206"/>
                </a:cubicBezTo>
                <a:cubicBezTo>
                  <a:pt x="8095193" y="743776"/>
                  <a:pt x="8011995" y="902603"/>
                  <a:pt x="8050272" y="1100314"/>
                </a:cubicBezTo>
                <a:cubicBezTo>
                  <a:pt x="8088549" y="1298025"/>
                  <a:pt x="8009639" y="1324129"/>
                  <a:pt x="8050272" y="1516179"/>
                </a:cubicBezTo>
                <a:cubicBezTo>
                  <a:pt x="8090905" y="1708229"/>
                  <a:pt x="8026381" y="1810148"/>
                  <a:pt x="8050272" y="1986287"/>
                </a:cubicBezTo>
                <a:cubicBezTo>
                  <a:pt x="8058152" y="2068665"/>
                  <a:pt x="7958863" y="2145521"/>
                  <a:pt x="7872093" y="2164466"/>
                </a:cubicBezTo>
                <a:cubicBezTo>
                  <a:pt x="7685754" y="2185207"/>
                  <a:pt x="7353997" y="2124561"/>
                  <a:pt x="7203314" y="2164466"/>
                </a:cubicBezTo>
                <a:cubicBezTo>
                  <a:pt x="7052631" y="2204371"/>
                  <a:pt x="6954915" y="2140149"/>
                  <a:pt x="6842292" y="2164466"/>
                </a:cubicBezTo>
                <a:cubicBezTo>
                  <a:pt x="6729669" y="2188783"/>
                  <a:pt x="6322112" y="2081088"/>
                  <a:pt x="6096574" y="2164466"/>
                </a:cubicBezTo>
                <a:cubicBezTo>
                  <a:pt x="5871036" y="2247844"/>
                  <a:pt x="5789916" y="2120504"/>
                  <a:pt x="5581674" y="2164466"/>
                </a:cubicBezTo>
                <a:cubicBezTo>
                  <a:pt x="5373432" y="2208428"/>
                  <a:pt x="5117263" y="2122177"/>
                  <a:pt x="4989834" y="2164466"/>
                </a:cubicBezTo>
                <a:cubicBezTo>
                  <a:pt x="4862405" y="2206755"/>
                  <a:pt x="4642012" y="2127423"/>
                  <a:pt x="4551873" y="2164466"/>
                </a:cubicBezTo>
                <a:cubicBezTo>
                  <a:pt x="4461734" y="2201509"/>
                  <a:pt x="4122288" y="2122989"/>
                  <a:pt x="3960034" y="2164466"/>
                </a:cubicBezTo>
                <a:cubicBezTo>
                  <a:pt x="3797780" y="2205943"/>
                  <a:pt x="3506200" y="2102994"/>
                  <a:pt x="3214316" y="2164466"/>
                </a:cubicBezTo>
                <a:cubicBezTo>
                  <a:pt x="2922432" y="2225938"/>
                  <a:pt x="2903263" y="2154905"/>
                  <a:pt x="2622476" y="2164466"/>
                </a:cubicBezTo>
                <a:cubicBezTo>
                  <a:pt x="2341689" y="2174027"/>
                  <a:pt x="2180886" y="2106003"/>
                  <a:pt x="1953698" y="2164466"/>
                </a:cubicBezTo>
                <a:cubicBezTo>
                  <a:pt x="1726510" y="2222929"/>
                  <a:pt x="1478854" y="2161089"/>
                  <a:pt x="1207980" y="2164466"/>
                </a:cubicBezTo>
                <a:cubicBezTo>
                  <a:pt x="937106" y="2167843"/>
                  <a:pt x="588733" y="2090945"/>
                  <a:pt x="178179" y="2164466"/>
                </a:cubicBezTo>
                <a:cubicBezTo>
                  <a:pt x="60626" y="2166386"/>
                  <a:pt x="-12324" y="2072111"/>
                  <a:pt x="0" y="1986287"/>
                </a:cubicBezTo>
                <a:cubicBezTo>
                  <a:pt x="-29637" y="1818659"/>
                  <a:pt x="13181" y="1626607"/>
                  <a:pt x="0" y="1498098"/>
                </a:cubicBezTo>
                <a:cubicBezTo>
                  <a:pt x="-13181" y="1369589"/>
                  <a:pt x="12552" y="1220234"/>
                  <a:pt x="0" y="1082233"/>
                </a:cubicBezTo>
                <a:cubicBezTo>
                  <a:pt x="-12552" y="944233"/>
                  <a:pt x="37002" y="772698"/>
                  <a:pt x="0" y="612125"/>
                </a:cubicBezTo>
                <a:cubicBezTo>
                  <a:pt x="-37002" y="451552"/>
                  <a:pt x="25640" y="372967"/>
                  <a:pt x="0" y="178179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068186565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BE2D30-36AF-4EFF-A63A-E0F0037171FE}"/>
              </a:ext>
            </a:extLst>
          </p:cNvPr>
          <p:cNvGrpSpPr/>
          <p:nvPr/>
        </p:nvGrpSpPr>
        <p:grpSpPr>
          <a:xfrm>
            <a:off x="492736" y="1623451"/>
            <a:ext cx="2043664" cy="769441"/>
            <a:chOff x="1269851" y="1363434"/>
            <a:chExt cx="1849509" cy="769441"/>
          </a:xfrm>
        </p:grpSpPr>
        <p:sp>
          <p:nvSpPr>
            <p:cNvPr id="24" name="Google Shape;1768;p43">
              <a:extLst>
                <a:ext uri="{FF2B5EF4-FFF2-40B4-BE49-F238E27FC236}">
                  <a16:creationId xmlns:a16="http://schemas.microsoft.com/office/drawing/2014/main" id="{8359C65B-B2DC-4C63-A9D8-6EFD50BC7692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cinema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3AE094-7506-41D5-B1D4-5B3114F1F8CE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FCE70D-0679-45E7-98E6-37E2541B2BB2}"/>
              </a:ext>
            </a:extLst>
          </p:cNvPr>
          <p:cNvGrpSpPr/>
          <p:nvPr/>
        </p:nvGrpSpPr>
        <p:grpSpPr>
          <a:xfrm>
            <a:off x="2506594" y="1623451"/>
            <a:ext cx="6041518" cy="783881"/>
            <a:chOff x="3893308" y="1363434"/>
            <a:chExt cx="2997294" cy="783881"/>
          </a:xfrm>
        </p:grpSpPr>
        <p:sp>
          <p:nvSpPr>
            <p:cNvPr id="27" name="Google Shape;1768;p43">
              <a:extLst>
                <a:ext uri="{FF2B5EF4-FFF2-40B4-BE49-F238E27FC236}">
                  <a16:creationId xmlns:a16="http://schemas.microsoft.com/office/drawing/2014/main" id="{9B27462E-0CC0-47A1-92DA-E47FFAEEE0A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I was at the cinema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CCCBCB-91A7-4F2B-9FCD-A8AACC9970DA}"/>
                </a:ext>
              </a:extLst>
            </p:cNvPr>
            <p:cNvSpPr txBox="1"/>
            <p:nvPr/>
          </p:nvSpPr>
          <p:spPr>
            <a:xfrm>
              <a:off x="4919607" y="137787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75AF70-402F-4A32-BBDF-15676A34CEB4}"/>
              </a:ext>
            </a:extLst>
          </p:cNvPr>
          <p:cNvGrpSpPr/>
          <p:nvPr/>
        </p:nvGrpSpPr>
        <p:grpSpPr>
          <a:xfrm>
            <a:off x="492736" y="2287554"/>
            <a:ext cx="2024087" cy="769441"/>
            <a:chOff x="1269851" y="1363434"/>
            <a:chExt cx="1849509" cy="769441"/>
          </a:xfrm>
        </p:grpSpPr>
        <p:sp>
          <p:nvSpPr>
            <p:cNvPr id="30" name="Google Shape;1768;p43">
              <a:extLst>
                <a:ext uri="{FF2B5EF4-FFF2-40B4-BE49-F238E27FC236}">
                  <a16:creationId xmlns:a16="http://schemas.microsoft.com/office/drawing/2014/main" id="{896F4D2D-52A8-4F46-BF6D-38B632CD75C9}"/>
                </a:ext>
              </a:extLst>
            </p:cNvPr>
            <p:cNvSpPr txBox="1">
              <a:spLocks/>
            </p:cNvSpPr>
            <p:nvPr/>
          </p:nvSpPr>
          <p:spPr>
            <a:xfrm>
              <a:off x="1367822" y="1363434"/>
              <a:ext cx="1751538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bakery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E77D0F-977A-4C59-8DD8-EDADD2021845}"/>
                </a:ext>
              </a:extLst>
            </p:cNvPr>
            <p:cNvSpPr txBox="1"/>
            <p:nvPr/>
          </p:nvSpPr>
          <p:spPr>
            <a:xfrm>
              <a:off x="1269851" y="1363434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342CA4-AB50-4356-8D9E-87184744A109}"/>
              </a:ext>
            </a:extLst>
          </p:cNvPr>
          <p:cNvGrpSpPr/>
          <p:nvPr/>
        </p:nvGrpSpPr>
        <p:grpSpPr>
          <a:xfrm>
            <a:off x="2506594" y="2269607"/>
            <a:ext cx="5983644" cy="769441"/>
            <a:chOff x="3893308" y="1325452"/>
            <a:chExt cx="2997294" cy="769441"/>
          </a:xfrm>
        </p:grpSpPr>
        <p:sp>
          <p:nvSpPr>
            <p:cNvPr id="33" name="Google Shape;1768;p43">
              <a:extLst>
                <a:ext uri="{FF2B5EF4-FFF2-40B4-BE49-F238E27FC236}">
                  <a16:creationId xmlns:a16="http://schemas.microsoft.com/office/drawing/2014/main" id="{DF7D34F8-6D11-45FF-BC58-81B23EB14C34}"/>
                </a:ext>
              </a:extLst>
            </p:cNvPr>
            <p:cNvSpPr txBox="1">
              <a:spLocks/>
            </p:cNvSpPr>
            <p:nvPr/>
          </p:nvSpPr>
          <p:spPr>
            <a:xfrm>
              <a:off x="3893308" y="1363434"/>
              <a:ext cx="299729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were at the bakery yesterday.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8B7BDC-E528-4CEC-8DA6-8F0AACC9D680}"/>
                </a:ext>
              </a:extLst>
            </p:cNvPr>
            <p:cNvSpPr txBox="1"/>
            <p:nvPr/>
          </p:nvSpPr>
          <p:spPr>
            <a:xfrm>
              <a:off x="5207793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Track 93">
            <a:hlinkClick r:id="" action="ppaction://media"/>
            <a:extLst>
              <a:ext uri="{FF2B5EF4-FFF2-40B4-BE49-F238E27FC236}">
                <a16:creationId xmlns:a16="http://schemas.microsoft.com/office/drawing/2014/main" id="{5F85041A-A3A8-4809-803A-A7BEC2D938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83" end="9538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8353" y="1623451"/>
            <a:ext cx="609600" cy="609600"/>
          </a:xfrm>
          <a:prstGeom prst="rect">
            <a:avLst/>
          </a:prstGeom>
        </p:spPr>
      </p:pic>
      <p:pic>
        <p:nvPicPr>
          <p:cNvPr id="36" name="Track 93">
            <a:hlinkClick r:id="" action="ppaction://media"/>
            <a:extLst>
              <a:ext uri="{FF2B5EF4-FFF2-40B4-BE49-F238E27FC236}">
                <a16:creationId xmlns:a16="http://schemas.microsoft.com/office/drawing/2014/main" id="{FB8B9574-0586-4F6C-93DF-C5018FEB15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5041" y="2459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67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3.8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10172</TotalTime>
  <Words>489</Words>
  <Application>Microsoft Office PowerPoint</Application>
  <PresentationFormat>On-screen Show (16:9)</PresentationFormat>
  <Paragraphs>124</Paragraphs>
  <Slides>28</Slides>
  <Notes>12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Comic Sans MS</vt:lpstr>
      <vt:lpstr>VNI-Hobo</vt:lpstr>
      <vt:lpstr>Arial</vt:lpstr>
      <vt:lpstr>Nunito</vt:lpstr>
      <vt:lpstr>inherit</vt:lpstr>
      <vt:lpstr>Kirang Haerang</vt:lpstr>
      <vt:lpstr>Nixie One</vt:lpstr>
      <vt:lpstr>Math Subject for Elementary - 1st Grade: Time by Slidesgo</vt:lpstr>
      <vt:lpstr>PowerPoint Presentation</vt:lpstr>
      <vt:lpstr>Unit 9 Our outdoor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129</cp:revision>
  <dcterms:modified xsi:type="dcterms:W3CDTF">2024-12-18T01:23:40Z</dcterms:modified>
  <cp:category>9Slide.vn</cp:category>
</cp:coreProperties>
</file>