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2" r:id="rId2"/>
    <p:sldId id="373" r:id="rId3"/>
    <p:sldId id="438" r:id="rId4"/>
    <p:sldId id="439" r:id="rId5"/>
    <p:sldId id="431" r:id="rId6"/>
    <p:sldId id="432" r:id="rId7"/>
    <p:sldId id="44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9308" y="2355199"/>
            <a:ext cx="6516255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SPMT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1438" y="1748043"/>
            <a:ext cx="4327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SPMT.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98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413108"/>
            <a:ext cx="7333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TRƯNG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BÀY, NHẬN XÉT SẢN PHẨM CUỐI CHỦ ĐỀ.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6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</TotalTime>
  <Words>94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161</cp:revision>
  <dcterms:created xsi:type="dcterms:W3CDTF">2021-01-29T04:19:07Z</dcterms:created>
  <dcterms:modified xsi:type="dcterms:W3CDTF">2024-12-25T23:43:25Z</dcterms:modified>
</cp:coreProperties>
</file>